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0" r:id="rId1"/>
    <p:sldMasterId id="2147483691" r:id="rId2"/>
    <p:sldMasterId id="2147483692" r:id="rId3"/>
  </p:sldMasterIdLst>
  <p:notesMasterIdLst>
    <p:notesMasterId r:id="rId81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3" r:id="rId51"/>
    <p:sldId id="304" r:id="rId52"/>
    <p:sldId id="305" r:id="rId53"/>
    <p:sldId id="306" r:id="rId54"/>
    <p:sldId id="307" r:id="rId55"/>
    <p:sldId id="308" r:id="rId56"/>
    <p:sldId id="309" r:id="rId57"/>
    <p:sldId id="310" r:id="rId58"/>
    <p:sldId id="311" r:id="rId59"/>
    <p:sldId id="312" r:id="rId60"/>
    <p:sldId id="313" r:id="rId61"/>
    <p:sldId id="314" r:id="rId62"/>
    <p:sldId id="315" r:id="rId63"/>
    <p:sldId id="316" r:id="rId64"/>
    <p:sldId id="317" r:id="rId65"/>
    <p:sldId id="318" r:id="rId66"/>
    <p:sldId id="319" r:id="rId67"/>
    <p:sldId id="320" r:id="rId68"/>
    <p:sldId id="321" r:id="rId69"/>
    <p:sldId id="322" r:id="rId70"/>
    <p:sldId id="323" r:id="rId71"/>
    <p:sldId id="324" r:id="rId72"/>
    <p:sldId id="325" r:id="rId73"/>
    <p:sldId id="326" r:id="rId74"/>
    <p:sldId id="327" r:id="rId75"/>
    <p:sldId id="328" r:id="rId76"/>
    <p:sldId id="329" r:id="rId77"/>
    <p:sldId id="330" r:id="rId78"/>
    <p:sldId id="331" r:id="rId79"/>
    <p:sldId id="332" r:id="rId80"/>
  </p:sldIdLst>
  <p:sldSz cx="12192000" cy="6858000"/>
  <p:notesSz cx="6858000" cy="9144000"/>
  <p:embeddedFontLst>
    <p:embeddedFont>
      <p:font typeface="Microsoft JhengHei" panose="020B0604030504040204" pitchFamily="34" charset="-120"/>
      <p:regular r:id="rId82"/>
      <p:bold r:id="rId83"/>
    </p:embeddedFont>
    <p:embeddedFont>
      <p:font typeface="Microsoft JhengHei" panose="020B0604030504040204" pitchFamily="34" charset="-120"/>
      <p:regular r:id="rId82"/>
      <p:bold r:id="rId83"/>
    </p:embeddedFont>
    <p:embeddedFont>
      <p:font typeface="Anaheim" panose="02020500000000000000" charset="0"/>
      <p:regular r:id="rId84"/>
    </p:embeddedFont>
    <p:embeddedFont>
      <p:font typeface="Anton" panose="02020500000000000000" charset="0"/>
      <p:regular r:id="rId85"/>
    </p:embeddedFont>
    <p:embeddedFont>
      <p:font typeface="Calibri" panose="020F0502020204030204" pitchFamily="34" charset="0"/>
      <p:regular r:id="rId86"/>
      <p:bold r:id="rId87"/>
      <p:italic r:id="rId88"/>
      <p:boldItalic r:id="rId89"/>
    </p:embeddedFont>
    <p:embeddedFont>
      <p:font typeface="Consolas" panose="020B0609020204030204" pitchFamily="49" charset="0"/>
      <p:regular r:id="rId90"/>
      <p:bold r:id="rId91"/>
      <p:italic r:id="rId92"/>
      <p:boldItalic r:id="rId93"/>
    </p:embeddedFont>
    <p:embeddedFont>
      <p:font typeface="Open Sans" panose="02020500000000000000" charset="0"/>
      <p:regular r:id="rId94"/>
      <p:bold r:id="rId95"/>
      <p:italic r:id="rId96"/>
      <p:boldItalic r:id="rId97"/>
    </p:embeddedFont>
    <p:embeddedFont>
      <p:font typeface="Roboto" panose="02020500000000000000" charset="0"/>
      <p:regular r:id="rId98"/>
      <p:bold r:id="rId99"/>
      <p:italic r:id="rId100"/>
      <p:boldItalic r:id="rId10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5125"/>
    <a:srgbClr val="3333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C0FA56B-1C8F-4FC8-85CD-21DFF5B3DCA2}">
  <a:tblStyle styleId="{CC0FA56B-1C8F-4FC8-85CD-21DFF5B3DCA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104" d="100"/>
          <a:sy n="104" d="100"/>
        </p:scale>
        <p:origin x="756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84" Type="http://schemas.openxmlformats.org/officeDocument/2006/relationships/font" Target="fonts/font3.fntdata"/><Relationship Id="rId89" Type="http://schemas.openxmlformats.org/officeDocument/2006/relationships/font" Target="fonts/font8.fntdata"/><Relationship Id="rId16" Type="http://schemas.openxmlformats.org/officeDocument/2006/relationships/slide" Target="slides/slide13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74" Type="http://schemas.openxmlformats.org/officeDocument/2006/relationships/slide" Target="slides/slide71.xml"/><Relationship Id="rId79" Type="http://schemas.openxmlformats.org/officeDocument/2006/relationships/slide" Target="slides/slide76.xml"/><Relationship Id="rId102" Type="http://schemas.openxmlformats.org/officeDocument/2006/relationships/presProps" Target="presProps.xml"/><Relationship Id="rId5" Type="http://schemas.openxmlformats.org/officeDocument/2006/relationships/slide" Target="slides/slide2.xml"/><Relationship Id="rId90" Type="http://schemas.openxmlformats.org/officeDocument/2006/relationships/font" Target="fonts/font9.fntdata"/><Relationship Id="rId95" Type="http://schemas.openxmlformats.org/officeDocument/2006/relationships/font" Target="fonts/font14.fntdata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80" Type="http://schemas.openxmlformats.org/officeDocument/2006/relationships/slide" Target="slides/slide77.xml"/><Relationship Id="rId85" Type="http://schemas.openxmlformats.org/officeDocument/2006/relationships/font" Target="fonts/font4.fntdata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59" Type="http://schemas.openxmlformats.org/officeDocument/2006/relationships/slide" Target="slides/slide56.xml"/><Relationship Id="rId103" Type="http://schemas.openxmlformats.org/officeDocument/2006/relationships/viewProps" Target="viewProps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83" Type="http://schemas.openxmlformats.org/officeDocument/2006/relationships/font" Target="fonts/font2.fntdata"/><Relationship Id="rId88" Type="http://schemas.openxmlformats.org/officeDocument/2006/relationships/font" Target="fonts/font7.fntdata"/><Relationship Id="rId91" Type="http://schemas.openxmlformats.org/officeDocument/2006/relationships/font" Target="fonts/font10.fntdata"/><Relationship Id="rId96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81" Type="http://schemas.openxmlformats.org/officeDocument/2006/relationships/notesMaster" Target="notesMasters/notesMaster1.xml"/><Relationship Id="rId86" Type="http://schemas.openxmlformats.org/officeDocument/2006/relationships/font" Target="fonts/font5.fntdata"/><Relationship Id="rId94" Type="http://schemas.openxmlformats.org/officeDocument/2006/relationships/font" Target="fonts/font13.fntdata"/><Relationship Id="rId99" Type="http://schemas.openxmlformats.org/officeDocument/2006/relationships/font" Target="fonts/font18.fntdata"/><Relationship Id="rId101" Type="http://schemas.openxmlformats.org/officeDocument/2006/relationships/font" Target="fonts/font20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97" Type="http://schemas.openxmlformats.org/officeDocument/2006/relationships/font" Target="fonts/font16.fntdata"/><Relationship Id="rId104" Type="http://schemas.openxmlformats.org/officeDocument/2006/relationships/theme" Target="theme/theme1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92" Type="http://schemas.openxmlformats.org/officeDocument/2006/relationships/font" Target="fonts/font11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Relationship Id="rId87" Type="http://schemas.openxmlformats.org/officeDocument/2006/relationships/font" Target="fonts/font6.fntdata"/><Relationship Id="rId61" Type="http://schemas.openxmlformats.org/officeDocument/2006/relationships/slide" Target="slides/slide58.xml"/><Relationship Id="rId82" Type="http://schemas.openxmlformats.org/officeDocument/2006/relationships/font" Target="fonts/font1.fntdata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56" Type="http://schemas.openxmlformats.org/officeDocument/2006/relationships/slide" Target="slides/slide53.xml"/><Relationship Id="rId77" Type="http://schemas.openxmlformats.org/officeDocument/2006/relationships/slide" Target="slides/slide74.xml"/><Relationship Id="rId100" Type="http://schemas.openxmlformats.org/officeDocument/2006/relationships/font" Target="fonts/font19.fntdata"/><Relationship Id="rId105" Type="http://schemas.openxmlformats.org/officeDocument/2006/relationships/tableStyles" Target="tableStyle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93" Type="http://schemas.openxmlformats.org/officeDocument/2006/relationships/font" Target="fonts/font12.fntdata"/><Relationship Id="rId98" Type="http://schemas.openxmlformats.org/officeDocument/2006/relationships/font" Target="fonts/font17.fntdata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2.xml"/><Relationship Id="rId46" Type="http://schemas.openxmlformats.org/officeDocument/2006/relationships/slide" Target="slides/slide43.xml"/><Relationship Id="rId67" Type="http://schemas.openxmlformats.org/officeDocument/2006/relationships/slide" Target="slides/slide6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af37ab9d37_0_5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af37ab9d37_0_5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gaf37ab9d37_0_5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b16962e518_1_68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Google Shape;520;gb16962e518_1_680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" name="Google Shape;521;gb16962e518_1_680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" name="Google Shape;1125;gb16962e518_1_55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6" name="Google Shape;1126;gb16962e518_1_559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7" name="Google Shape;1127;gb16962e518_1_559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2" name="Google Shape;1732;ga7ef249ad9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3" name="Google Shape;1733;ga7ef249ad9_0_9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4" name="Google Shape;1734;ga7ef249ad9_0_9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" name="Google Shape;1741;gb16962e518_1_1117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2" name="Google Shape;1742;gb16962e518_1_111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9" name="Google Shape;1749;gb16962e518_1_11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0" name="Google Shape;1750;gb16962e518_1_111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1" name="Google Shape;1751;gb16962e518_1_1118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5" name="Google Shape;1755;gb1d79952e3_1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6" name="Google Shape;1756;gb1d79952e3_1_16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7" name="Google Shape;1757;gb1d79952e3_1_16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4" name="Google Shape;1774;gad7e9196b2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5" name="Google Shape;1775;gad7e9196b2_0_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6" name="Google Shape;1776;gad7e9196b2_0_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4" name="Google Shape;1804;gb1d79952e3_1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5" name="Google Shape;1805;gb1d79952e3_1_7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6" name="Google Shape;1806;gb1d79952e3_1_7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5" name="Google Shape;1835;gb1d79952e3_1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6" name="Google Shape;1836;gb1d79952e3_1_10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7" name="Google Shape;1837;gb1d79952e3_1_10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gb16962e518_1_74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3" name="Google Shape;1873;gb16962e518_1_74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4" name="Google Shape;1874;gb16962e518_1_74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af37ab9d37_0_8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7" name="Google Shape;427;gaf37ab9d37_0_80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" name="Google Shape;428;gaf37ab9d37_0_80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gad7e9196b2_0_107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3" name="Google Shape;1883;gad7e9196b2_0_1070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4" name="Google Shape;1884;gad7e9196b2_0_1070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9" name="Google Shape;1889;gb16962e518_1_77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0" name="Google Shape;1890;gb16962e518_1_775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1" name="Google Shape;1891;gb16962e518_1_775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1" name="Google Shape;2091;gad7e9196b2_0_30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2" name="Google Shape;2092;gad7e9196b2_0_307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3" name="Google Shape;2093;gad7e9196b2_0_307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6" name="Google Shape;2296;gb16962e518_1_79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7" name="Google Shape;2297;gb16962e518_1_796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8" name="Google Shape;2298;gb16962e518_1_796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3" name="Google Shape;2503;gb16962e518_1_8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4" name="Google Shape;2504;gb16962e518_1_816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5" name="Google Shape;2505;gb16962e518_1_816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0" name="Google Shape;2710;gb16962e518_1_8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1" name="Google Shape;2711;gb16962e518_1_837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2" name="Google Shape;2712;gb16962e518_1_837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5" name="Google Shape;2915;gb16962e518_1_87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6" name="Google Shape;2916;gb16962e518_1_878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7" name="Google Shape;2917;gb16962e518_1_878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0" name="Google Shape;3120;gb16962e518_1_75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1" name="Google Shape;3121;gb16962e518_1_755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2" name="Google Shape;3122;gb16962e518_1_755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2" name="Google Shape;3322;gaf37ab9d37_0_26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3" name="Google Shape;3323;gaf37ab9d37_0_269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4" name="Google Shape;3324;gaf37ab9d37_0_269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2" name="Google Shape;3522;gaf37ab9d37_0_29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3" name="Google Shape;3523;gaf37ab9d37_0_29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4" name="Google Shape;3524;gaf37ab9d37_0_29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a7ef249ad9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a7ef249ad9_0_5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" name="Google Shape;436;ga7ef249ad9_0_5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8" name="Google Shape;3708;gaf37ab9d37_0_3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9" name="Google Shape;3709;gaf37ab9d37_0_31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0" name="Google Shape;3710;gaf37ab9d37_0_313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0" name="Google Shape;3910;gaf37ab9d37_0_33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1" name="Google Shape;3911;gaf37ab9d37_0_33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2" name="Google Shape;3912;gaf37ab9d37_0_333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2" name="Google Shape;4112;gaf37aba258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3" name="Google Shape;4113;gaf37aba258_0_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14" name="Google Shape;4114;gaf37aba258_0_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4" name="Google Shape;4314;gaf37aba258_0_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5" name="Google Shape;4315;gaf37aba258_0_20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16" name="Google Shape;4316;gaf37aba258_0_20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4" name="Google Shape;4524;gb16962e518_1_9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5" name="Google Shape;4525;gb16962e518_1_919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6" name="Google Shape;4526;gb16962e518_1_919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34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8" name="Google Shape;4738;gaf37aba258_0_4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9" name="Google Shape;4739;gaf37aba258_0_4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40" name="Google Shape;4740;gaf37aba258_0_4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35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4" name="Google Shape;4964;gaf37aba258_0_6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5" name="Google Shape;4965;gaf37aba258_0_65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66" name="Google Shape;4966;gaf37aba258_0_65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36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0" name="Google Shape;5190;gaf37aba258_0_8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1" name="Google Shape;5191;gaf37aba258_0_88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2" name="Google Shape;5192;gaf37aba258_0_88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37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6" name="Google Shape;5416;gaf37aba258_0_1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7" name="Google Shape;5417;gaf37aba258_0_110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8" name="Google Shape;5418;gaf37aba258_0_110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38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0" name="Google Shape;5650;gb16962e518_1_94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1" name="Google Shape;5651;gb16962e518_1_94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52" name="Google Shape;5652;gb16962e518_1_94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39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b1d79952e3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b1d79952e3_0_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" name="Google Shape;442;gb1d79952e3_0_2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8" name="Google Shape;5888;gb16962e518_1_96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89" name="Google Shape;5889;gb16962e518_1_965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90" name="Google Shape;5890;gb16962e518_1_965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40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5" name="Google Shape;6125;gaf37aba258_0_13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26" name="Google Shape;6126;gaf37aba258_0_135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27" name="Google Shape;6127;gaf37aba258_0_135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41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5" name="Google Shape;6375;gb16962e518_1_98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76" name="Google Shape;6376;gb16962e518_1_988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77" name="Google Shape;6377;gb16962e518_1_988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42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3" name="Google Shape;6633;gaf37aba258_0_16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34" name="Google Shape;6634;gaf37aba258_0_160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35" name="Google Shape;6635;gaf37aba258_0_160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43</a:t>
            </a:fld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5" name="Google Shape;6895;gaf37aba258_0_18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96" name="Google Shape;6896;gaf37aba258_0_189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97" name="Google Shape;6897;gaf37aba258_0_189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44</a:t>
            </a:fld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Google Shape;7169;gaf37aba258_0_2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70" name="Google Shape;7170;gaf37aba258_0_216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71" name="Google Shape;7171;gaf37aba258_0_216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45</a:t>
            </a:fld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3" name="Google Shape;7443;gaf37aba258_0_24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44" name="Google Shape;7444;gaf37aba258_0_24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45" name="Google Shape;7445;gaf37aba258_0_243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46</a:t>
            </a:fld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5" name="Google Shape;7725;gaf37aba258_0_27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26" name="Google Shape;7726;gaf37aba258_0_270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27" name="Google Shape;7727;gaf37aba258_0_270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47</a:t>
            </a:fld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3" name="Google Shape;8023;gaf37aba258_0_30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24" name="Google Shape;8024;gaf37aba258_0_30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25" name="Google Shape;8025;gaf37aba258_0_303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48</a:t>
            </a:fld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9" name="Google Shape;8319;gaf37aba258_0_4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20" name="Google Shape;8320;gaf37aba258_0_41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21" name="Google Shape;8321;gaf37aba258_0_41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49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b1d79952e3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b1d79952e3_1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0" name="Google Shape;450;gb1d79952e3_1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9" name="Google Shape;8649;gb16962e518_1_10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50" name="Google Shape;8650;gb16962e518_1_101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51" name="Google Shape;8651;gb16962e518_1_1014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50</a:t>
            </a:fld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7" name="Google Shape;8987;gb16962e518_1_108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88" name="Google Shape;8988;gb16962e518_1_108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89" name="Google Shape;8989;gb16962e518_1_1083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51</a:t>
            </a:fld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9" name="Google Shape;9319;gaf37aba258_0_37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20" name="Google Shape;9320;gaf37aba258_0_378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21" name="Google Shape;9321;gaf37aba258_0_378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52</a:t>
            </a:fld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1" name="Google Shape;9651;gaf37aba258_0_44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52" name="Google Shape;9652;gaf37aba258_0_447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53" name="Google Shape;9653;gaf37aba258_0_447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53</a:t>
            </a:fld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2" name="Google Shape;10142;gaf60d4113e_2_2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43" name="Google Shape;10143;gaf60d4113e_2_2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9" name="Google Shape;10149;gb1d79952e3_1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50" name="Google Shape;10150;gb1d79952e3_1_17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51" name="Google Shape;10151;gb1d79952e3_1_17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55</a:t>
            </a:fld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7" name="Google Shape;10167;gaf60d4113e_2_1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68" name="Google Shape;10168;gaf60d4113e_2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2" name="Google Shape;10172;gaf37ab9d37_0_8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73" name="Google Shape;10173;gaf37ab9d37_0_80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74" name="Google Shape;10174;gaf37ab9d37_0_80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57</a:t>
            </a:fld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0" name="Google Shape;10180;gb1d79952e3_1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81" name="Google Shape;10181;gb1d79952e3_1_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上帝視角?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誰讓細胞去進化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細胞可以拿到世界的資料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被 Andrew 電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物件歸好才開始做切時間的事情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細胞直接拿到全世界的細胞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333333"/>
                </a:solidFill>
                <a:latin typeface="Anaheim"/>
                <a:ea typeface="Anaheim"/>
                <a:cs typeface="Anaheim"/>
                <a:sym typeface="Anaheim"/>
              </a:rPr>
              <a:t>Cell 可以知道整個 Map 的資訊</a:t>
            </a:r>
            <a:endParaRPr/>
          </a:p>
        </p:txBody>
      </p:sp>
      <p:sp>
        <p:nvSpPr>
          <p:cNvPr id="10182" name="Google Shape;10182;gb1d79952e3_1_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58</a:t>
            </a:fld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6" name="Google Shape;10186;gb16962e518_1_10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87" name="Google Shape;10187;gb16962e518_1_100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88" name="Google Shape;10188;gb16962e518_1_100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59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b16962e518_1_11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b16962e518_1_1118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Google Shape;468;gb16962e518_1_1118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4" name="Google Shape;10324;gb16962e518_1_1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25" name="Google Shape;10325;gb16962e518_1_11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26" name="Google Shape;10326;gb16962e518_1_113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60</a:t>
            </a:fld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4" name="Google Shape;10334;gb16962e518_1_1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35" name="Google Shape;10335;gb16962e518_1_114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36" name="Google Shape;10336;gb16962e518_1_114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61</a:t>
            </a:fld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1" name="Google Shape;10721;gb16962e518_1_15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22" name="Google Shape;10722;gb16962e518_1_15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23" name="Google Shape;10723;gb16962e518_1_153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62</a:t>
            </a:fld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1" name="Google Shape;10731;gb16962e518_1_15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2" name="Google Shape;10732;gb16962e518_1_15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33" name="Google Shape;10733;gb16962e518_1_154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63</a:t>
            </a:fld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2" name="Google Shape;10862;gb16962e518_1_16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63" name="Google Shape;10863;gb16962e518_1_167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64" name="Google Shape;10864;gb16962e518_1_167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64</a:t>
            </a:fld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2" name="Google Shape;10872;gaa7dba3ab6_0_15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73" name="Google Shape;10873;gaa7dba3ab6_0_156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74" name="Google Shape;10874;gaa7dba3ab6_0_156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65</a:t>
            </a:fld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8" name="Google Shape;10878;gaf4a5db6fe_0_9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79" name="Google Shape;10879;gaf4a5db6fe_0_99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80" name="Google Shape;10880;gaf4a5db6fe_0_99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66</a:t>
            </a:fld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8" name="Google Shape;10908;gaa7dba3ab6_0_6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09" name="Google Shape;10909;gaa7dba3ab6_0_67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10" name="Google Shape;10910;gaa7dba3ab6_0_67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67</a:t>
            </a:fld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1" name="Google Shape;11181;gaa7dba3ab6_0_10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82" name="Google Shape;11182;gaa7dba3ab6_0_10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83" name="Google Shape;11183;gaa7dba3ab6_0_10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68</a:t>
            </a:fld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6" name="Google Shape;11456;gaf4a5db6fe_0_10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57" name="Google Shape;11457;gaf4a5db6fe_0_109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58" name="Google Shape;11458;gaf4a5db6fe_0_109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69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b1d79952e3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b1d79952e3_0_7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4" name="Google Shape;474;gb1d79952e3_0_7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89" name="Google Shape;11489;gaf4a5db6fe_0_1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90" name="Google Shape;11490;gaf4a5db6fe_0_11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91" name="Google Shape;11491;gaf4a5db6fe_0_11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70</a:t>
            </a:fld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35" name="Google Shape;11535;gb16962e518_0_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36" name="Google Shape;11536;gb16962e518_0_2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37" name="Google Shape;11537;gb16962e518_0_2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71</a:t>
            </a:fld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6" name="Google Shape;11576;gb20142132c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77" name="Google Shape;11577;gb20142132c_0_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78" name="Google Shape;11578;gb20142132c_0_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72</a:t>
            </a:fld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55" name="Google Shape;11855;gb20142132c_0_2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56" name="Google Shape;11856;gb20142132c_0_28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57" name="Google Shape;11857;gb20142132c_0_28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73</a:t>
            </a:fld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3" name="Google Shape;12133;ga7ef249ad9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34" name="Google Shape;12134;ga7ef249ad9_0_7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35" name="Google Shape;12135;ga7ef249ad9_0_7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74</a:t>
            </a:fld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41" name="Google Shape;12141;ga7ef249ad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42" name="Google Shape;12142;ga7ef249ad9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43" name="Google Shape;12143;ga7ef249ad9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75</a:t>
            </a:fld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5" name="Google Shape;12165;gb1d79952e3_1_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66" name="Google Shape;12166;gb1d79952e3_1_19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67" name="Google Shape;12167;gb1d79952e3_1_19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76</a:t>
            </a:fld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9" name="Google Shape;12179;gb20142132c_0_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80" name="Google Shape;12180;gb20142132c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b1d79952e3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b1d79952e3_0_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0" name="Google Shape;480;gb1d79952e3_0_3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b16962e518_1_30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Google Shape;514;gb16962e518_1_30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gb16962e518_1_302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9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9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pn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jpg"/><Relationship Id="rId11" Type="http://schemas.openxmlformats.org/officeDocument/2006/relationships/image" Target="../media/image16.png"/><Relationship Id="rId5" Type="http://schemas.openxmlformats.org/officeDocument/2006/relationships/image" Target="../media/image10.jp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oogle Shape;24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25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95723" y="123509"/>
            <a:ext cx="1630198" cy="30483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26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938979" y="47326"/>
            <a:ext cx="1280160" cy="4572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" name="Google Shape;27;p2"/>
          <p:cNvGrpSpPr/>
          <p:nvPr/>
        </p:nvGrpSpPr>
        <p:grpSpPr>
          <a:xfrm>
            <a:off x="7046026" y="93043"/>
            <a:ext cx="1716176" cy="365747"/>
            <a:chOff x="5520822" y="102584"/>
            <a:chExt cx="2443651" cy="520785"/>
          </a:xfrm>
        </p:grpSpPr>
        <p:sp>
          <p:nvSpPr>
            <p:cNvPr id="28" name="Google Shape;28;p2"/>
            <p:cNvSpPr/>
            <p:nvPr/>
          </p:nvSpPr>
          <p:spPr>
            <a:xfrm>
              <a:off x="6198252" y="183789"/>
              <a:ext cx="1766221" cy="341507"/>
            </a:xfrm>
            <a:custGeom>
              <a:avLst/>
              <a:gdLst/>
              <a:ahLst/>
              <a:cxnLst/>
              <a:rect l="l" t="t" r="r" b="b"/>
              <a:pathLst>
                <a:path w="1766221" h="341507" extrusionOk="0">
                  <a:moveTo>
                    <a:pt x="338261" y="23224"/>
                  </a:moveTo>
                  <a:lnTo>
                    <a:pt x="338261" y="335605"/>
                  </a:lnTo>
                  <a:lnTo>
                    <a:pt x="283776" y="335605"/>
                  </a:lnTo>
                  <a:lnTo>
                    <a:pt x="283776" y="90423"/>
                  </a:lnTo>
                  <a:lnTo>
                    <a:pt x="282868" y="90423"/>
                  </a:lnTo>
                  <a:lnTo>
                    <a:pt x="185703" y="335605"/>
                  </a:lnTo>
                  <a:lnTo>
                    <a:pt x="149834" y="335605"/>
                  </a:lnTo>
                  <a:lnTo>
                    <a:pt x="50399" y="90423"/>
                  </a:lnTo>
                  <a:lnTo>
                    <a:pt x="49945" y="90423"/>
                  </a:lnTo>
                  <a:lnTo>
                    <a:pt x="49945" y="335605"/>
                  </a:lnTo>
                  <a:lnTo>
                    <a:pt x="0" y="335605"/>
                  </a:lnTo>
                  <a:lnTo>
                    <a:pt x="0" y="23224"/>
                  </a:lnTo>
                  <a:lnTo>
                    <a:pt x="77641" y="23224"/>
                  </a:lnTo>
                  <a:lnTo>
                    <a:pt x="167541" y="254786"/>
                  </a:lnTo>
                  <a:lnTo>
                    <a:pt x="168903" y="254786"/>
                  </a:lnTo>
                  <a:lnTo>
                    <a:pt x="263798" y="23224"/>
                  </a:lnTo>
                  <a:lnTo>
                    <a:pt x="338261" y="23224"/>
                  </a:lnTo>
                  <a:close/>
                  <a:moveTo>
                    <a:pt x="383665" y="46835"/>
                  </a:moveTo>
                  <a:cubicBezTo>
                    <a:pt x="383665" y="38662"/>
                    <a:pt x="386843" y="30489"/>
                    <a:pt x="393200" y="25041"/>
                  </a:cubicBezTo>
                  <a:cubicBezTo>
                    <a:pt x="405913" y="13236"/>
                    <a:pt x="425891" y="13236"/>
                    <a:pt x="439058" y="25041"/>
                  </a:cubicBezTo>
                  <a:cubicBezTo>
                    <a:pt x="444961" y="30943"/>
                    <a:pt x="448139" y="38662"/>
                    <a:pt x="448139" y="46835"/>
                  </a:cubicBezTo>
                  <a:cubicBezTo>
                    <a:pt x="448593" y="55007"/>
                    <a:pt x="444961" y="63180"/>
                    <a:pt x="438604" y="68629"/>
                  </a:cubicBezTo>
                  <a:cubicBezTo>
                    <a:pt x="432247" y="74531"/>
                    <a:pt x="424529" y="77709"/>
                    <a:pt x="415902" y="77255"/>
                  </a:cubicBezTo>
                  <a:cubicBezTo>
                    <a:pt x="407275" y="77255"/>
                    <a:pt x="399102" y="74531"/>
                    <a:pt x="393200" y="68629"/>
                  </a:cubicBezTo>
                  <a:cubicBezTo>
                    <a:pt x="387297" y="63180"/>
                    <a:pt x="383665" y="55461"/>
                    <a:pt x="383665" y="46835"/>
                  </a:cubicBezTo>
                  <a:lnTo>
                    <a:pt x="383665" y="46835"/>
                  </a:lnTo>
                  <a:close/>
                  <a:moveTo>
                    <a:pt x="442236" y="111763"/>
                  </a:moveTo>
                  <a:lnTo>
                    <a:pt x="442236" y="336059"/>
                  </a:lnTo>
                  <a:lnTo>
                    <a:pt x="389568" y="336059"/>
                  </a:lnTo>
                  <a:lnTo>
                    <a:pt x="389568" y="111763"/>
                  </a:lnTo>
                  <a:lnTo>
                    <a:pt x="442236" y="111763"/>
                  </a:lnTo>
                  <a:close/>
                  <a:moveTo>
                    <a:pt x="602059" y="297466"/>
                  </a:moveTo>
                  <a:cubicBezTo>
                    <a:pt x="610686" y="297466"/>
                    <a:pt x="619767" y="295649"/>
                    <a:pt x="627939" y="292017"/>
                  </a:cubicBezTo>
                  <a:cubicBezTo>
                    <a:pt x="637474" y="288385"/>
                    <a:pt x="646101" y="283390"/>
                    <a:pt x="654274" y="277488"/>
                  </a:cubicBezTo>
                  <a:lnTo>
                    <a:pt x="654274" y="326524"/>
                  </a:lnTo>
                  <a:cubicBezTo>
                    <a:pt x="645193" y="331519"/>
                    <a:pt x="635658" y="335151"/>
                    <a:pt x="625669" y="337421"/>
                  </a:cubicBezTo>
                  <a:cubicBezTo>
                    <a:pt x="614318" y="340145"/>
                    <a:pt x="602059" y="341054"/>
                    <a:pt x="590254" y="341054"/>
                  </a:cubicBezTo>
                  <a:cubicBezTo>
                    <a:pt x="557109" y="341054"/>
                    <a:pt x="530320" y="330611"/>
                    <a:pt x="509889" y="309725"/>
                  </a:cubicBezTo>
                  <a:cubicBezTo>
                    <a:pt x="489457" y="288839"/>
                    <a:pt x="479014" y="262050"/>
                    <a:pt x="479014" y="229813"/>
                  </a:cubicBezTo>
                  <a:cubicBezTo>
                    <a:pt x="479014" y="193944"/>
                    <a:pt x="489457" y="164431"/>
                    <a:pt x="510797" y="140821"/>
                  </a:cubicBezTo>
                  <a:cubicBezTo>
                    <a:pt x="532137" y="117211"/>
                    <a:pt x="561649" y="105860"/>
                    <a:pt x="600243" y="105406"/>
                  </a:cubicBezTo>
                  <a:cubicBezTo>
                    <a:pt x="610232" y="105406"/>
                    <a:pt x="620221" y="106768"/>
                    <a:pt x="630210" y="109038"/>
                  </a:cubicBezTo>
                  <a:cubicBezTo>
                    <a:pt x="638382" y="110854"/>
                    <a:pt x="646555" y="114033"/>
                    <a:pt x="654274" y="118119"/>
                  </a:cubicBezTo>
                  <a:lnTo>
                    <a:pt x="654274" y="168972"/>
                  </a:lnTo>
                  <a:cubicBezTo>
                    <a:pt x="646555" y="163523"/>
                    <a:pt x="638382" y="158529"/>
                    <a:pt x="629302" y="155351"/>
                  </a:cubicBezTo>
                  <a:cubicBezTo>
                    <a:pt x="621129" y="152172"/>
                    <a:pt x="612048" y="150356"/>
                    <a:pt x="602967" y="149902"/>
                  </a:cubicBezTo>
                  <a:cubicBezTo>
                    <a:pt x="583897" y="148994"/>
                    <a:pt x="565736" y="156713"/>
                    <a:pt x="552568" y="170334"/>
                  </a:cubicBezTo>
                  <a:cubicBezTo>
                    <a:pt x="539855" y="183955"/>
                    <a:pt x="533499" y="202117"/>
                    <a:pt x="533499" y="225273"/>
                  </a:cubicBezTo>
                  <a:cubicBezTo>
                    <a:pt x="533499" y="248429"/>
                    <a:pt x="539855" y="265683"/>
                    <a:pt x="551660" y="278396"/>
                  </a:cubicBezTo>
                  <a:cubicBezTo>
                    <a:pt x="563919" y="291109"/>
                    <a:pt x="580719" y="297012"/>
                    <a:pt x="602059" y="297466"/>
                  </a:cubicBezTo>
                  <a:lnTo>
                    <a:pt x="602059" y="297466"/>
                  </a:lnTo>
                  <a:close/>
                  <a:moveTo>
                    <a:pt x="804107" y="108130"/>
                  </a:moveTo>
                  <a:cubicBezTo>
                    <a:pt x="807740" y="108130"/>
                    <a:pt x="811826" y="108584"/>
                    <a:pt x="815459" y="109038"/>
                  </a:cubicBezTo>
                  <a:cubicBezTo>
                    <a:pt x="818183" y="109492"/>
                    <a:pt x="821361" y="110400"/>
                    <a:pt x="824085" y="111309"/>
                  </a:cubicBezTo>
                  <a:lnTo>
                    <a:pt x="824085" y="164885"/>
                  </a:lnTo>
                  <a:cubicBezTo>
                    <a:pt x="820453" y="162161"/>
                    <a:pt x="816367" y="160345"/>
                    <a:pt x="811826" y="158983"/>
                  </a:cubicBezTo>
                  <a:cubicBezTo>
                    <a:pt x="805470" y="157167"/>
                    <a:pt x="799113" y="156259"/>
                    <a:pt x="792302" y="156259"/>
                  </a:cubicBezTo>
                  <a:cubicBezTo>
                    <a:pt x="779589" y="156259"/>
                    <a:pt x="767330" y="162161"/>
                    <a:pt x="759611" y="172604"/>
                  </a:cubicBezTo>
                  <a:cubicBezTo>
                    <a:pt x="750530" y="183501"/>
                    <a:pt x="745990" y="200301"/>
                    <a:pt x="745990" y="223003"/>
                  </a:cubicBezTo>
                  <a:lnTo>
                    <a:pt x="745990" y="336059"/>
                  </a:lnTo>
                  <a:lnTo>
                    <a:pt x="693321" y="336059"/>
                  </a:lnTo>
                  <a:lnTo>
                    <a:pt x="693321" y="111763"/>
                  </a:lnTo>
                  <a:lnTo>
                    <a:pt x="745990" y="111763"/>
                  </a:lnTo>
                  <a:lnTo>
                    <a:pt x="745990" y="147178"/>
                  </a:lnTo>
                  <a:lnTo>
                    <a:pt x="746898" y="147178"/>
                  </a:lnTo>
                  <a:cubicBezTo>
                    <a:pt x="750985" y="135827"/>
                    <a:pt x="758703" y="125838"/>
                    <a:pt x="768692" y="119027"/>
                  </a:cubicBezTo>
                  <a:cubicBezTo>
                    <a:pt x="779135" y="111309"/>
                    <a:pt x="791848" y="107676"/>
                    <a:pt x="804107" y="108130"/>
                  </a:cubicBezTo>
                  <a:lnTo>
                    <a:pt x="804107" y="108130"/>
                  </a:lnTo>
                  <a:close/>
                  <a:moveTo>
                    <a:pt x="826810" y="227089"/>
                  </a:moveTo>
                  <a:cubicBezTo>
                    <a:pt x="826810" y="189858"/>
                    <a:pt x="837252" y="160799"/>
                    <a:pt x="858138" y="139005"/>
                  </a:cubicBezTo>
                  <a:cubicBezTo>
                    <a:pt x="879024" y="117211"/>
                    <a:pt x="908083" y="106314"/>
                    <a:pt x="945314" y="106314"/>
                  </a:cubicBezTo>
                  <a:cubicBezTo>
                    <a:pt x="980275" y="106314"/>
                    <a:pt x="1007518" y="116757"/>
                    <a:pt x="1027496" y="137643"/>
                  </a:cubicBezTo>
                  <a:cubicBezTo>
                    <a:pt x="1047474" y="158529"/>
                    <a:pt x="1057009" y="186679"/>
                    <a:pt x="1057009" y="222095"/>
                  </a:cubicBezTo>
                  <a:cubicBezTo>
                    <a:pt x="1057009" y="258418"/>
                    <a:pt x="1046566" y="287477"/>
                    <a:pt x="1025680" y="308817"/>
                  </a:cubicBezTo>
                  <a:cubicBezTo>
                    <a:pt x="1004794" y="330157"/>
                    <a:pt x="976189" y="341054"/>
                    <a:pt x="940320" y="341054"/>
                  </a:cubicBezTo>
                  <a:cubicBezTo>
                    <a:pt x="905813" y="341054"/>
                    <a:pt x="878116" y="331065"/>
                    <a:pt x="857684" y="310633"/>
                  </a:cubicBezTo>
                  <a:cubicBezTo>
                    <a:pt x="837252" y="290201"/>
                    <a:pt x="826810" y="262504"/>
                    <a:pt x="826810" y="227089"/>
                  </a:cubicBezTo>
                  <a:lnTo>
                    <a:pt x="826810" y="227089"/>
                  </a:lnTo>
                  <a:close/>
                  <a:moveTo>
                    <a:pt x="881748" y="225273"/>
                  </a:moveTo>
                  <a:cubicBezTo>
                    <a:pt x="881748" y="248883"/>
                    <a:pt x="887197" y="266591"/>
                    <a:pt x="897640" y="278850"/>
                  </a:cubicBezTo>
                  <a:cubicBezTo>
                    <a:pt x="908083" y="291109"/>
                    <a:pt x="923520" y="297466"/>
                    <a:pt x="943044" y="297466"/>
                  </a:cubicBezTo>
                  <a:cubicBezTo>
                    <a:pt x="962114" y="297466"/>
                    <a:pt x="976643" y="291109"/>
                    <a:pt x="986632" y="278850"/>
                  </a:cubicBezTo>
                  <a:cubicBezTo>
                    <a:pt x="996621" y="266591"/>
                    <a:pt x="1001615" y="247975"/>
                    <a:pt x="1001615" y="223911"/>
                  </a:cubicBezTo>
                  <a:cubicBezTo>
                    <a:pt x="1001615" y="199847"/>
                    <a:pt x="996621" y="181685"/>
                    <a:pt x="986178" y="169426"/>
                  </a:cubicBezTo>
                  <a:cubicBezTo>
                    <a:pt x="975735" y="157167"/>
                    <a:pt x="961206" y="151264"/>
                    <a:pt x="942590" y="150810"/>
                  </a:cubicBezTo>
                  <a:cubicBezTo>
                    <a:pt x="923066" y="150810"/>
                    <a:pt x="908083" y="157167"/>
                    <a:pt x="897640" y="170334"/>
                  </a:cubicBezTo>
                  <a:cubicBezTo>
                    <a:pt x="887197" y="183501"/>
                    <a:pt x="881748" y="201209"/>
                    <a:pt x="881748" y="225273"/>
                  </a:cubicBezTo>
                  <a:lnTo>
                    <a:pt x="881748" y="225273"/>
                  </a:lnTo>
                  <a:close/>
                  <a:moveTo>
                    <a:pt x="1135558" y="170788"/>
                  </a:moveTo>
                  <a:cubicBezTo>
                    <a:pt x="1135104" y="177599"/>
                    <a:pt x="1137828" y="183955"/>
                    <a:pt x="1142822" y="188496"/>
                  </a:cubicBezTo>
                  <a:cubicBezTo>
                    <a:pt x="1147817" y="192582"/>
                    <a:pt x="1158260" y="198030"/>
                    <a:pt x="1174605" y="204841"/>
                  </a:cubicBezTo>
                  <a:cubicBezTo>
                    <a:pt x="1195945" y="213468"/>
                    <a:pt x="1210475" y="222549"/>
                    <a:pt x="1219101" y="233446"/>
                  </a:cubicBezTo>
                  <a:cubicBezTo>
                    <a:pt x="1227728" y="244343"/>
                    <a:pt x="1232269" y="257510"/>
                    <a:pt x="1231814" y="271585"/>
                  </a:cubicBezTo>
                  <a:cubicBezTo>
                    <a:pt x="1232269" y="291563"/>
                    <a:pt x="1223188" y="310179"/>
                    <a:pt x="1207296" y="321984"/>
                  </a:cubicBezTo>
                  <a:cubicBezTo>
                    <a:pt x="1190951" y="334697"/>
                    <a:pt x="1169157" y="341508"/>
                    <a:pt x="1141460" y="341508"/>
                  </a:cubicBezTo>
                  <a:cubicBezTo>
                    <a:pt x="1131017" y="341508"/>
                    <a:pt x="1120574" y="340145"/>
                    <a:pt x="1110585" y="337875"/>
                  </a:cubicBezTo>
                  <a:cubicBezTo>
                    <a:pt x="1100597" y="336059"/>
                    <a:pt x="1091062" y="333335"/>
                    <a:pt x="1081981" y="329248"/>
                  </a:cubicBezTo>
                  <a:lnTo>
                    <a:pt x="1081981" y="277488"/>
                  </a:lnTo>
                  <a:cubicBezTo>
                    <a:pt x="1091516" y="284298"/>
                    <a:pt x="1101959" y="289293"/>
                    <a:pt x="1112856" y="293379"/>
                  </a:cubicBezTo>
                  <a:cubicBezTo>
                    <a:pt x="1122390" y="297012"/>
                    <a:pt x="1132833" y="298828"/>
                    <a:pt x="1142822" y="299282"/>
                  </a:cubicBezTo>
                  <a:cubicBezTo>
                    <a:pt x="1151903" y="299736"/>
                    <a:pt x="1160984" y="298374"/>
                    <a:pt x="1169157" y="294287"/>
                  </a:cubicBezTo>
                  <a:cubicBezTo>
                    <a:pt x="1175059" y="290655"/>
                    <a:pt x="1178238" y="284298"/>
                    <a:pt x="1177784" y="277488"/>
                  </a:cubicBezTo>
                  <a:cubicBezTo>
                    <a:pt x="1177784" y="270223"/>
                    <a:pt x="1174605" y="263412"/>
                    <a:pt x="1169157" y="258872"/>
                  </a:cubicBezTo>
                  <a:cubicBezTo>
                    <a:pt x="1158714" y="251607"/>
                    <a:pt x="1147817" y="245705"/>
                    <a:pt x="1135558" y="241618"/>
                  </a:cubicBezTo>
                  <a:cubicBezTo>
                    <a:pt x="1116034" y="233446"/>
                    <a:pt x="1102413" y="224365"/>
                    <a:pt x="1094240" y="214376"/>
                  </a:cubicBezTo>
                  <a:cubicBezTo>
                    <a:pt x="1085613" y="203025"/>
                    <a:pt x="1081527" y="189404"/>
                    <a:pt x="1081981" y="175328"/>
                  </a:cubicBezTo>
                  <a:cubicBezTo>
                    <a:pt x="1081527" y="155805"/>
                    <a:pt x="1090608" y="137189"/>
                    <a:pt x="1106045" y="125384"/>
                  </a:cubicBezTo>
                  <a:cubicBezTo>
                    <a:pt x="1121937" y="112217"/>
                    <a:pt x="1142822" y="105860"/>
                    <a:pt x="1168703" y="105860"/>
                  </a:cubicBezTo>
                  <a:cubicBezTo>
                    <a:pt x="1177329" y="105860"/>
                    <a:pt x="1186410" y="106768"/>
                    <a:pt x="1195037" y="108584"/>
                  </a:cubicBezTo>
                  <a:cubicBezTo>
                    <a:pt x="1203210" y="109946"/>
                    <a:pt x="1211383" y="112217"/>
                    <a:pt x="1219555" y="115395"/>
                  </a:cubicBezTo>
                  <a:lnTo>
                    <a:pt x="1219555" y="165339"/>
                  </a:lnTo>
                  <a:cubicBezTo>
                    <a:pt x="1211837" y="160345"/>
                    <a:pt x="1203664" y="156259"/>
                    <a:pt x="1195037" y="153534"/>
                  </a:cubicBezTo>
                  <a:cubicBezTo>
                    <a:pt x="1186410" y="150356"/>
                    <a:pt x="1176875" y="148540"/>
                    <a:pt x="1167795" y="148540"/>
                  </a:cubicBezTo>
                  <a:cubicBezTo>
                    <a:pt x="1159622" y="148086"/>
                    <a:pt x="1151449" y="150356"/>
                    <a:pt x="1144185" y="154442"/>
                  </a:cubicBezTo>
                  <a:cubicBezTo>
                    <a:pt x="1138736" y="158075"/>
                    <a:pt x="1135104" y="163977"/>
                    <a:pt x="1135558" y="170788"/>
                  </a:cubicBezTo>
                  <a:lnTo>
                    <a:pt x="1135558" y="170788"/>
                  </a:lnTo>
                  <a:close/>
                  <a:moveTo>
                    <a:pt x="1254517" y="227089"/>
                  </a:moveTo>
                  <a:cubicBezTo>
                    <a:pt x="1254517" y="189858"/>
                    <a:pt x="1264960" y="160799"/>
                    <a:pt x="1285845" y="139005"/>
                  </a:cubicBezTo>
                  <a:cubicBezTo>
                    <a:pt x="1306731" y="117211"/>
                    <a:pt x="1335790" y="106314"/>
                    <a:pt x="1373021" y="106314"/>
                  </a:cubicBezTo>
                  <a:cubicBezTo>
                    <a:pt x="1407983" y="106314"/>
                    <a:pt x="1435225" y="116757"/>
                    <a:pt x="1455203" y="137643"/>
                  </a:cubicBezTo>
                  <a:cubicBezTo>
                    <a:pt x="1474727" y="158529"/>
                    <a:pt x="1484716" y="186679"/>
                    <a:pt x="1484716" y="222095"/>
                  </a:cubicBezTo>
                  <a:cubicBezTo>
                    <a:pt x="1484716" y="258418"/>
                    <a:pt x="1474273" y="287477"/>
                    <a:pt x="1453387" y="308817"/>
                  </a:cubicBezTo>
                  <a:cubicBezTo>
                    <a:pt x="1432501" y="330157"/>
                    <a:pt x="1403896" y="341054"/>
                    <a:pt x="1368027" y="341054"/>
                  </a:cubicBezTo>
                  <a:cubicBezTo>
                    <a:pt x="1333066" y="341054"/>
                    <a:pt x="1305823" y="331065"/>
                    <a:pt x="1285391" y="310633"/>
                  </a:cubicBezTo>
                  <a:cubicBezTo>
                    <a:pt x="1264960" y="290655"/>
                    <a:pt x="1254517" y="262504"/>
                    <a:pt x="1254517" y="227089"/>
                  </a:cubicBezTo>
                  <a:lnTo>
                    <a:pt x="1254517" y="227089"/>
                  </a:lnTo>
                  <a:close/>
                  <a:moveTo>
                    <a:pt x="1309456" y="225273"/>
                  </a:moveTo>
                  <a:cubicBezTo>
                    <a:pt x="1309456" y="248883"/>
                    <a:pt x="1314904" y="266591"/>
                    <a:pt x="1325347" y="278850"/>
                  </a:cubicBezTo>
                  <a:cubicBezTo>
                    <a:pt x="1335790" y="291109"/>
                    <a:pt x="1351227" y="297466"/>
                    <a:pt x="1370751" y="297012"/>
                  </a:cubicBezTo>
                  <a:cubicBezTo>
                    <a:pt x="1389821" y="297012"/>
                    <a:pt x="1404350" y="290655"/>
                    <a:pt x="1414339" y="278396"/>
                  </a:cubicBezTo>
                  <a:cubicBezTo>
                    <a:pt x="1424328" y="266137"/>
                    <a:pt x="1429322" y="247521"/>
                    <a:pt x="1429322" y="223457"/>
                  </a:cubicBezTo>
                  <a:cubicBezTo>
                    <a:pt x="1429322" y="199393"/>
                    <a:pt x="1424328" y="181231"/>
                    <a:pt x="1413885" y="168972"/>
                  </a:cubicBezTo>
                  <a:cubicBezTo>
                    <a:pt x="1403442" y="156713"/>
                    <a:pt x="1388913" y="150810"/>
                    <a:pt x="1370297" y="150356"/>
                  </a:cubicBezTo>
                  <a:cubicBezTo>
                    <a:pt x="1351227" y="150356"/>
                    <a:pt x="1336244" y="156713"/>
                    <a:pt x="1325347" y="169880"/>
                  </a:cubicBezTo>
                  <a:cubicBezTo>
                    <a:pt x="1314450" y="183047"/>
                    <a:pt x="1309456" y="201209"/>
                    <a:pt x="1309456" y="225273"/>
                  </a:cubicBezTo>
                  <a:lnTo>
                    <a:pt x="1309456" y="225273"/>
                  </a:lnTo>
                  <a:close/>
                  <a:moveTo>
                    <a:pt x="1659521" y="154897"/>
                  </a:moveTo>
                  <a:lnTo>
                    <a:pt x="1580518" y="154897"/>
                  </a:lnTo>
                  <a:lnTo>
                    <a:pt x="1580518" y="335605"/>
                  </a:lnTo>
                  <a:lnTo>
                    <a:pt x="1526941" y="335605"/>
                  </a:lnTo>
                  <a:lnTo>
                    <a:pt x="1526941" y="154897"/>
                  </a:lnTo>
                  <a:lnTo>
                    <a:pt x="1489256" y="154897"/>
                  </a:lnTo>
                  <a:lnTo>
                    <a:pt x="1489256" y="111763"/>
                  </a:lnTo>
                  <a:lnTo>
                    <a:pt x="1526941" y="111763"/>
                  </a:lnTo>
                  <a:lnTo>
                    <a:pt x="1526941" y="80434"/>
                  </a:lnTo>
                  <a:cubicBezTo>
                    <a:pt x="1526033" y="58640"/>
                    <a:pt x="1534660" y="37754"/>
                    <a:pt x="1550098" y="22770"/>
                  </a:cubicBezTo>
                  <a:cubicBezTo>
                    <a:pt x="1565989" y="7333"/>
                    <a:pt x="1587329" y="-840"/>
                    <a:pt x="1609123" y="68"/>
                  </a:cubicBezTo>
                  <a:cubicBezTo>
                    <a:pt x="1614571" y="68"/>
                    <a:pt x="1620474" y="522"/>
                    <a:pt x="1625923" y="976"/>
                  </a:cubicBezTo>
                  <a:cubicBezTo>
                    <a:pt x="1630463" y="1430"/>
                    <a:pt x="1634549" y="2339"/>
                    <a:pt x="1639090" y="4155"/>
                  </a:cubicBezTo>
                  <a:lnTo>
                    <a:pt x="1639090" y="49559"/>
                  </a:lnTo>
                  <a:cubicBezTo>
                    <a:pt x="1636365" y="48197"/>
                    <a:pt x="1633187" y="46835"/>
                    <a:pt x="1630009" y="45927"/>
                  </a:cubicBezTo>
                  <a:cubicBezTo>
                    <a:pt x="1625014" y="44564"/>
                    <a:pt x="1620020" y="43656"/>
                    <a:pt x="1615025" y="43656"/>
                  </a:cubicBezTo>
                  <a:cubicBezTo>
                    <a:pt x="1605491" y="43202"/>
                    <a:pt x="1595956" y="46835"/>
                    <a:pt x="1589599" y="54099"/>
                  </a:cubicBezTo>
                  <a:cubicBezTo>
                    <a:pt x="1583697" y="60910"/>
                    <a:pt x="1580518" y="71353"/>
                    <a:pt x="1580518" y="84520"/>
                  </a:cubicBezTo>
                  <a:lnTo>
                    <a:pt x="1580518" y="111763"/>
                  </a:lnTo>
                  <a:lnTo>
                    <a:pt x="1659067" y="111763"/>
                  </a:lnTo>
                  <a:lnTo>
                    <a:pt x="1659067" y="61364"/>
                  </a:lnTo>
                  <a:lnTo>
                    <a:pt x="1712190" y="45472"/>
                  </a:lnTo>
                  <a:lnTo>
                    <a:pt x="1712190" y="111763"/>
                  </a:lnTo>
                  <a:lnTo>
                    <a:pt x="1765767" y="111763"/>
                  </a:lnTo>
                  <a:lnTo>
                    <a:pt x="1765767" y="154897"/>
                  </a:lnTo>
                  <a:lnTo>
                    <a:pt x="1712644" y="154897"/>
                  </a:lnTo>
                  <a:lnTo>
                    <a:pt x="1712644" y="259780"/>
                  </a:lnTo>
                  <a:cubicBezTo>
                    <a:pt x="1712644" y="273401"/>
                    <a:pt x="1714915" y="283390"/>
                    <a:pt x="1720363" y="288839"/>
                  </a:cubicBezTo>
                  <a:cubicBezTo>
                    <a:pt x="1725812" y="294287"/>
                    <a:pt x="1733076" y="297466"/>
                    <a:pt x="1743973" y="297466"/>
                  </a:cubicBezTo>
                  <a:cubicBezTo>
                    <a:pt x="1747606" y="297466"/>
                    <a:pt x="1751238" y="296557"/>
                    <a:pt x="1754870" y="295195"/>
                  </a:cubicBezTo>
                  <a:cubicBezTo>
                    <a:pt x="1758957" y="293833"/>
                    <a:pt x="1762589" y="292017"/>
                    <a:pt x="1766221" y="289747"/>
                  </a:cubicBezTo>
                  <a:lnTo>
                    <a:pt x="1766221" y="333335"/>
                  </a:lnTo>
                  <a:cubicBezTo>
                    <a:pt x="1760773" y="335605"/>
                    <a:pt x="1755324" y="337421"/>
                    <a:pt x="1749422" y="338783"/>
                  </a:cubicBezTo>
                  <a:cubicBezTo>
                    <a:pt x="1741703" y="340145"/>
                    <a:pt x="1733984" y="341054"/>
                    <a:pt x="1726266" y="341054"/>
                  </a:cubicBezTo>
                  <a:cubicBezTo>
                    <a:pt x="1704018" y="341054"/>
                    <a:pt x="1687218" y="335151"/>
                    <a:pt x="1676321" y="323346"/>
                  </a:cubicBezTo>
                  <a:cubicBezTo>
                    <a:pt x="1665424" y="311541"/>
                    <a:pt x="1659521" y="293833"/>
                    <a:pt x="1659521" y="269769"/>
                  </a:cubicBezTo>
                  <a:lnTo>
                    <a:pt x="1659521" y="15489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5520822" y="102584"/>
              <a:ext cx="247452" cy="247452"/>
            </a:xfrm>
            <a:custGeom>
              <a:avLst/>
              <a:gdLst/>
              <a:ahLst/>
              <a:cxnLst/>
              <a:rect l="l" t="t" r="r" b="b"/>
              <a:pathLst>
                <a:path w="247452" h="247452" extrusionOk="0">
                  <a:moveTo>
                    <a:pt x="0" y="0"/>
                  </a:moveTo>
                  <a:lnTo>
                    <a:pt x="247453" y="0"/>
                  </a:lnTo>
                  <a:lnTo>
                    <a:pt x="247453" y="247453"/>
                  </a:lnTo>
                  <a:lnTo>
                    <a:pt x="0" y="247453"/>
                  </a:lnTo>
                  <a:close/>
                </a:path>
              </a:pathLst>
            </a:custGeom>
            <a:solidFill>
              <a:srgbClr val="F0512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5794155" y="102584"/>
              <a:ext cx="247452" cy="247452"/>
            </a:xfrm>
            <a:custGeom>
              <a:avLst/>
              <a:gdLst/>
              <a:ahLst/>
              <a:cxnLst/>
              <a:rect l="l" t="t" r="r" b="b"/>
              <a:pathLst>
                <a:path w="247452" h="247452" extrusionOk="0">
                  <a:moveTo>
                    <a:pt x="0" y="0"/>
                  </a:moveTo>
                  <a:lnTo>
                    <a:pt x="247453" y="0"/>
                  </a:lnTo>
                  <a:lnTo>
                    <a:pt x="247453" y="247453"/>
                  </a:lnTo>
                  <a:lnTo>
                    <a:pt x="0" y="247453"/>
                  </a:lnTo>
                  <a:close/>
                </a:path>
              </a:pathLst>
            </a:custGeom>
            <a:solidFill>
              <a:srgbClr val="7EBB4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5520822" y="375917"/>
              <a:ext cx="247452" cy="247452"/>
            </a:xfrm>
            <a:custGeom>
              <a:avLst/>
              <a:gdLst/>
              <a:ahLst/>
              <a:cxnLst/>
              <a:rect l="l" t="t" r="r" b="b"/>
              <a:pathLst>
                <a:path w="247452" h="247452" extrusionOk="0">
                  <a:moveTo>
                    <a:pt x="0" y="0"/>
                  </a:moveTo>
                  <a:lnTo>
                    <a:pt x="247453" y="0"/>
                  </a:lnTo>
                  <a:lnTo>
                    <a:pt x="247453" y="247453"/>
                  </a:lnTo>
                  <a:lnTo>
                    <a:pt x="0" y="247453"/>
                  </a:lnTo>
                  <a:close/>
                </a:path>
              </a:pathLst>
            </a:custGeom>
            <a:solidFill>
              <a:srgbClr val="33A0D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5794155" y="375917"/>
              <a:ext cx="247452" cy="247452"/>
            </a:xfrm>
            <a:custGeom>
              <a:avLst/>
              <a:gdLst/>
              <a:ahLst/>
              <a:cxnLst/>
              <a:rect l="l" t="t" r="r" b="b"/>
              <a:pathLst>
                <a:path w="247452" h="247452" extrusionOk="0">
                  <a:moveTo>
                    <a:pt x="0" y="0"/>
                  </a:moveTo>
                  <a:lnTo>
                    <a:pt x="247453" y="0"/>
                  </a:lnTo>
                  <a:lnTo>
                    <a:pt x="247453" y="247453"/>
                  </a:lnTo>
                  <a:lnTo>
                    <a:pt x="0" y="247453"/>
                  </a:lnTo>
                  <a:close/>
                </a:path>
              </a:pathLst>
            </a:custGeom>
            <a:solidFill>
              <a:srgbClr val="FDB81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3" name="Google Shape;33;p2"/>
          <p:cNvGrpSpPr/>
          <p:nvPr/>
        </p:nvGrpSpPr>
        <p:grpSpPr>
          <a:xfrm>
            <a:off x="-39056" y="918485"/>
            <a:ext cx="12231000" cy="2693400"/>
            <a:chOff x="-39056" y="1695796"/>
            <a:chExt cx="12231000" cy="2693400"/>
          </a:xfrm>
        </p:grpSpPr>
        <p:sp>
          <p:nvSpPr>
            <p:cNvPr id="34" name="Google Shape;34;p2"/>
            <p:cNvSpPr/>
            <p:nvPr/>
          </p:nvSpPr>
          <p:spPr>
            <a:xfrm>
              <a:off x="-39056" y="1695796"/>
              <a:ext cx="12231000" cy="2693400"/>
            </a:xfrm>
            <a:prstGeom prst="rect">
              <a:avLst/>
            </a:prstGeom>
            <a:solidFill>
              <a:srgbClr val="4424B5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5" name="Google Shape;35;p2"/>
            <p:cNvGrpSpPr/>
            <p:nvPr/>
          </p:nvGrpSpPr>
          <p:grpSpPr>
            <a:xfrm>
              <a:off x="5021873" y="1749248"/>
              <a:ext cx="7003950" cy="2586600"/>
              <a:chOff x="5021873" y="1802700"/>
              <a:chExt cx="7003950" cy="2586600"/>
            </a:xfrm>
          </p:grpSpPr>
          <p:sp>
            <p:nvSpPr>
              <p:cNvPr id="36" name="Google Shape;36;p2"/>
              <p:cNvSpPr txBox="1"/>
              <p:nvPr/>
            </p:nvSpPr>
            <p:spPr>
              <a:xfrm>
                <a:off x="6831623" y="3429000"/>
                <a:ext cx="5194200" cy="960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82875" tIns="146300" rIns="182875" bIns="146300" anchor="t" anchorCtr="0">
                <a:noAutofit/>
              </a:bodyPr>
              <a:lstStyle/>
              <a:p>
                <a:pPr marL="0" marR="0" lvl="0" indent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4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探索 .NET 新世界</a:t>
                </a:r>
                <a:endParaRPr sz="4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" name="Google Shape;37;p2"/>
              <p:cNvSpPr txBox="1"/>
              <p:nvPr/>
            </p:nvSpPr>
            <p:spPr>
              <a:xfrm>
                <a:off x="5021873" y="1802700"/>
                <a:ext cx="6616500" cy="1888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82875" tIns="146300" rIns="182875" bIns="146300" anchor="t" anchorCtr="0">
                <a:noAutofit/>
              </a:bodyPr>
              <a:lstStyle/>
              <a:p>
                <a:pPr marL="0" marR="0" lvl="0" indent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1500" b="1">
                    <a:solidFill>
                      <a:schemeClr val="lt1"/>
                    </a:solidFill>
                    <a:latin typeface="Microsoft JhengHei"/>
                    <a:ea typeface="Microsoft JhengHei"/>
                    <a:cs typeface="Microsoft JhengHei"/>
                    <a:sym typeface="Microsoft JhengHei"/>
                  </a:rPr>
                  <a:t>.NET</a:t>
                </a:r>
                <a:r>
                  <a:rPr lang="en-US" sz="11500">
                    <a:solidFill>
                      <a:schemeClr val="lt1"/>
                    </a:solidFill>
                    <a:latin typeface="Microsoft JhengHei"/>
                    <a:ea typeface="Microsoft JhengHei"/>
                    <a:cs typeface="Microsoft JhengHei"/>
                    <a:sym typeface="Microsoft JhengHei"/>
                  </a:rPr>
                  <a:t> </a:t>
                </a:r>
                <a:r>
                  <a:rPr lang="en-US" sz="96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Conf </a:t>
                </a:r>
                <a:endParaRPr sz="96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Sample">
  <p:cSld name="Code Sample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1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latin typeface="Consolas"/>
                <a:ea typeface="Consolas"/>
                <a:cs typeface="Consolas"/>
                <a:sym typeface="Consolas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>
                <a:latin typeface="Consolas"/>
                <a:ea typeface="Consolas"/>
                <a:cs typeface="Consolas"/>
                <a:sym typeface="Consolas"/>
              </a:defRPr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>
                <a:latin typeface="Consolas"/>
                <a:ea typeface="Consolas"/>
                <a:cs typeface="Consolas"/>
                <a:sym typeface="Consolas"/>
              </a:defRPr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>
                <a:latin typeface="Consolas"/>
                <a:ea typeface="Consolas"/>
                <a:cs typeface="Consolas"/>
                <a:sym typeface="Consolas"/>
              </a:defRPr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>
                <a:latin typeface="Consolas"/>
                <a:ea typeface="Consolas"/>
                <a:cs typeface="Consolas"/>
                <a:sym typeface="Consolas"/>
              </a:defRPr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0" name="Google Shape;150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rt">
  <p:cSld name="Chart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57" name="Google Shape;157;p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032000" y="719666"/>
            <a:ext cx="8127900" cy="541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ogress">
  <p:cSld name="Progress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nnouncement">
  <p:cSld name="Announcement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7106479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3" name="Google Shape;173;p15"/>
          <p:cNvSpPr/>
          <p:nvPr/>
        </p:nvSpPr>
        <p:spPr>
          <a:xfrm>
            <a:off x="838200" y="1021680"/>
            <a:ext cx="1846200" cy="384000"/>
          </a:xfrm>
          <a:prstGeom prst="roundRect">
            <a:avLst>
              <a:gd name="adj" fmla="val 26320"/>
            </a:avLst>
          </a:prstGeom>
          <a:solidFill>
            <a:srgbClr val="D5CDF5"/>
          </a:solidFill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50"/>
              </a:buClr>
              <a:buSzPts val="1500"/>
              <a:buFont typeface="Open Sans"/>
              <a:buNone/>
            </a:pPr>
            <a:r>
              <a:rPr lang="en-US" sz="1500" b="0" i="0" u="none" strike="noStrike" cap="none">
                <a:solidFill>
                  <a:srgbClr val="002050"/>
                </a:solidFill>
                <a:latin typeface="Open Sans"/>
                <a:ea typeface="Open Sans"/>
                <a:cs typeface="Open Sans"/>
                <a:sym typeface="Open Sans"/>
              </a:rPr>
              <a:t>RELEASED</a:t>
            </a:r>
            <a:endParaRPr/>
          </a:p>
        </p:txBody>
      </p:sp>
      <p:pic>
        <p:nvPicPr>
          <p:cNvPr id="174" name="Google Shape;174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734126" y="3328313"/>
            <a:ext cx="3291797" cy="3012831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15"/>
          <p:cNvSpPr txBox="1">
            <a:spLocks noGrp="1"/>
          </p:cNvSpPr>
          <p:nvPr>
            <p:ph type="title"/>
          </p:nvPr>
        </p:nvSpPr>
        <p:spPr>
          <a:xfrm>
            <a:off x="838200" y="1575065"/>
            <a:ext cx="10515600" cy="6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Open Sans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15"/>
          <p:cNvSpPr txBox="1">
            <a:spLocks noGrp="1"/>
          </p:cNvSpPr>
          <p:nvPr>
            <p:ph type="body" idx="1"/>
          </p:nvPr>
        </p:nvSpPr>
        <p:spPr>
          <a:xfrm>
            <a:off x="838200" y="2476901"/>
            <a:ext cx="10515600" cy="26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7" name="Google Shape;177;p15"/>
          <p:cNvSpPr txBox="1">
            <a:spLocks noGrp="1"/>
          </p:cNvSpPr>
          <p:nvPr>
            <p:ph type="body" idx="2"/>
          </p:nvPr>
        </p:nvSpPr>
        <p:spPr>
          <a:xfrm>
            <a:off x="838200" y="5257171"/>
            <a:ext cx="10515600" cy="5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AD290"/>
              </a:buClr>
              <a:buSzPts val="2800"/>
              <a:buNone/>
              <a:defRPr>
                <a:solidFill>
                  <a:srgbClr val="FAD290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0" name="Google Shape;180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7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Open Sans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p17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3200"/>
              <a:buChar char="•"/>
              <a:defRPr sz="3200"/>
            </a:lvl1pPr>
            <a:lvl2pPr marL="914400" lvl="1" indent="-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2800"/>
              <a:buChar char="•"/>
              <a:defRPr sz="2800"/>
            </a:lvl2pPr>
            <a:lvl3pPr marL="1371600" lvl="2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2400"/>
              <a:buChar char="•"/>
              <a:defRPr sz="2400"/>
            </a:lvl3pPr>
            <a:lvl4pPr marL="1828800" lvl="3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2000"/>
              <a:buChar char="•"/>
              <a:defRPr sz="2000"/>
            </a:lvl4pPr>
            <a:lvl5pPr marL="2286000" lvl="4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2000"/>
              <a:buChar char="•"/>
              <a:defRPr sz="2000"/>
            </a:lvl5pPr>
            <a:lvl6pPr marL="2743200" lvl="5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6pPr>
            <a:lvl7pPr marL="3200400" lvl="6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7pPr>
            <a:lvl8pPr marL="3657600" lvl="7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8pPr>
            <a:lvl9pPr marL="4114800" lvl="8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185" name="Google Shape;185;p17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/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86" name="Google Shape;186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8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Open Sans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p18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2" name="Google Shape;192;p18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/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93" name="Google Shape;193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4" name="Google Shape;194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5" name="Google Shape;195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826C0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2" name="Google Shape;212;p2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3" name="Google Shape;213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5" name="Google Shape;215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Google Shape;217;p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734126" y="3328313"/>
            <a:ext cx="3291797" cy="3012831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21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826C0"/>
              </a:buClr>
              <a:buSzPts val="6000"/>
              <a:buFont typeface="Open Sans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9" name="Google Shape;219;p21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66666"/>
              </a:buClr>
              <a:buSzPts val="2400"/>
              <a:buNone/>
              <a:defRPr sz="2400">
                <a:solidFill>
                  <a:srgbClr val="666666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F8ABD"/>
              </a:buClr>
              <a:buSzPts val="2000"/>
              <a:buNone/>
              <a:defRPr sz="2000">
                <a:solidFill>
                  <a:srgbClr val="8F8ABD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F8ABD"/>
              </a:buClr>
              <a:buSzPts val="1800"/>
              <a:buNone/>
              <a:defRPr sz="1800">
                <a:solidFill>
                  <a:srgbClr val="8F8ABD"/>
                </a:solidFill>
              </a:defRPr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F8ABD"/>
              </a:buClr>
              <a:buSzPts val="1600"/>
              <a:buNone/>
              <a:defRPr sz="1600">
                <a:solidFill>
                  <a:srgbClr val="8F8ABD"/>
                </a:solidFill>
              </a:defRPr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F8ABD"/>
              </a:buClr>
              <a:buSzPts val="1600"/>
              <a:buNone/>
              <a:defRPr sz="1600">
                <a:solidFill>
                  <a:srgbClr val="8F8ABD"/>
                </a:solidFill>
              </a:defRPr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F8ABD"/>
              </a:buClr>
              <a:buSzPts val="1600"/>
              <a:buNone/>
              <a:defRPr sz="1600">
                <a:solidFill>
                  <a:srgbClr val="8F8ABD"/>
                </a:solidFill>
              </a:defRPr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F8ABD"/>
              </a:buClr>
              <a:buSzPts val="1600"/>
              <a:buNone/>
              <a:defRPr sz="1600">
                <a:solidFill>
                  <a:srgbClr val="8F8ABD"/>
                </a:solidFill>
              </a:defRPr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F8ABD"/>
              </a:buClr>
              <a:buSzPts val="1600"/>
              <a:buNone/>
              <a:defRPr sz="1600">
                <a:solidFill>
                  <a:srgbClr val="8F8ABD"/>
                </a:solidFill>
              </a:defRPr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F8ABD"/>
              </a:buClr>
              <a:buSzPts val="1600"/>
              <a:buNone/>
              <a:defRPr sz="1600">
                <a:solidFill>
                  <a:srgbClr val="8F8ABD"/>
                </a:solidFill>
              </a:defRPr>
            </a:lvl9pPr>
          </a:lstStyle>
          <a:p>
            <a:endParaRPr/>
          </a:p>
        </p:txBody>
      </p:sp>
      <p:sp>
        <p:nvSpPr>
          <p:cNvPr id="220" name="Google Shape;220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1" name="Google Shape;221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2" name="Google Shape;222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23" name="Google Shape;223;p21" descr="A picture containing shap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95723" y="93046"/>
            <a:ext cx="1630200" cy="36576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938979" y="47326"/>
            <a:ext cx="1280160" cy="4572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5" name="Google Shape;225;p21"/>
          <p:cNvGrpSpPr/>
          <p:nvPr/>
        </p:nvGrpSpPr>
        <p:grpSpPr>
          <a:xfrm>
            <a:off x="7046026" y="93043"/>
            <a:ext cx="1716176" cy="365747"/>
            <a:chOff x="5520822" y="102584"/>
            <a:chExt cx="2443651" cy="520785"/>
          </a:xfrm>
        </p:grpSpPr>
        <p:sp>
          <p:nvSpPr>
            <p:cNvPr id="226" name="Google Shape;226;p21"/>
            <p:cNvSpPr/>
            <p:nvPr/>
          </p:nvSpPr>
          <p:spPr>
            <a:xfrm>
              <a:off x="6198252" y="183789"/>
              <a:ext cx="1766221" cy="341507"/>
            </a:xfrm>
            <a:custGeom>
              <a:avLst/>
              <a:gdLst/>
              <a:ahLst/>
              <a:cxnLst/>
              <a:rect l="l" t="t" r="r" b="b"/>
              <a:pathLst>
                <a:path w="1766221" h="341507" extrusionOk="0">
                  <a:moveTo>
                    <a:pt x="338261" y="23224"/>
                  </a:moveTo>
                  <a:lnTo>
                    <a:pt x="338261" y="335605"/>
                  </a:lnTo>
                  <a:lnTo>
                    <a:pt x="283776" y="335605"/>
                  </a:lnTo>
                  <a:lnTo>
                    <a:pt x="283776" y="90423"/>
                  </a:lnTo>
                  <a:lnTo>
                    <a:pt x="282868" y="90423"/>
                  </a:lnTo>
                  <a:lnTo>
                    <a:pt x="185703" y="335605"/>
                  </a:lnTo>
                  <a:lnTo>
                    <a:pt x="149834" y="335605"/>
                  </a:lnTo>
                  <a:lnTo>
                    <a:pt x="50399" y="90423"/>
                  </a:lnTo>
                  <a:lnTo>
                    <a:pt x="49945" y="90423"/>
                  </a:lnTo>
                  <a:lnTo>
                    <a:pt x="49945" y="335605"/>
                  </a:lnTo>
                  <a:lnTo>
                    <a:pt x="0" y="335605"/>
                  </a:lnTo>
                  <a:lnTo>
                    <a:pt x="0" y="23224"/>
                  </a:lnTo>
                  <a:lnTo>
                    <a:pt x="77641" y="23224"/>
                  </a:lnTo>
                  <a:lnTo>
                    <a:pt x="167541" y="254786"/>
                  </a:lnTo>
                  <a:lnTo>
                    <a:pt x="168903" y="254786"/>
                  </a:lnTo>
                  <a:lnTo>
                    <a:pt x="263798" y="23224"/>
                  </a:lnTo>
                  <a:lnTo>
                    <a:pt x="338261" y="23224"/>
                  </a:lnTo>
                  <a:close/>
                  <a:moveTo>
                    <a:pt x="383665" y="46835"/>
                  </a:moveTo>
                  <a:cubicBezTo>
                    <a:pt x="383665" y="38662"/>
                    <a:pt x="386843" y="30489"/>
                    <a:pt x="393200" y="25041"/>
                  </a:cubicBezTo>
                  <a:cubicBezTo>
                    <a:pt x="405913" y="13236"/>
                    <a:pt x="425891" y="13236"/>
                    <a:pt x="439058" y="25041"/>
                  </a:cubicBezTo>
                  <a:cubicBezTo>
                    <a:pt x="444961" y="30943"/>
                    <a:pt x="448139" y="38662"/>
                    <a:pt x="448139" y="46835"/>
                  </a:cubicBezTo>
                  <a:cubicBezTo>
                    <a:pt x="448593" y="55007"/>
                    <a:pt x="444961" y="63180"/>
                    <a:pt x="438604" y="68629"/>
                  </a:cubicBezTo>
                  <a:cubicBezTo>
                    <a:pt x="432247" y="74531"/>
                    <a:pt x="424529" y="77709"/>
                    <a:pt x="415902" y="77255"/>
                  </a:cubicBezTo>
                  <a:cubicBezTo>
                    <a:pt x="407275" y="77255"/>
                    <a:pt x="399102" y="74531"/>
                    <a:pt x="393200" y="68629"/>
                  </a:cubicBezTo>
                  <a:cubicBezTo>
                    <a:pt x="387297" y="63180"/>
                    <a:pt x="383665" y="55461"/>
                    <a:pt x="383665" y="46835"/>
                  </a:cubicBezTo>
                  <a:lnTo>
                    <a:pt x="383665" y="46835"/>
                  </a:lnTo>
                  <a:close/>
                  <a:moveTo>
                    <a:pt x="442236" y="111763"/>
                  </a:moveTo>
                  <a:lnTo>
                    <a:pt x="442236" y="336059"/>
                  </a:lnTo>
                  <a:lnTo>
                    <a:pt x="389568" y="336059"/>
                  </a:lnTo>
                  <a:lnTo>
                    <a:pt x="389568" y="111763"/>
                  </a:lnTo>
                  <a:lnTo>
                    <a:pt x="442236" y="111763"/>
                  </a:lnTo>
                  <a:close/>
                  <a:moveTo>
                    <a:pt x="602059" y="297466"/>
                  </a:moveTo>
                  <a:cubicBezTo>
                    <a:pt x="610686" y="297466"/>
                    <a:pt x="619767" y="295649"/>
                    <a:pt x="627939" y="292017"/>
                  </a:cubicBezTo>
                  <a:cubicBezTo>
                    <a:pt x="637474" y="288385"/>
                    <a:pt x="646101" y="283390"/>
                    <a:pt x="654274" y="277488"/>
                  </a:cubicBezTo>
                  <a:lnTo>
                    <a:pt x="654274" y="326524"/>
                  </a:lnTo>
                  <a:cubicBezTo>
                    <a:pt x="645193" y="331519"/>
                    <a:pt x="635658" y="335151"/>
                    <a:pt x="625669" y="337421"/>
                  </a:cubicBezTo>
                  <a:cubicBezTo>
                    <a:pt x="614318" y="340145"/>
                    <a:pt x="602059" y="341054"/>
                    <a:pt x="590254" y="341054"/>
                  </a:cubicBezTo>
                  <a:cubicBezTo>
                    <a:pt x="557109" y="341054"/>
                    <a:pt x="530320" y="330611"/>
                    <a:pt x="509889" y="309725"/>
                  </a:cubicBezTo>
                  <a:cubicBezTo>
                    <a:pt x="489457" y="288839"/>
                    <a:pt x="479014" y="262050"/>
                    <a:pt x="479014" y="229813"/>
                  </a:cubicBezTo>
                  <a:cubicBezTo>
                    <a:pt x="479014" y="193944"/>
                    <a:pt x="489457" y="164431"/>
                    <a:pt x="510797" y="140821"/>
                  </a:cubicBezTo>
                  <a:cubicBezTo>
                    <a:pt x="532137" y="117211"/>
                    <a:pt x="561649" y="105860"/>
                    <a:pt x="600243" y="105406"/>
                  </a:cubicBezTo>
                  <a:cubicBezTo>
                    <a:pt x="610232" y="105406"/>
                    <a:pt x="620221" y="106768"/>
                    <a:pt x="630210" y="109038"/>
                  </a:cubicBezTo>
                  <a:cubicBezTo>
                    <a:pt x="638382" y="110854"/>
                    <a:pt x="646555" y="114033"/>
                    <a:pt x="654274" y="118119"/>
                  </a:cubicBezTo>
                  <a:lnTo>
                    <a:pt x="654274" y="168972"/>
                  </a:lnTo>
                  <a:cubicBezTo>
                    <a:pt x="646555" y="163523"/>
                    <a:pt x="638382" y="158529"/>
                    <a:pt x="629302" y="155351"/>
                  </a:cubicBezTo>
                  <a:cubicBezTo>
                    <a:pt x="621129" y="152172"/>
                    <a:pt x="612048" y="150356"/>
                    <a:pt x="602967" y="149902"/>
                  </a:cubicBezTo>
                  <a:cubicBezTo>
                    <a:pt x="583897" y="148994"/>
                    <a:pt x="565736" y="156713"/>
                    <a:pt x="552568" y="170334"/>
                  </a:cubicBezTo>
                  <a:cubicBezTo>
                    <a:pt x="539855" y="183955"/>
                    <a:pt x="533499" y="202117"/>
                    <a:pt x="533499" y="225273"/>
                  </a:cubicBezTo>
                  <a:cubicBezTo>
                    <a:pt x="533499" y="248429"/>
                    <a:pt x="539855" y="265683"/>
                    <a:pt x="551660" y="278396"/>
                  </a:cubicBezTo>
                  <a:cubicBezTo>
                    <a:pt x="563919" y="291109"/>
                    <a:pt x="580719" y="297012"/>
                    <a:pt x="602059" y="297466"/>
                  </a:cubicBezTo>
                  <a:lnTo>
                    <a:pt x="602059" y="297466"/>
                  </a:lnTo>
                  <a:close/>
                  <a:moveTo>
                    <a:pt x="804107" y="108130"/>
                  </a:moveTo>
                  <a:cubicBezTo>
                    <a:pt x="807740" y="108130"/>
                    <a:pt x="811826" y="108584"/>
                    <a:pt x="815459" y="109038"/>
                  </a:cubicBezTo>
                  <a:cubicBezTo>
                    <a:pt x="818183" y="109492"/>
                    <a:pt x="821361" y="110400"/>
                    <a:pt x="824085" y="111309"/>
                  </a:cubicBezTo>
                  <a:lnTo>
                    <a:pt x="824085" y="164885"/>
                  </a:lnTo>
                  <a:cubicBezTo>
                    <a:pt x="820453" y="162161"/>
                    <a:pt x="816367" y="160345"/>
                    <a:pt x="811826" y="158983"/>
                  </a:cubicBezTo>
                  <a:cubicBezTo>
                    <a:pt x="805470" y="157167"/>
                    <a:pt x="799113" y="156259"/>
                    <a:pt x="792302" y="156259"/>
                  </a:cubicBezTo>
                  <a:cubicBezTo>
                    <a:pt x="779589" y="156259"/>
                    <a:pt x="767330" y="162161"/>
                    <a:pt x="759611" y="172604"/>
                  </a:cubicBezTo>
                  <a:cubicBezTo>
                    <a:pt x="750530" y="183501"/>
                    <a:pt x="745990" y="200301"/>
                    <a:pt x="745990" y="223003"/>
                  </a:cubicBezTo>
                  <a:lnTo>
                    <a:pt x="745990" y="336059"/>
                  </a:lnTo>
                  <a:lnTo>
                    <a:pt x="693321" y="336059"/>
                  </a:lnTo>
                  <a:lnTo>
                    <a:pt x="693321" y="111763"/>
                  </a:lnTo>
                  <a:lnTo>
                    <a:pt x="745990" y="111763"/>
                  </a:lnTo>
                  <a:lnTo>
                    <a:pt x="745990" y="147178"/>
                  </a:lnTo>
                  <a:lnTo>
                    <a:pt x="746898" y="147178"/>
                  </a:lnTo>
                  <a:cubicBezTo>
                    <a:pt x="750985" y="135827"/>
                    <a:pt x="758703" y="125838"/>
                    <a:pt x="768692" y="119027"/>
                  </a:cubicBezTo>
                  <a:cubicBezTo>
                    <a:pt x="779135" y="111309"/>
                    <a:pt x="791848" y="107676"/>
                    <a:pt x="804107" y="108130"/>
                  </a:cubicBezTo>
                  <a:lnTo>
                    <a:pt x="804107" y="108130"/>
                  </a:lnTo>
                  <a:close/>
                  <a:moveTo>
                    <a:pt x="826810" y="227089"/>
                  </a:moveTo>
                  <a:cubicBezTo>
                    <a:pt x="826810" y="189858"/>
                    <a:pt x="837252" y="160799"/>
                    <a:pt x="858138" y="139005"/>
                  </a:cubicBezTo>
                  <a:cubicBezTo>
                    <a:pt x="879024" y="117211"/>
                    <a:pt x="908083" y="106314"/>
                    <a:pt x="945314" y="106314"/>
                  </a:cubicBezTo>
                  <a:cubicBezTo>
                    <a:pt x="980275" y="106314"/>
                    <a:pt x="1007518" y="116757"/>
                    <a:pt x="1027496" y="137643"/>
                  </a:cubicBezTo>
                  <a:cubicBezTo>
                    <a:pt x="1047474" y="158529"/>
                    <a:pt x="1057009" y="186679"/>
                    <a:pt x="1057009" y="222095"/>
                  </a:cubicBezTo>
                  <a:cubicBezTo>
                    <a:pt x="1057009" y="258418"/>
                    <a:pt x="1046566" y="287477"/>
                    <a:pt x="1025680" y="308817"/>
                  </a:cubicBezTo>
                  <a:cubicBezTo>
                    <a:pt x="1004794" y="330157"/>
                    <a:pt x="976189" y="341054"/>
                    <a:pt x="940320" y="341054"/>
                  </a:cubicBezTo>
                  <a:cubicBezTo>
                    <a:pt x="905813" y="341054"/>
                    <a:pt x="878116" y="331065"/>
                    <a:pt x="857684" y="310633"/>
                  </a:cubicBezTo>
                  <a:cubicBezTo>
                    <a:pt x="837252" y="290201"/>
                    <a:pt x="826810" y="262504"/>
                    <a:pt x="826810" y="227089"/>
                  </a:cubicBezTo>
                  <a:lnTo>
                    <a:pt x="826810" y="227089"/>
                  </a:lnTo>
                  <a:close/>
                  <a:moveTo>
                    <a:pt x="881748" y="225273"/>
                  </a:moveTo>
                  <a:cubicBezTo>
                    <a:pt x="881748" y="248883"/>
                    <a:pt x="887197" y="266591"/>
                    <a:pt x="897640" y="278850"/>
                  </a:cubicBezTo>
                  <a:cubicBezTo>
                    <a:pt x="908083" y="291109"/>
                    <a:pt x="923520" y="297466"/>
                    <a:pt x="943044" y="297466"/>
                  </a:cubicBezTo>
                  <a:cubicBezTo>
                    <a:pt x="962114" y="297466"/>
                    <a:pt x="976643" y="291109"/>
                    <a:pt x="986632" y="278850"/>
                  </a:cubicBezTo>
                  <a:cubicBezTo>
                    <a:pt x="996621" y="266591"/>
                    <a:pt x="1001615" y="247975"/>
                    <a:pt x="1001615" y="223911"/>
                  </a:cubicBezTo>
                  <a:cubicBezTo>
                    <a:pt x="1001615" y="199847"/>
                    <a:pt x="996621" y="181685"/>
                    <a:pt x="986178" y="169426"/>
                  </a:cubicBezTo>
                  <a:cubicBezTo>
                    <a:pt x="975735" y="157167"/>
                    <a:pt x="961206" y="151264"/>
                    <a:pt x="942590" y="150810"/>
                  </a:cubicBezTo>
                  <a:cubicBezTo>
                    <a:pt x="923066" y="150810"/>
                    <a:pt x="908083" y="157167"/>
                    <a:pt x="897640" y="170334"/>
                  </a:cubicBezTo>
                  <a:cubicBezTo>
                    <a:pt x="887197" y="183501"/>
                    <a:pt x="881748" y="201209"/>
                    <a:pt x="881748" y="225273"/>
                  </a:cubicBezTo>
                  <a:lnTo>
                    <a:pt x="881748" y="225273"/>
                  </a:lnTo>
                  <a:close/>
                  <a:moveTo>
                    <a:pt x="1135558" y="170788"/>
                  </a:moveTo>
                  <a:cubicBezTo>
                    <a:pt x="1135104" y="177599"/>
                    <a:pt x="1137828" y="183955"/>
                    <a:pt x="1142822" y="188496"/>
                  </a:cubicBezTo>
                  <a:cubicBezTo>
                    <a:pt x="1147817" y="192582"/>
                    <a:pt x="1158260" y="198030"/>
                    <a:pt x="1174605" y="204841"/>
                  </a:cubicBezTo>
                  <a:cubicBezTo>
                    <a:pt x="1195945" y="213468"/>
                    <a:pt x="1210475" y="222549"/>
                    <a:pt x="1219101" y="233446"/>
                  </a:cubicBezTo>
                  <a:cubicBezTo>
                    <a:pt x="1227728" y="244343"/>
                    <a:pt x="1232269" y="257510"/>
                    <a:pt x="1231814" y="271585"/>
                  </a:cubicBezTo>
                  <a:cubicBezTo>
                    <a:pt x="1232269" y="291563"/>
                    <a:pt x="1223188" y="310179"/>
                    <a:pt x="1207296" y="321984"/>
                  </a:cubicBezTo>
                  <a:cubicBezTo>
                    <a:pt x="1190951" y="334697"/>
                    <a:pt x="1169157" y="341508"/>
                    <a:pt x="1141460" y="341508"/>
                  </a:cubicBezTo>
                  <a:cubicBezTo>
                    <a:pt x="1131017" y="341508"/>
                    <a:pt x="1120574" y="340145"/>
                    <a:pt x="1110585" y="337875"/>
                  </a:cubicBezTo>
                  <a:cubicBezTo>
                    <a:pt x="1100597" y="336059"/>
                    <a:pt x="1091062" y="333335"/>
                    <a:pt x="1081981" y="329248"/>
                  </a:cubicBezTo>
                  <a:lnTo>
                    <a:pt x="1081981" y="277488"/>
                  </a:lnTo>
                  <a:cubicBezTo>
                    <a:pt x="1091516" y="284298"/>
                    <a:pt x="1101959" y="289293"/>
                    <a:pt x="1112856" y="293379"/>
                  </a:cubicBezTo>
                  <a:cubicBezTo>
                    <a:pt x="1122390" y="297012"/>
                    <a:pt x="1132833" y="298828"/>
                    <a:pt x="1142822" y="299282"/>
                  </a:cubicBezTo>
                  <a:cubicBezTo>
                    <a:pt x="1151903" y="299736"/>
                    <a:pt x="1160984" y="298374"/>
                    <a:pt x="1169157" y="294287"/>
                  </a:cubicBezTo>
                  <a:cubicBezTo>
                    <a:pt x="1175059" y="290655"/>
                    <a:pt x="1178238" y="284298"/>
                    <a:pt x="1177784" y="277488"/>
                  </a:cubicBezTo>
                  <a:cubicBezTo>
                    <a:pt x="1177784" y="270223"/>
                    <a:pt x="1174605" y="263412"/>
                    <a:pt x="1169157" y="258872"/>
                  </a:cubicBezTo>
                  <a:cubicBezTo>
                    <a:pt x="1158714" y="251607"/>
                    <a:pt x="1147817" y="245705"/>
                    <a:pt x="1135558" y="241618"/>
                  </a:cubicBezTo>
                  <a:cubicBezTo>
                    <a:pt x="1116034" y="233446"/>
                    <a:pt x="1102413" y="224365"/>
                    <a:pt x="1094240" y="214376"/>
                  </a:cubicBezTo>
                  <a:cubicBezTo>
                    <a:pt x="1085613" y="203025"/>
                    <a:pt x="1081527" y="189404"/>
                    <a:pt x="1081981" y="175328"/>
                  </a:cubicBezTo>
                  <a:cubicBezTo>
                    <a:pt x="1081527" y="155805"/>
                    <a:pt x="1090608" y="137189"/>
                    <a:pt x="1106045" y="125384"/>
                  </a:cubicBezTo>
                  <a:cubicBezTo>
                    <a:pt x="1121937" y="112217"/>
                    <a:pt x="1142822" y="105860"/>
                    <a:pt x="1168703" y="105860"/>
                  </a:cubicBezTo>
                  <a:cubicBezTo>
                    <a:pt x="1177329" y="105860"/>
                    <a:pt x="1186410" y="106768"/>
                    <a:pt x="1195037" y="108584"/>
                  </a:cubicBezTo>
                  <a:cubicBezTo>
                    <a:pt x="1203210" y="109946"/>
                    <a:pt x="1211383" y="112217"/>
                    <a:pt x="1219555" y="115395"/>
                  </a:cubicBezTo>
                  <a:lnTo>
                    <a:pt x="1219555" y="165339"/>
                  </a:lnTo>
                  <a:cubicBezTo>
                    <a:pt x="1211837" y="160345"/>
                    <a:pt x="1203664" y="156259"/>
                    <a:pt x="1195037" y="153534"/>
                  </a:cubicBezTo>
                  <a:cubicBezTo>
                    <a:pt x="1186410" y="150356"/>
                    <a:pt x="1176875" y="148540"/>
                    <a:pt x="1167795" y="148540"/>
                  </a:cubicBezTo>
                  <a:cubicBezTo>
                    <a:pt x="1159622" y="148086"/>
                    <a:pt x="1151449" y="150356"/>
                    <a:pt x="1144185" y="154442"/>
                  </a:cubicBezTo>
                  <a:cubicBezTo>
                    <a:pt x="1138736" y="158075"/>
                    <a:pt x="1135104" y="163977"/>
                    <a:pt x="1135558" y="170788"/>
                  </a:cubicBezTo>
                  <a:lnTo>
                    <a:pt x="1135558" y="170788"/>
                  </a:lnTo>
                  <a:close/>
                  <a:moveTo>
                    <a:pt x="1254517" y="227089"/>
                  </a:moveTo>
                  <a:cubicBezTo>
                    <a:pt x="1254517" y="189858"/>
                    <a:pt x="1264960" y="160799"/>
                    <a:pt x="1285845" y="139005"/>
                  </a:cubicBezTo>
                  <a:cubicBezTo>
                    <a:pt x="1306731" y="117211"/>
                    <a:pt x="1335790" y="106314"/>
                    <a:pt x="1373021" y="106314"/>
                  </a:cubicBezTo>
                  <a:cubicBezTo>
                    <a:pt x="1407983" y="106314"/>
                    <a:pt x="1435225" y="116757"/>
                    <a:pt x="1455203" y="137643"/>
                  </a:cubicBezTo>
                  <a:cubicBezTo>
                    <a:pt x="1474727" y="158529"/>
                    <a:pt x="1484716" y="186679"/>
                    <a:pt x="1484716" y="222095"/>
                  </a:cubicBezTo>
                  <a:cubicBezTo>
                    <a:pt x="1484716" y="258418"/>
                    <a:pt x="1474273" y="287477"/>
                    <a:pt x="1453387" y="308817"/>
                  </a:cubicBezTo>
                  <a:cubicBezTo>
                    <a:pt x="1432501" y="330157"/>
                    <a:pt x="1403896" y="341054"/>
                    <a:pt x="1368027" y="341054"/>
                  </a:cubicBezTo>
                  <a:cubicBezTo>
                    <a:pt x="1333066" y="341054"/>
                    <a:pt x="1305823" y="331065"/>
                    <a:pt x="1285391" y="310633"/>
                  </a:cubicBezTo>
                  <a:cubicBezTo>
                    <a:pt x="1264960" y="290655"/>
                    <a:pt x="1254517" y="262504"/>
                    <a:pt x="1254517" y="227089"/>
                  </a:cubicBezTo>
                  <a:lnTo>
                    <a:pt x="1254517" y="227089"/>
                  </a:lnTo>
                  <a:close/>
                  <a:moveTo>
                    <a:pt x="1309456" y="225273"/>
                  </a:moveTo>
                  <a:cubicBezTo>
                    <a:pt x="1309456" y="248883"/>
                    <a:pt x="1314904" y="266591"/>
                    <a:pt x="1325347" y="278850"/>
                  </a:cubicBezTo>
                  <a:cubicBezTo>
                    <a:pt x="1335790" y="291109"/>
                    <a:pt x="1351227" y="297466"/>
                    <a:pt x="1370751" y="297012"/>
                  </a:cubicBezTo>
                  <a:cubicBezTo>
                    <a:pt x="1389821" y="297012"/>
                    <a:pt x="1404350" y="290655"/>
                    <a:pt x="1414339" y="278396"/>
                  </a:cubicBezTo>
                  <a:cubicBezTo>
                    <a:pt x="1424328" y="266137"/>
                    <a:pt x="1429322" y="247521"/>
                    <a:pt x="1429322" y="223457"/>
                  </a:cubicBezTo>
                  <a:cubicBezTo>
                    <a:pt x="1429322" y="199393"/>
                    <a:pt x="1424328" y="181231"/>
                    <a:pt x="1413885" y="168972"/>
                  </a:cubicBezTo>
                  <a:cubicBezTo>
                    <a:pt x="1403442" y="156713"/>
                    <a:pt x="1388913" y="150810"/>
                    <a:pt x="1370297" y="150356"/>
                  </a:cubicBezTo>
                  <a:cubicBezTo>
                    <a:pt x="1351227" y="150356"/>
                    <a:pt x="1336244" y="156713"/>
                    <a:pt x="1325347" y="169880"/>
                  </a:cubicBezTo>
                  <a:cubicBezTo>
                    <a:pt x="1314450" y="183047"/>
                    <a:pt x="1309456" y="201209"/>
                    <a:pt x="1309456" y="225273"/>
                  </a:cubicBezTo>
                  <a:lnTo>
                    <a:pt x="1309456" y="225273"/>
                  </a:lnTo>
                  <a:close/>
                  <a:moveTo>
                    <a:pt x="1659521" y="154897"/>
                  </a:moveTo>
                  <a:lnTo>
                    <a:pt x="1580518" y="154897"/>
                  </a:lnTo>
                  <a:lnTo>
                    <a:pt x="1580518" y="335605"/>
                  </a:lnTo>
                  <a:lnTo>
                    <a:pt x="1526941" y="335605"/>
                  </a:lnTo>
                  <a:lnTo>
                    <a:pt x="1526941" y="154897"/>
                  </a:lnTo>
                  <a:lnTo>
                    <a:pt x="1489256" y="154897"/>
                  </a:lnTo>
                  <a:lnTo>
                    <a:pt x="1489256" y="111763"/>
                  </a:lnTo>
                  <a:lnTo>
                    <a:pt x="1526941" y="111763"/>
                  </a:lnTo>
                  <a:lnTo>
                    <a:pt x="1526941" y="80434"/>
                  </a:lnTo>
                  <a:cubicBezTo>
                    <a:pt x="1526033" y="58640"/>
                    <a:pt x="1534660" y="37754"/>
                    <a:pt x="1550098" y="22770"/>
                  </a:cubicBezTo>
                  <a:cubicBezTo>
                    <a:pt x="1565989" y="7333"/>
                    <a:pt x="1587329" y="-840"/>
                    <a:pt x="1609123" y="68"/>
                  </a:cubicBezTo>
                  <a:cubicBezTo>
                    <a:pt x="1614571" y="68"/>
                    <a:pt x="1620474" y="522"/>
                    <a:pt x="1625923" y="976"/>
                  </a:cubicBezTo>
                  <a:cubicBezTo>
                    <a:pt x="1630463" y="1430"/>
                    <a:pt x="1634549" y="2339"/>
                    <a:pt x="1639090" y="4155"/>
                  </a:cubicBezTo>
                  <a:lnTo>
                    <a:pt x="1639090" y="49559"/>
                  </a:lnTo>
                  <a:cubicBezTo>
                    <a:pt x="1636365" y="48197"/>
                    <a:pt x="1633187" y="46835"/>
                    <a:pt x="1630009" y="45927"/>
                  </a:cubicBezTo>
                  <a:cubicBezTo>
                    <a:pt x="1625014" y="44564"/>
                    <a:pt x="1620020" y="43656"/>
                    <a:pt x="1615025" y="43656"/>
                  </a:cubicBezTo>
                  <a:cubicBezTo>
                    <a:pt x="1605491" y="43202"/>
                    <a:pt x="1595956" y="46835"/>
                    <a:pt x="1589599" y="54099"/>
                  </a:cubicBezTo>
                  <a:cubicBezTo>
                    <a:pt x="1583697" y="60910"/>
                    <a:pt x="1580518" y="71353"/>
                    <a:pt x="1580518" y="84520"/>
                  </a:cubicBezTo>
                  <a:lnTo>
                    <a:pt x="1580518" y="111763"/>
                  </a:lnTo>
                  <a:lnTo>
                    <a:pt x="1659067" y="111763"/>
                  </a:lnTo>
                  <a:lnTo>
                    <a:pt x="1659067" y="61364"/>
                  </a:lnTo>
                  <a:lnTo>
                    <a:pt x="1712190" y="45472"/>
                  </a:lnTo>
                  <a:lnTo>
                    <a:pt x="1712190" y="111763"/>
                  </a:lnTo>
                  <a:lnTo>
                    <a:pt x="1765767" y="111763"/>
                  </a:lnTo>
                  <a:lnTo>
                    <a:pt x="1765767" y="154897"/>
                  </a:lnTo>
                  <a:lnTo>
                    <a:pt x="1712644" y="154897"/>
                  </a:lnTo>
                  <a:lnTo>
                    <a:pt x="1712644" y="259780"/>
                  </a:lnTo>
                  <a:cubicBezTo>
                    <a:pt x="1712644" y="273401"/>
                    <a:pt x="1714915" y="283390"/>
                    <a:pt x="1720363" y="288839"/>
                  </a:cubicBezTo>
                  <a:cubicBezTo>
                    <a:pt x="1725812" y="294287"/>
                    <a:pt x="1733076" y="297466"/>
                    <a:pt x="1743973" y="297466"/>
                  </a:cubicBezTo>
                  <a:cubicBezTo>
                    <a:pt x="1747606" y="297466"/>
                    <a:pt x="1751238" y="296557"/>
                    <a:pt x="1754870" y="295195"/>
                  </a:cubicBezTo>
                  <a:cubicBezTo>
                    <a:pt x="1758957" y="293833"/>
                    <a:pt x="1762589" y="292017"/>
                    <a:pt x="1766221" y="289747"/>
                  </a:cubicBezTo>
                  <a:lnTo>
                    <a:pt x="1766221" y="333335"/>
                  </a:lnTo>
                  <a:cubicBezTo>
                    <a:pt x="1760773" y="335605"/>
                    <a:pt x="1755324" y="337421"/>
                    <a:pt x="1749422" y="338783"/>
                  </a:cubicBezTo>
                  <a:cubicBezTo>
                    <a:pt x="1741703" y="340145"/>
                    <a:pt x="1733984" y="341054"/>
                    <a:pt x="1726266" y="341054"/>
                  </a:cubicBezTo>
                  <a:cubicBezTo>
                    <a:pt x="1704018" y="341054"/>
                    <a:pt x="1687218" y="335151"/>
                    <a:pt x="1676321" y="323346"/>
                  </a:cubicBezTo>
                  <a:cubicBezTo>
                    <a:pt x="1665424" y="311541"/>
                    <a:pt x="1659521" y="293833"/>
                    <a:pt x="1659521" y="269769"/>
                  </a:cubicBezTo>
                  <a:lnTo>
                    <a:pt x="1659521" y="154897"/>
                  </a:lnTo>
                  <a:close/>
                </a:path>
              </a:pathLst>
            </a:custGeom>
            <a:solidFill>
              <a:srgbClr val="73747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" name="Google Shape;227;p21"/>
            <p:cNvSpPr/>
            <p:nvPr/>
          </p:nvSpPr>
          <p:spPr>
            <a:xfrm>
              <a:off x="5520822" y="102584"/>
              <a:ext cx="247452" cy="247452"/>
            </a:xfrm>
            <a:custGeom>
              <a:avLst/>
              <a:gdLst/>
              <a:ahLst/>
              <a:cxnLst/>
              <a:rect l="l" t="t" r="r" b="b"/>
              <a:pathLst>
                <a:path w="247452" h="247452" extrusionOk="0">
                  <a:moveTo>
                    <a:pt x="0" y="0"/>
                  </a:moveTo>
                  <a:lnTo>
                    <a:pt x="247453" y="0"/>
                  </a:lnTo>
                  <a:lnTo>
                    <a:pt x="247453" y="247453"/>
                  </a:lnTo>
                  <a:lnTo>
                    <a:pt x="0" y="247453"/>
                  </a:lnTo>
                  <a:close/>
                </a:path>
              </a:pathLst>
            </a:custGeom>
            <a:solidFill>
              <a:srgbClr val="F0512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" name="Google Shape;228;p21"/>
            <p:cNvSpPr/>
            <p:nvPr/>
          </p:nvSpPr>
          <p:spPr>
            <a:xfrm>
              <a:off x="5794155" y="102584"/>
              <a:ext cx="247452" cy="247452"/>
            </a:xfrm>
            <a:custGeom>
              <a:avLst/>
              <a:gdLst/>
              <a:ahLst/>
              <a:cxnLst/>
              <a:rect l="l" t="t" r="r" b="b"/>
              <a:pathLst>
                <a:path w="247452" h="247452" extrusionOk="0">
                  <a:moveTo>
                    <a:pt x="0" y="0"/>
                  </a:moveTo>
                  <a:lnTo>
                    <a:pt x="247453" y="0"/>
                  </a:lnTo>
                  <a:lnTo>
                    <a:pt x="247453" y="247453"/>
                  </a:lnTo>
                  <a:lnTo>
                    <a:pt x="0" y="247453"/>
                  </a:lnTo>
                  <a:close/>
                </a:path>
              </a:pathLst>
            </a:custGeom>
            <a:solidFill>
              <a:srgbClr val="7EBB4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9" name="Google Shape;229;p21"/>
            <p:cNvSpPr/>
            <p:nvPr/>
          </p:nvSpPr>
          <p:spPr>
            <a:xfrm>
              <a:off x="5520822" y="375917"/>
              <a:ext cx="247452" cy="247452"/>
            </a:xfrm>
            <a:custGeom>
              <a:avLst/>
              <a:gdLst/>
              <a:ahLst/>
              <a:cxnLst/>
              <a:rect l="l" t="t" r="r" b="b"/>
              <a:pathLst>
                <a:path w="247452" h="247452" extrusionOk="0">
                  <a:moveTo>
                    <a:pt x="0" y="0"/>
                  </a:moveTo>
                  <a:lnTo>
                    <a:pt x="247453" y="0"/>
                  </a:lnTo>
                  <a:lnTo>
                    <a:pt x="247453" y="247453"/>
                  </a:lnTo>
                  <a:lnTo>
                    <a:pt x="0" y="247453"/>
                  </a:lnTo>
                  <a:close/>
                </a:path>
              </a:pathLst>
            </a:custGeom>
            <a:solidFill>
              <a:srgbClr val="33A0D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" name="Google Shape;230;p21"/>
            <p:cNvSpPr/>
            <p:nvPr/>
          </p:nvSpPr>
          <p:spPr>
            <a:xfrm>
              <a:off x="5794155" y="375917"/>
              <a:ext cx="247452" cy="247452"/>
            </a:xfrm>
            <a:custGeom>
              <a:avLst/>
              <a:gdLst/>
              <a:ahLst/>
              <a:cxnLst/>
              <a:rect l="l" t="t" r="r" b="b"/>
              <a:pathLst>
                <a:path w="247452" h="247452" extrusionOk="0">
                  <a:moveTo>
                    <a:pt x="0" y="0"/>
                  </a:moveTo>
                  <a:lnTo>
                    <a:pt x="247453" y="0"/>
                  </a:lnTo>
                  <a:lnTo>
                    <a:pt x="247453" y="247453"/>
                  </a:lnTo>
                  <a:lnTo>
                    <a:pt x="0" y="247453"/>
                  </a:lnTo>
                  <a:close/>
                </a:path>
              </a:pathLst>
            </a:custGeom>
            <a:solidFill>
              <a:srgbClr val="FDB81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le Slide">
  <p:cSld name="2_Title Slide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Google Shape;40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95723" y="123509"/>
            <a:ext cx="1630198" cy="304834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41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938979" y="47326"/>
            <a:ext cx="1280160" cy="4572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2" name="Google Shape;42;p3"/>
          <p:cNvGrpSpPr/>
          <p:nvPr/>
        </p:nvGrpSpPr>
        <p:grpSpPr>
          <a:xfrm>
            <a:off x="7046026" y="93043"/>
            <a:ext cx="1716176" cy="365747"/>
            <a:chOff x="5520822" y="102584"/>
            <a:chExt cx="2443651" cy="520785"/>
          </a:xfrm>
        </p:grpSpPr>
        <p:sp>
          <p:nvSpPr>
            <p:cNvPr id="43" name="Google Shape;43;p3"/>
            <p:cNvSpPr/>
            <p:nvPr/>
          </p:nvSpPr>
          <p:spPr>
            <a:xfrm>
              <a:off x="6198252" y="183789"/>
              <a:ext cx="1766221" cy="341507"/>
            </a:xfrm>
            <a:custGeom>
              <a:avLst/>
              <a:gdLst/>
              <a:ahLst/>
              <a:cxnLst/>
              <a:rect l="l" t="t" r="r" b="b"/>
              <a:pathLst>
                <a:path w="1766221" h="341507" extrusionOk="0">
                  <a:moveTo>
                    <a:pt x="338261" y="23224"/>
                  </a:moveTo>
                  <a:lnTo>
                    <a:pt x="338261" y="335605"/>
                  </a:lnTo>
                  <a:lnTo>
                    <a:pt x="283776" y="335605"/>
                  </a:lnTo>
                  <a:lnTo>
                    <a:pt x="283776" y="90423"/>
                  </a:lnTo>
                  <a:lnTo>
                    <a:pt x="282868" y="90423"/>
                  </a:lnTo>
                  <a:lnTo>
                    <a:pt x="185703" y="335605"/>
                  </a:lnTo>
                  <a:lnTo>
                    <a:pt x="149834" y="335605"/>
                  </a:lnTo>
                  <a:lnTo>
                    <a:pt x="50399" y="90423"/>
                  </a:lnTo>
                  <a:lnTo>
                    <a:pt x="49945" y="90423"/>
                  </a:lnTo>
                  <a:lnTo>
                    <a:pt x="49945" y="335605"/>
                  </a:lnTo>
                  <a:lnTo>
                    <a:pt x="0" y="335605"/>
                  </a:lnTo>
                  <a:lnTo>
                    <a:pt x="0" y="23224"/>
                  </a:lnTo>
                  <a:lnTo>
                    <a:pt x="77641" y="23224"/>
                  </a:lnTo>
                  <a:lnTo>
                    <a:pt x="167541" y="254786"/>
                  </a:lnTo>
                  <a:lnTo>
                    <a:pt x="168903" y="254786"/>
                  </a:lnTo>
                  <a:lnTo>
                    <a:pt x="263798" y="23224"/>
                  </a:lnTo>
                  <a:lnTo>
                    <a:pt x="338261" y="23224"/>
                  </a:lnTo>
                  <a:close/>
                  <a:moveTo>
                    <a:pt x="383665" y="46835"/>
                  </a:moveTo>
                  <a:cubicBezTo>
                    <a:pt x="383665" y="38662"/>
                    <a:pt x="386843" y="30489"/>
                    <a:pt x="393200" y="25041"/>
                  </a:cubicBezTo>
                  <a:cubicBezTo>
                    <a:pt x="405913" y="13236"/>
                    <a:pt x="425891" y="13236"/>
                    <a:pt x="439058" y="25041"/>
                  </a:cubicBezTo>
                  <a:cubicBezTo>
                    <a:pt x="444961" y="30943"/>
                    <a:pt x="448139" y="38662"/>
                    <a:pt x="448139" y="46835"/>
                  </a:cubicBezTo>
                  <a:cubicBezTo>
                    <a:pt x="448593" y="55007"/>
                    <a:pt x="444961" y="63180"/>
                    <a:pt x="438604" y="68629"/>
                  </a:cubicBezTo>
                  <a:cubicBezTo>
                    <a:pt x="432247" y="74531"/>
                    <a:pt x="424529" y="77709"/>
                    <a:pt x="415902" y="77255"/>
                  </a:cubicBezTo>
                  <a:cubicBezTo>
                    <a:pt x="407275" y="77255"/>
                    <a:pt x="399102" y="74531"/>
                    <a:pt x="393200" y="68629"/>
                  </a:cubicBezTo>
                  <a:cubicBezTo>
                    <a:pt x="387297" y="63180"/>
                    <a:pt x="383665" y="55461"/>
                    <a:pt x="383665" y="46835"/>
                  </a:cubicBezTo>
                  <a:lnTo>
                    <a:pt x="383665" y="46835"/>
                  </a:lnTo>
                  <a:close/>
                  <a:moveTo>
                    <a:pt x="442236" y="111763"/>
                  </a:moveTo>
                  <a:lnTo>
                    <a:pt x="442236" y="336059"/>
                  </a:lnTo>
                  <a:lnTo>
                    <a:pt x="389568" y="336059"/>
                  </a:lnTo>
                  <a:lnTo>
                    <a:pt x="389568" y="111763"/>
                  </a:lnTo>
                  <a:lnTo>
                    <a:pt x="442236" y="111763"/>
                  </a:lnTo>
                  <a:close/>
                  <a:moveTo>
                    <a:pt x="602059" y="297466"/>
                  </a:moveTo>
                  <a:cubicBezTo>
                    <a:pt x="610686" y="297466"/>
                    <a:pt x="619767" y="295649"/>
                    <a:pt x="627939" y="292017"/>
                  </a:cubicBezTo>
                  <a:cubicBezTo>
                    <a:pt x="637474" y="288385"/>
                    <a:pt x="646101" y="283390"/>
                    <a:pt x="654274" y="277488"/>
                  </a:cubicBezTo>
                  <a:lnTo>
                    <a:pt x="654274" y="326524"/>
                  </a:lnTo>
                  <a:cubicBezTo>
                    <a:pt x="645193" y="331519"/>
                    <a:pt x="635658" y="335151"/>
                    <a:pt x="625669" y="337421"/>
                  </a:cubicBezTo>
                  <a:cubicBezTo>
                    <a:pt x="614318" y="340145"/>
                    <a:pt x="602059" y="341054"/>
                    <a:pt x="590254" y="341054"/>
                  </a:cubicBezTo>
                  <a:cubicBezTo>
                    <a:pt x="557109" y="341054"/>
                    <a:pt x="530320" y="330611"/>
                    <a:pt x="509889" y="309725"/>
                  </a:cubicBezTo>
                  <a:cubicBezTo>
                    <a:pt x="489457" y="288839"/>
                    <a:pt x="479014" y="262050"/>
                    <a:pt x="479014" y="229813"/>
                  </a:cubicBezTo>
                  <a:cubicBezTo>
                    <a:pt x="479014" y="193944"/>
                    <a:pt x="489457" y="164431"/>
                    <a:pt x="510797" y="140821"/>
                  </a:cubicBezTo>
                  <a:cubicBezTo>
                    <a:pt x="532137" y="117211"/>
                    <a:pt x="561649" y="105860"/>
                    <a:pt x="600243" y="105406"/>
                  </a:cubicBezTo>
                  <a:cubicBezTo>
                    <a:pt x="610232" y="105406"/>
                    <a:pt x="620221" y="106768"/>
                    <a:pt x="630210" y="109038"/>
                  </a:cubicBezTo>
                  <a:cubicBezTo>
                    <a:pt x="638382" y="110854"/>
                    <a:pt x="646555" y="114033"/>
                    <a:pt x="654274" y="118119"/>
                  </a:cubicBezTo>
                  <a:lnTo>
                    <a:pt x="654274" y="168972"/>
                  </a:lnTo>
                  <a:cubicBezTo>
                    <a:pt x="646555" y="163523"/>
                    <a:pt x="638382" y="158529"/>
                    <a:pt x="629302" y="155351"/>
                  </a:cubicBezTo>
                  <a:cubicBezTo>
                    <a:pt x="621129" y="152172"/>
                    <a:pt x="612048" y="150356"/>
                    <a:pt x="602967" y="149902"/>
                  </a:cubicBezTo>
                  <a:cubicBezTo>
                    <a:pt x="583897" y="148994"/>
                    <a:pt x="565736" y="156713"/>
                    <a:pt x="552568" y="170334"/>
                  </a:cubicBezTo>
                  <a:cubicBezTo>
                    <a:pt x="539855" y="183955"/>
                    <a:pt x="533499" y="202117"/>
                    <a:pt x="533499" y="225273"/>
                  </a:cubicBezTo>
                  <a:cubicBezTo>
                    <a:pt x="533499" y="248429"/>
                    <a:pt x="539855" y="265683"/>
                    <a:pt x="551660" y="278396"/>
                  </a:cubicBezTo>
                  <a:cubicBezTo>
                    <a:pt x="563919" y="291109"/>
                    <a:pt x="580719" y="297012"/>
                    <a:pt x="602059" y="297466"/>
                  </a:cubicBezTo>
                  <a:lnTo>
                    <a:pt x="602059" y="297466"/>
                  </a:lnTo>
                  <a:close/>
                  <a:moveTo>
                    <a:pt x="804107" y="108130"/>
                  </a:moveTo>
                  <a:cubicBezTo>
                    <a:pt x="807740" y="108130"/>
                    <a:pt x="811826" y="108584"/>
                    <a:pt x="815459" y="109038"/>
                  </a:cubicBezTo>
                  <a:cubicBezTo>
                    <a:pt x="818183" y="109492"/>
                    <a:pt x="821361" y="110400"/>
                    <a:pt x="824085" y="111309"/>
                  </a:cubicBezTo>
                  <a:lnTo>
                    <a:pt x="824085" y="164885"/>
                  </a:lnTo>
                  <a:cubicBezTo>
                    <a:pt x="820453" y="162161"/>
                    <a:pt x="816367" y="160345"/>
                    <a:pt x="811826" y="158983"/>
                  </a:cubicBezTo>
                  <a:cubicBezTo>
                    <a:pt x="805470" y="157167"/>
                    <a:pt x="799113" y="156259"/>
                    <a:pt x="792302" y="156259"/>
                  </a:cubicBezTo>
                  <a:cubicBezTo>
                    <a:pt x="779589" y="156259"/>
                    <a:pt x="767330" y="162161"/>
                    <a:pt x="759611" y="172604"/>
                  </a:cubicBezTo>
                  <a:cubicBezTo>
                    <a:pt x="750530" y="183501"/>
                    <a:pt x="745990" y="200301"/>
                    <a:pt x="745990" y="223003"/>
                  </a:cubicBezTo>
                  <a:lnTo>
                    <a:pt x="745990" y="336059"/>
                  </a:lnTo>
                  <a:lnTo>
                    <a:pt x="693321" y="336059"/>
                  </a:lnTo>
                  <a:lnTo>
                    <a:pt x="693321" y="111763"/>
                  </a:lnTo>
                  <a:lnTo>
                    <a:pt x="745990" y="111763"/>
                  </a:lnTo>
                  <a:lnTo>
                    <a:pt x="745990" y="147178"/>
                  </a:lnTo>
                  <a:lnTo>
                    <a:pt x="746898" y="147178"/>
                  </a:lnTo>
                  <a:cubicBezTo>
                    <a:pt x="750985" y="135827"/>
                    <a:pt x="758703" y="125838"/>
                    <a:pt x="768692" y="119027"/>
                  </a:cubicBezTo>
                  <a:cubicBezTo>
                    <a:pt x="779135" y="111309"/>
                    <a:pt x="791848" y="107676"/>
                    <a:pt x="804107" y="108130"/>
                  </a:cubicBezTo>
                  <a:lnTo>
                    <a:pt x="804107" y="108130"/>
                  </a:lnTo>
                  <a:close/>
                  <a:moveTo>
                    <a:pt x="826810" y="227089"/>
                  </a:moveTo>
                  <a:cubicBezTo>
                    <a:pt x="826810" y="189858"/>
                    <a:pt x="837252" y="160799"/>
                    <a:pt x="858138" y="139005"/>
                  </a:cubicBezTo>
                  <a:cubicBezTo>
                    <a:pt x="879024" y="117211"/>
                    <a:pt x="908083" y="106314"/>
                    <a:pt x="945314" y="106314"/>
                  </a:cubicBezTo>
                  <a:cubicBezTo>
                    <a:pt x="980275" y="106314"/>
                    <a:pt x="1007518" y="116757"/>
                    <a:pt x="1027496" y="137643"/>
                  </a:cubicBezTo>
                  <a:cubicBezTo>
                    <a:pt x="1047474" y="158529"/>
                    <a:pt x="1057009" y="186679"/>
                    <a:pt x="1057009" y="222095"/>
                  </a:cubicBezTo>
                  <a:cubicBezTo>
                    <a:pt x="1057009" y="258418"/>
                    <a:pt x="1046566" y="287477"/>
                    <a:pt x="1025680" y="308817"/>
                  </a:cubicBezTo>
                  <a:cubicBezTo>
                    <a:pt x="1004794" y="330157"/>
                    <a:pt x="976189" y="341054"/>
                    <a:pt x="940320" y="341054"/>
                  </a:cubicBezTo>
                  <a:cubicBezTo>
                    <a:pt x="905813" y="341054"/>
                    <a:pt x="878116" y="331065"/>
                    <a:pt x="857684" y="310633"/>
                  </a:cubicBezTo>
                  <a:cubicBezTo>
                    <a:pt x="837252" y="290201"/>
                    <a:pt x="826810" y="262504"/>
                    <a:pt x="826810" y="227089"/>
                  </a:cubicBezTo>
                  <a:lnTo>
                    <a:pt x="826810" y="227089"/>
                  </a:lnTo>
                  <a:close/>
                  <a:moveTo>
                    <a:pt x="881748" y="225273"/>
                  </a:moveTo>
                  <a:cubicBezTo>
                    <a:pt x="881748" y="248883"/>
                    <a:pt x="887197" y="266591"/>
                    <a:pt x="897640" y="278850"/>
                  </a:cubicBezTo>
                  <a:cubicBezTo>
                    <a:pt x="908083" y="291109"/>
                    <a:pt x="923520" y="297466"/>
                    <a:pt x="943044" y="297466"/>
                  </a:cubicBezTo>
                  <a:cubicBezTo>
                    <a:pt x="962114" y="297466"/>
                    <a:pt x="976643" y="291109"/>
                    <a:pt x="986632" y="278850"/>
                  </a:cubicBezTo>
                  <a:cubicBezTo>
                    <a:pt x="996621" y="266591"/>
                    <a:pt x="1001615" y="247975"/>
                    <a:pt x="1001615" y="223911"/>
                  </a:cubicBezTo>
                  <a:cubicBezTo>
                    <a:pt x="1001615" y="199847"/>
                    <a:pt x="996621" y="181685"/>
                    <a:pt x="986178" y="169426"/>
                  </a:cubicBezTo>
                  <a:cubicBezTo>
                    <a:pt x="975735" y="157167"/>
                    <a:pt x="961206" y="151264"/>
                    <a:pt x="942590" y="150810"/>
                  </a:cubicBezTo>
                  <a:cubicBezTo>
                    <a:pt x="923066" y="150810"/>
                    <a:pt x="908083" y="157167"/>
                    <a:pt x="897640" y="170334"/>
                  </a:cubicBezTo>
                  <a:cubicBezTo>
                    <a:pt x="887197" y="183501"/>
                    <a:pt x="881748" y="201209"/>
                    <a:pt x="881748" y="225273"/>
                  </a:cubicBezTo>
                  <a:lnTo>
                    <a:pt x="881748" y="225273"/>
                  </a:lnTo>
                  <a:close/>
                  <a:moveTo>
                    <a:pt x="1135558" y="170788"/>
                  </a:moveTo>
                  <a:cubicBezTo>
                    <a:pt x="1135104" y="177599"/>
                    <a:pt x="1137828" y="183955"/>
                    <a:pt x="1142822" y="188496"/>
                  </a:cubicBezTo>
                  <a:cubicBezTo>
                    <a:pt x="1147817" y="192582"/>
                    <a:pt x="1158260" y="198030"/>
                    <a:pt x="1174605" y="204841"/>
                  </a:cubicBezTo>
                  <a:cubicBezTo>
                    <a:pt x="1195945" y="213468"/>
                    <a:pt x="1210475" y="222549"/>
                    <a:pt x="1219101" y="233446"/>
                  </a:cubicBezTo>
                  <a:cubicBezTo>
                    <a:pt x="1227728" y="244343"/>
                    <a:pt x="1232269" y="257510"/>
                    <a:pt x="1231814" y="271585"/>
                  </a:cubicBezTo>
                  <a:cubicBezTo>
                    <a:pt x="1232269" y="291563"/>
                    <a:pt x="1223188" y="310179"/>
                    <a:pt x="1207296" y="321984"/>
                  </a:cubicBezTo>
                  <a:cubicBezTo>
                    <a:pt x="1190951" y="334697"/>
                    <a:pt x="1169157" y="341508"/>
                    <a:pt x="1141460" y="341508"/>
                  </a:cubicBezTo>
                  <a:cubicBezTo>
                    <a:pt x="1131017" y="341508"/>
                    <a:pt x="1120574" y="340145"/>
                    <a:pt x="1110585" y="337875"/>
                  </a:cubicBezTo>
                  <a:cubicBezTo>
                    <a:pt x="1100597" y="336059"/>
                    <a:pt x="1091062" y="333335"/>
                    <a:pt x="1081981" y="329248"/>
                  </a:cubicBezTo>
                  <a:lnTo>
                    <a:pt x="1081981" y="277488"/>
                  </a:lnTo>
                  <a:cubicBezTo>
                    <a:pt x="1091516" y="284298"/>
                    <a:pt x="1101959" y="289293"/>
                    <a:pt x="1112856" y="293379"/>
                  </a:cubicBezTo>
                  <a:cubicBezTo>
                    <a:pt x="1122390" y="297012"/>
                    <a:pt x="1132833" y="298828"/>
                    <a:pt x="1142822" y="299282"/>
                  </a:cubicBezTo>
                  <a:cubicBezTo>
                    <a:pt x="1151903" y="299736"/>
                    <a:pt x="1160984" y="298374"/>
                    <a:pt x="1169157" y="294287"/>
                  </a:cubicBezTo>
                  <a:cubicBezTo>
                    <a:pt x="1175059" y="290655"/>
                    <a:pt x="1178238" y="284298"/>
                    <a:pt x="1177784" y="277488"/>
                  </a:cubicBezTo>
                  <a:cubicBezTo>
                    <a:pt x="1177784" y="270223"/>
                    <a:pt x="1174605" y="263412"/>
                    <a:pt x="1169157" y="258872"/>
                  </a:cubicBezTo>
                  <a:cubicBezTo>
                    <a:pt x="1158714" y="251607"/>
                    <a:pt x="1147817" y="245705"/>
                    <a:pt x="1135558" y="241618"/>
                  </a:cubicBezTo>
                  <a:cubicBezTo>
                    <a:pt x="1116034" y="233446"/>
                    <a:pt x="1102413" y="224365"/>
                    <a:pt x="1094240" y="214376"/>
                  </a:cubicBezTo>
                  <a:cubicBezTo>
                    <a:pt x="1085613" y="203025"/>
                    <a:pt x="1081527" y="189404"/>
                    <a:pt x="1081981" y="175328"/>
                  </a:cubicBezTo>
                  <a:cubicBezTo>
                    <a:pt x="1081527" y="155805"/>
                    <a:pt x="1090608" y="137189"/>
                    <a:pt x="1106045" y="125384"/>
                  </a:cubicBezTo>
                  <a:cubicBezTo>
                    <a:pt x="1121937" y="112217"/>
                    <a:pt x="1142822" y="105860"/>
                    <a:pt x="1168703" y="105860"/>
                  </a:cubicBezTo>
                  <a:cubicBezTo>
                    <a:pt x="1177329" y="105860"/>
                    <a:pt x="1186410" y="106768"/>
                    <a:pt x="1195037" y="108584"/>
                  </a:cubicBezTo>
                  <a:cubicBezTo>
                    <a:pt x="1203210" y="109946"/>
                    <a:pt x="1211383" y="112217"/>
                    <a:pt x="1219555" y="115395"/>
                  </a:cubicBezTo>
                  <a:lnTo>
                    <a:pt x="1219555" y="165339"/>
                  </a:lnTo>
                  <a:cubicBezTo>
                    <a:pt x="1211837" y="160345"/>
                    <a:pt x="1203664" y="156259"/>
                    <a:pt x="1195037" y="153534"/>
                  </a:cubicBezTo>
                  <a:cubicBezTo>
                    <a:pt x="1186410" y="150356"/>
                    <a:pt x="1176875" y="148540"/>
                    <a:pt x="1167795" y="148540"/>
                  </a:cubicBezTo>
                  <a:cubicBezTo>
                    <a:pt x="1159622" y="148086"/>
                    <a:pt x="1151449" y="150356"/>
                    <a:pt x="1144185" y="154442"/>
                  </a:cubicBezTo>
                  <a:cubicBezTo>
                    <a:pt x="1138736" y="158075"/>
                    <a:pt x="1135104" y="163977"/>
                    <a:pt x="1135558" y="170788"/>
                  </a:cubicBezTo>
                  <a:lnTo>
                    <a:pt x="1135558" y="170788"/>
                  </a:lnTo>
                  <a:close/>
                  <a:moveTo>
                    <a:pt x="1254517" y="227089"/>
                  </a:moveTo>
                  <a:cubicBezTo>
                    <a:pt x="1254517" y="189858"/>
                    <a:pt x="1264960" y="160799"/>
                    <a:pt x="1285845" y="139005"/>
                  </a:cubicBezTo>
                  <a:cubicBezTo>
                    <a:pt x="1306731" y="117211"/>
                    <a:pt x="1335790" y="106314"/>
                    <a:pt x="1373021" y="106314"/>
                  </a:cubicBezTo>
                  <a:cubicBezTo>
                    <a:pt x="1407983" y="106314"/>
                    <a:pt x="1435225" y="116757"/>
                    <a:pt x="1455203" y="137643"/>
                  </a:cubicBezTo>
                  <a:cubicBezTo>
                    <a:pt x="1474727" y="158529"/>
                    <a:pt x="1484716" y="186679"/>
                    <a:pt x="1484716" y="222095"/>
                  </a:cubicBezTo>
                  <a:cubicBezTo>
                    <a:pt x="1484716" y="258418"/>
                    <a:pt x="1474273" y="287477"/>
                    <a:pt x="1453387" y="308817"/>
                  </a:cubicBezTo>
                  <a:cubicBezTo>
                    <a:pt x="1432501" y="330157"/>
                    <a:pt x="1403896" y="341054"/>
                    <a:pt x="1368027" y="341054"/>
                  </a:cubicBezTo>
                  <a:cubicBezTo>
                    <a:pt x="1333066" y="341054"/>
                    <a:pt x="1305823" y="331065"/>
                    <a:pt x="1285391" y="310633"/>
                  </a:cubicBezTo>
                  <a:cubicBezTo>
                    <a:pt x="1264960" y="290655"/>
                    <a:pt x="1254517" y="262504"/>
                    <a:pt x="1254517" y="227089"/>
                  </a:cubicBezTo>
                  <a:lnTo>
                    <a:pt x="1254517" y="227089"/>
                  </a:lnTo>
                  <a:close/>
                  <a:moveTo>
                    <a:pt x="1309456" y="225273"/>
                  </a:moveTo>
                  <a:cubicBezTo>
                    <a:pt x="1309456" y="248883"/>
                    <a:pt x="1314904" y="266591"/>
                    <a:pt x="1325347" y="278850"/>
                  </a:cubicBezTo>
                  <a:cubicBezTo>
                    <a:pt x="1335790" y="291109"/>
                    <a:pt x="1351227" y="297466"/>
                    <a:pt x="1370751" y="297012"/>
                  </a:cubicBezTo>
                  <a:cubicBezTo>
                    <a:pt x="1389821" y="297012"/>
                    <a:pt x="1404350" y="290655"/>
                    <a:pt x="1414339" y="278396"/>
                  </a:cubicBezTo>
                  <a:cubicBezTo>
                    <a:pt x="1424328" y="266137"/>
                    <a:pt x="1429322" y="247521"/>
                    <a:pt x="1429322" y="223457"/>
                  </a:cubicBezTo>
                  <a:cubicBezTo>
                    <a:pt x="1429322" y="199393"/>
                    <a:pt x="1424328" y="181231"/>
                    <a:pt x="1413885" y="168972"/>
                  </a:cubicBezTo>
                  <a:cubicBezTo>
                    <a:pt x="1403442" y="156713"/>
                    <a:pt x="1388913" y="150810"/>
                    <a:pt x="1370297" y="150356"/>
                  </a:cubicBezTo>
                  <a:cubicBezTo>
                    <a:pt x="1351227" y="150356"/>
                    <a:pt x="1336244" y="156713"/>
                    <a:pt x="1325347" y="169880"/>
                  </a:cubicBezTo>
                  <a:cubicBezTo>
                    <a:pt x="1314450" y="183047"/>
                    <a:pt x="1309456" y="201209"/>
                    <a:pt x="1309456" y="225273"/>
                  </a:cubicBezTo>
                  <a:lnTo>
                    <a:pt x="1309456" y="225273"/>
                  </a:lnTo>
                  <a:close/>
                  <a:moveTo>
                    <a:pt x="1659521" y="154897"/>
                  </a:moveTo>
                  <a:lnTo>
                    <a:pt x="1580518" y="154897"/>
                  </a:lnTo>
                  <a:lnTo>
                    <a:pt x="1580518" y="335605"/>
                  </a:lnTo>
                  <a:lnTo>
                    <a:pt x="1526941" y="335605"/>
                  </a:lnTo>
                  <a:lnTo>
                    <a:pt x="1526941" y="154897"/>
                  </a:lnTo>
                  <a:lnTo>
                    <a:pt x="1489256" y="154897"/>
                  </a:lnTo>
                  <a:lnTo>
                    <a:pt x="1489256" y="111763"/>
                  </a:lnTo>
                  <a:lnTo>
                    <a:pt x="1526941" y="111763"/>
                  </a:lnTo>
                  <a:lnTo>
                    <a:pt x="1526941" y="80434"/>
                  </a:lnTo>
                  <a:cubicBezTo>
                    <a:pt x="1526033" y="58640"/>
                    <a:pt x="1534660" y="37754"/>
                    <a:pt x="1550098" y="22770"/>
                  </a:cubicBezTo>
                  <a:cubicBezTo>
                    <a:pt x="1565989" y="7333"/>
                    <a:pt x="1587329" y="-840"/>
                    <a:pt x="1609123" y="68"/>
                  </a:cubicBezTo>
                  <a:cubicBezTo>
                    <a:pt x="1614571" y="68"/>
                    <a:pt x="1620474" y="522"/>
                    <a:pt x="1625923" y="976"/>
                  </a:cubicBezTo>
                  <a:cubicBezTo>
                    <a:pt x="1630463" y="1430"/>
                    <a:pt x="1634549" y="2339"/>
                    <a:pt x="1639090" y="4155"/>
                  </a:cubicBezTo>
                  <a:lnTo>
                    <a:pt x="1639090" y="49559"/>
                  </a:lnTo>
                  <a:cubicBezTo>
                    <a:pt x="1636365" y="48197"/>
                    <a:pt x="1633187" y="46835"/>
                    <a:pt x="1630009" y="45927"/>
                  </a:cubicBezTo>
                  <a:cubicBezTo>
                    <a:pt x="1625014" y="44564"/>
                    <a:pt x="1620020" y="43656"/>
                    <a:pt x="1615025" y="43656"/>
                  </a:cubicBezTo>
                  <a:cubicBezTo>
                    <a:pt x="1605491" y="43202"/>
                    <a:pt x="1595956" y="46835"/>
                    <a:pt x="1589599" y="54099"/>
                  </a:cubicBezTo>
                  <a:cubicBezTo>
                    <a:pt x="1583697" y="60910"/>
                    <a:pt x="1580518" y="71353"/>
                    <a:pt x="1580518" y="84520"/>
                  </a:cubicBezTo>
                  <a:lnTo>
                    <a:pt x="1580518" y="111763"/>
                  </a:lnTo>
                  <a:lnTo>
                    <a:pt x="1659067" y="111763"/>
                  </a:lnTo>
                  <a:lnTo>
                    <a:pt x="1659067" y="61364"/>
                  </a:lnTo>
                  <a:lnTo>
                    <a:pt x="1712190" y="45472"/>
                  </a:lnTo>
                  <a:lnTo>
                    <a:pt x="1712190" y="111763"/>
                  </a:lnTo>
                  <a:lnTo>
                    <a:pt x="1765767" y="111763"/>
                  </a:lnTo>
                  <a:lnTo>
                    <a:pt x="1765767" y="154897"/>
                  </a:lnTo>
                  <a:lnTo>
                    <a:pt x="1712644" y="154897"/>
                  </a:lnTo>
                  <a:lnTo>
                    <a:pt x="1712644" y="259780"/>
                  </a:lnTo>
                  <a:cubicBezTo>
                    <a:pt x="1712644" y="273401"/>
                    <a:pt x="1714915" y="283390"/>
                    <a:pt x="1720363" y="288839"/>
                  </a:cubicBezTo>
                  <a:cubicBezTo>
                    <a:pt x="1725812" y="294287"/>
                    <a:pt x="1733076" y="297466"/>
                    <a:pt x="1743973" y="297466"/>
                  </a:cubicBezTo>
                  <a:cubicBezTo>
                    <a:pt x="1747606" y="297466"/>
                    <a:pt x="1751238" y="296557"/>
                    <a:pt x="1754870" y="295195"/>
                  </a:cubicBezTo>
                  <a:cubicBezTo>
                    <a:pt x="1758957" y="293833"/>
                    <a:pt x="1762589" y="292017"/>
                    <a:pt x="1766221" y="289747"/>
                  </a:cubicBezTo>
                  <a:lnTo>
                    <a:pt x="1766221" y="333335"/>
                  </a:lnTo>
                  <a:cubicBezTo>
                    <a:pt x="1760773" y="335605"/>
                    <a:pt x="1755324" y="337421"/>
                    <a:pt x="1749422" y="338783"/>
                  </a:cubicBezTo>
                  <a:cubicBezTo>
                    <a:pt x="1741703" y="340145"/>
                    <a:pt x="1733984" y="341054"/>
                    <a:pt x="1726266" y="341054"/>
                  </a:cubicBezTo>
                  <a:cubicBezTo>
                    <a:pt x="1704018" y="341054"/>
                    <a:pt x="1687218" y="335151"/>
                    <a:pt x="1676321" y="323346"/>
                  </a:cubicBezTo>
                  <a:cubicBezTo>
                    <a:pt x="1665424" y="311541"/>
                    <a:pt x="1659521" y="293833"/>
                    <a:pt x="1659521" y="269769"/>
                  </a:cubicBezTo>
                  <a:lnTo>
                    <a:pt x="1659521" y="15489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Google Shape;44;p3"/>
            <p:cNvSpPr/>
            <p:nvPr/>
          </p:nvSpPr>
          <p:spPr>
            <a:xfrm>
              <a:off x="5520822" y="102584"/>
              <a:ext cx="247452" cy="247452"/>
            </a:xfrm>
            <a:custGeom>
              <a:avLst/>
              <a:gdLst/>
              <a:ahLst/>
              <a:cxnLst/>
              <a:rect l="l" t="t" r="r" b="b"/>
              <a:pathLst>
                <a:path w="247452" h="247452" extrusionOk="0">
                  <a:moveTo>
                    <a:pt x="0" y="0"/>
                  </a:moveTo>
                  <a:lnTo>
                    <a:pt x="247453" y="0"/>
                  </a:lnTo>
                  <a:lnTo>
                    <a:pt x="247453" y="247453"/>
                  </a:lnTo>
                  <a:lnTo>
                    <a:pt x="0" y="247453"/>
                  </a:lnTo>
                  <a:close/>
                </a:path>
              </a:pathLst>
            </a:custGeom>
            <a:solidFill>
              <a:srgbClr val="F0512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5794155" y="102584"/>
              <a:ext cx="247452" cy="247452"/>
            </a:xfrm>
            <a:custGeom>
              <a:avLst/>
              <a:gdLst/>
              <a:ahLst/>
              <a:cxnLst/>
              <a:rect l="l" t="t" r="r" b="b"/>
              <a:pathLst>
                <a:path w="247452" h="247452" extrusionOk="0">
                  <a:moveTo>
                    <a:pt x="0" y="0"/>
                  </a:moveTo>
                  <a:lnTo>
                    <a:pt x="247453" y="0"/>
                  </a:lnTo>
                  <a:lnTo>
                    <a:pt x="247453" y="247453"/>
                  </a:lnTo>
                  <a:lnTo>
                    <a:pt x="0" y="247453"/>
                  </a:lnTo>
                  <a:close/>
                </a:path>
              </a:pathLst>
            </a:custGeom>
            <a:solidFill>
              <a:srgbClr val="7EBB4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5520822" y="375917"/>
              <a:ext cx="247452" cy="247452"/>
            </a:xfrm>
            <a:custGeom>
              <a:avLst/>
              <a:gdLst/>
              <a:ahLst/>
              <a:cxnLst/>
              <a:rect l="l" t="t" r="r" b="b"/>
              <a:pathLst>
                <a:path w="247452" h="247452" extrusionOk="0">
                  <a:moveTo>
                    <a:pt x="0" y="0"/>
                  </a:moveTo>
                  <a:lnTo>
                    <a:pt x="247453" y="0"/>
                  </a:lnTo>
                  <a:lnTo>
                    <a:pt x="247453" y="247453"/>
                  </a:lnTo>
                  <a:lnTo>
                    <a:pt x="0" y="247453"/>
                  </a:lnTo>
                  <a:close/>
                </a:path>
              </a:pathLst>
            </a:custGeom>
            <a:solidFill>
              <a:srgbClr val="33A0D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47;p3"/>
            <p:cNvSpPr/>
            <p:nvPr/>
          </p:nvSpPr>
          <p:spPr>
            <a:xfrm>
              <a:off x="5794155" y="375917"/>
              <a:ext cx="247452" cy="247452"/>
            </a:xfrm>
            <a:custGeom>
              <a:avLst/>
              <a:gdLst/>
              <a:ahLst/>
              <a:cxnLst/>
              <a:rect l="l" t="t" r="r" b="b"/>
              <a:pathLst>
                <a:path w="247452" h="247452" extrusionOk="0">
                  <a:moveTo>
                    <a:pt x="0" y="0"/>
                  </a:moveTo>
                  <a:lnTo>
                    <a:pt x="247453" y="0"/>
                  </a:lnTo>
                  <a:lnTo>
                    <a:pt x="247453" y="247453"/>
                  </a:lnTo>
                  <a:lnTo>
                    <a:pt x="0" y="247453"/>
                  </a:lnTo>
                  <a:close/>
                </a:path>
              </a:pathLst>
            </a:custGeom>
            <a:solidFill>
              <a:srgbClr val="FDB81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8" name="Google Shape;48;p3"/>
          <p:cNvGrpSpPr/>
          <p:nvPr/>
        </p:nvGrpSpPr>
        <p:grpSpPr>
          <a:xfrm>
            <a:off x="-39056" y="918485"/>
            <a:ext cx="12231000" cy="2693400"/>
            <a:chOff x="-39056" y="1695796"/>
            <a:chExt cx="12231000" cy="2693400"/>
          </a:xfrm>
        </p:grpSpPr>
        <p:sp>
          <p:nvSpPr>
            <p:cNvPr id="49" name="Google Shape;49;p3"/>
            <p:cNvSpPr/>
            <p:nvPr/>
          </p:nvSpPr>
          <p:spPr>
            <a:xfrm>
              <a:off x="-39056" y="1695796"/>
              <a:ext cx="12231000" cy="2693400"/>
            </a:xfrm>
            <a:prstGeom prst="rect">
              <a:avLst/>
            </a:prstGeom>
            <a:solidFill>
              <a:srgbClr val="4424B5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0" name="Google Shape;50;p3"/>
            <p:cNvGrpSpPr/>
            <p:nvPr/>
          </p:nvGrpSpPr>
          <p:grpSpPr>
            <a:xfrm>
              <a:off x="5021873" y="1749248"/>
              <a:ext cx="7003950" cy="2586600"/>
              <a:chOff x="5021873" y="1802700"/>
              <a:chExt cx="7003950" cy="2586600"/>
            </a:xfrm>
          </p:grpSpPr>
          <p:sp>
            <p:nvSpPr>
              <p:cNvPr id="51" name="Google Shape;51;p3"/>
              <p:cNvSpPr txBox="1"/>
              <p:nvPr/>
            </p:nvSpPr>
            <p:spPr>
              <a:xfrm>
                <a:off x="6831623" y="3429000"/>
                <a:ext cx="5194200" cy="960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82875" tIns="146300" rIns="182875" bIns="146300" anchor="t" anchorCtr="0">
                <a:noAutofit/>
              </a:bodyPr>
              <a:lstStyle/>
              <a:p>
                <a:pPr marL="0" marR="0" lvl="0" indent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4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探索 .NET 新世界</a:t>
                </a:r>
                <a:endParaRPr sz="4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" name="Google Shape;52;p3"/>
              <p:cNvSpPr txBox="1"/>
              <p:nvPr/>
            </p:nvSpPr>
            <p:spPr>
              <a:xfrm>
                <a:off x="5021873" y="1802700"/>
                <a:ext cx="6616500" cy="1888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82875" tIns="146300" rIns="182875" bIns="146300" anchor="t" anchorCtr="0">
                <a:noAutofit/>
              </a:bodyPr>
              <a:lstStyle/>
              <a:p>
                <a:pPr marL="0" marR="0" lvl="0" indent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1500" b="1">
                    <a:solidFill>
                      <a:schemeClr val="lt1"/>
                    </a:solidFill>
                    <a:latin typeface="Microsoft JhengHei"/>
                    <a:ea typeface="Microsoft JhengHei"/>
                    <a:cs typeface="Microsoft JhengHei"/>
                    <a:sym typeface="Microsoft JhengHei"/>
                  </a:rPr>
                  <a:t>.NET</a:t>
                </a:r>
                <a:r>
                  <a:rPr lang="en-US" sz="11500">
                    <a:solidFill>
                      <a:schemeClr val="lt1"/>
                    </a:solidFill>
                    <a:latin typeface="Microsoft JhengHei"/>
                    <a:ea typeface="Microsoft JhengHei"/>
                    <a:cs typeface="Microsoft JhengHei"/>
                    <a:sym typeface="Microsoft JhengHei"/>
                  </a:rPr>
                  <a:t> </a:t>
                </a:r>
                <a:r>
                  <a:rPr lang="en-US" sz="96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Conf</a:t>
                </a:r>
                <a:endParaRPr sz="96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1">
  <p:cSld name="BLANK_1"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3" name="Google Shape;233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4" name="Google Shape;234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5" name="Google Shape;235;p22"/>
          <p:cNvSpPr/>
          <p:nvPr/>
        </p:nvSpPr>
        <p:spPr>
          <a:xfrm>
            <a:off x="6013800" y="0"/>
            <a:ext cx="61782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8" name="Google Shape;238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9" name="Google Shape;239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2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734126" y="3328313"/>
            <a:ext cx="3291797" cy="3012831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24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826C0"/>
              </a:buClr>
              <a:buSzPts val="6000"/>
              <a:buFont typeface="Open Sans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3" name="Google Shape;243;p24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/>
            </a:lvl1pPr>
            <a:lvl2pPr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/>
            </a:lvl2pPr>
            <a:lvl3pPr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/>
            </a:lvl3pPr>
            <a:lvl4pPr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/>
            </a:lvl4pPr>
            <a:lvl5pPr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/>
            </a:lvl5pPr>
            <a:lvl6pPr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44" name="Google Shape;244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5" name="Google Shape;245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6" name="Google Shape;246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47" name="Google Shape;247;p24" descr="A picture containing shap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95723" y="93046"/>
            <a:ext cx="1630200" cy="36576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938979" y="47326"/>
            <a:ext cx="1280160" cy="4572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9" name="Google Shape;249;p24"/>
          <p:cNvGrpSpPr/>
          <p:nvPr/>
        </p:nvGrpSpPr>
        <p:grpSpPr>
          <a:xfrm>
            <a:off x="7046026" y="93043"/>
            <a:ext cx="1716176" cy="365747"/>
            <a:chOff x="5520822" y="102584"/>
            <a:chExt cx="2443651" cy="520785"/>
          </a:xfrm>
        </p:grpSpPr>
        <p:sp>
          <p:nvSpPr>
            <p:cNvPr id="250" name="Google Shape;250;p24"/>
            <p:cNvSpPr/>
            <p:nvPr/>
          </p:nvSpPr>
          <p:spPr>
            <a:xfrm>
              <a:off x="6198252" y="183789"/>
              <a:ext cx="1766221" cy="341507"/>
            </a:xfrm>
            <a:custGeom>
              <a:avLst/>
              <a:gdLst/>
              <a:ahLst/>
              <a:cxnLst/>
              <a:rect l="l" t="t" r="r" b="b"/>
              <a:pathLst>
                <a:path w="1766221" h="341507" extrusionOk="0">
                  <a:moveTo>
                    <a:pt x="338261" y="23224"/>
                  </a:moveTo>
                  <a:lnTo>
                    <a:pt x="338261" y="335605"/>
                  </a:lnTo>
                  <a:lnTo>
                    <a:pt x="283776" y="335605"/>
                  </a:lnTo>
                  <a:lnTo>
                    <a:pt x="283776" y="90423"/>
                  </a:lnTo>
                  <a:lnTo>
                    <a:pt x="282868" y="90423"/>
                  </a:lnTo>
                  <a:lnTo>
                    <a:pt x="185703" y="335605"/>
                  </a:lnTo>
                  <a:lnTo>
                    <a:pt x="149834" y="335605"/>
                  </a:lnTo>
                  <a:lnTo>
                    <a:pt x="50399" y="90423"/>
                  </a:lnTo>
                  <a:lnTo>
                    <a:pt x="49945" y="90423"/>
                  </a:lnTo>
                  <a:lnTo>
                    <a:pt x="49945" y="335605"/>
                  </a:lnTo>
                  <a:lnTo>
                    <a:pt x="0" y="335605"/>
                  </a:lnTo>
                  <a:lnTo>
                    <a:pt x="0" y="23224"/>
                  </a:lnTo>
                  <a:lnTo>
                    <a:pt x="77641" y="23224"/>
                  </a:lnTo>
                  <a:lnTo>
                    <a:pt x="167541" y="254786"/>
                  </a:lnTo>
                  <a:lnTo>
                    <a:pt x="168903" y="254786"/>
                  </a:lnTo>
                  <a:lnTo>
                    <a:pt x="263798" y="23224"/>
                  </a:lnTo>
                  <a:lnTo>
                    <a:pt x="338261" y="23224"/>
                  </a:lnTo>
                  <a:close/>
                  <a:moveTo>
                    <a:pt x="383665" y="46835"/>
                  </a:moveTo>
                  <a:cubicBezTo>
                    <a:pt x="383665" y="38662"/>
                    <a:pt x="386843" y="30489"/>
                    <a:pt x="393200" y="25041"/>
                  </a:cubicBezTo>
                  <a:cubicBezTo>
                    <a:pt x="405913" y="13236"/>
                    <a:pt x="425891" y="13236"/>
                    <a:pt x="439058" y="25041"/>
                  </a:cubicBezTo>
                  <a:cubicBezTo>
                    <a:pt x="444961" y="30943"/>
                    <a:pt x="448139" y="38662"/>
                    <a:pt x="448139" y="46835"/>
                  </a:cubicBezTo>
                  <a:cubicBezTo>
                    <a:pt x="448593" y="55007"/>
                    <a:pt x="444961" y="63180"/>
                    <a:pt x="438604" y="68629"/>
                  </a:cubicBezTo>
                  <a:cubicBezTo>
                    <a:pt x="432247" y="74531"/>
                    <a:pt x="424529" y="77709"/>
                    <a:pt x="415902" y="77255"/>
                  </a:cubicBezTo>
                  <a:cubicBezTo>
                    <a:pt x="407275" y="77255"/>
                    <a:pt x="399102" y="74531"/>
                    <a:pt x="393200" y="68629"/>
                  </a:cubicBezTo>
                  <a:cubicBezTo>
                    <a:pt x="387297" y="63180"/>
                    <a:pt x="383665" y="55461"/>
                    <a:pt x="383665" y="46835"/>
                  </a:cubicBezTo>
                  <a:lnTo>
                    <a:pt x="383665" y="46835"/>
                  </a:lnTo>
                  <a:close/>
                  <a:moveTo>
                    <a:pt x="442236" y="111763"/>
                  </a:moveTo>
                  <a:lnTo>
                    <a:pt x="442236" y="336059"/>
                  </a:lnTo>
                  <a:lnTo>
                    <a:pt x="389568" y="336059"/>
                  </a:lnTo>
                  <a:lnTo>
                    <a:pt x="389568" y="111763"/>
                  </a:lnTo>
                  <a:lnTo>
                    <a:pt x="442236" y="111763"/>
                  </a:lnTo>
                  <a:close/>
                  <a:moveTo>
                    <a:pt x="602059" y="297466"/>
                  </a:moveTo>
                  <a:cubicBezTo>
                    <a:pt x="610686" y="297466"/>
                    <a:pt x="619767" y="295649"/>
                    <a:pt x="627939" y="292017"/>
                  </a:cubicBezTo>
                  <a:cubicBezTo>
                    <a:pt x="637474" y="288385"/>
                    <a:pt x="646101" y="283390"/>
                    <a:pt x="654274" y="277488"/>
                  </a:cubicBezTo>
                  <a:lnTo>
                    <a:pt x="654274" y="326524"/>
                  </a:lnTo>
                  <a:cubicBezTo>
                    <a:pt x="645193" y="331519"/>
                    <a:pt x="635658" y="335151"/>
                    <a:pt x="625669" y="337421"/>
                  </a:cubicBezTo>
                  <a:cubicBezTo>
                    <a:pt x="614318" y="340145"/>
                    <a:pt x="602059" y="341054"/>
                    <a:pt x="590254" y="341054"/>
                  </a:cubicBezTo>
                  <a:cubicBezTo>
                    <a:pt x="557109" y="341054"/>
                    <a:pt x="530320" y="330611"/>
                    <a:pt x="509889" y="309725"/>
                  </a:cubicBezTo>
                  <a:cubicBezTo>
                    <a:pt x="489457" y="288839"/>
                    <a:pt x="479014" y="262050"/>
                    <a:pt x="479014" y="229813"/>
                  </a:cubicBezTo>
                  <a:cubicBezTo>
                    <a:pt x="479014" y="193944"/>
                    <a:pt x="489457" y="164431"/>
                    <a:pt x="510797" y="140821"/>
                  </a:cubicBezTo>
                  <a:cubicBezTo>
                    <a:pt x="532137" y="117211"/>
                    <a:pt x="561649" y="105860"/>
                    <a:pt x="600243" y="105406"/>
                  </a:cubicBezTo>
                  <a:cubicBezTo>
                    <a:pt x="610232" y="105406"/>
                    <a:pt x="620221" y="106768"/>
                    <a:pt x="630210" y="109038"/>
                  </a:cubicBezTo>
                  <a:cubicBezTo>
                    <a:pt x="638382" y="110854"/>
                    <a:pt x="646555" y="114033"/>
                    <a:pt x="654274" y="118119"/>
                  </a:cubicBezTo>
                  <a:lnTo>
                    <a:pt x="654274" y="168972"/>
                  </a:lnTo>
                  <a:cubicBezTo>
                    <a:pt x="646555" y="163523"/>
                    <a:pt x="638382" y="158529"/>
                    <a:pt x="629302" y="155351"/>
                  </a:cubicBezTo>
                  <a:cubicBezTo>
                    <a:pt x="621129" y="152172"/>
                    <a:pt x="612048" y="150356"/>
                    <a:pt x="602967" y="149902"/>
                  </a:cubicBezTo>
                  <a:cubicBezTo>
                    <a:pt x="583897" y="148994"/>
                    <a:pt x="565736" y="156713"/>
                    <a:pt x="552568" y="170334"/>
                  </a:cubicBezTo>
                  <a:cubicBezTo>
                    <a:pt x="539855" y="183955"/>
                    <a:pt x="533499" y="202117"/>
                    <a:pt x="533499" y="225273"/>
                  </a:cubicBezTo>
                  <a:cubicBezTo>
                    <a:pt x="533499" y="248429"/>
                    <a:pt x="539855" y="265683"/>
                    <a:pt x="551660" y="278396"/>
                  </a:cubicBezTo>
                  <a:cubicBezTo>
                    <a:pt x="563919" y="291109"/>
                    <a:pt x="580719" y="297012"/>
                    <a:pt x="602059" y="297466"/>
                  </a:cubicBezTo>
                  <a:lnTo>
                    <a:pt x="602059" y="297466"/>
                  </a:lnTo>
                  <a:close/>
                  <a:moveTo>
                    <a:pt x="804107" y="108130"/>
                  </a:moveTo>
                  <a:cubicBezTo>
                    <a:pt x="807740" y="108130"/>
                    <a:pt x="811826" y="108584"/>
                    <a:pt x="815459" y="109038"/>
                  </a:cubicBezTo>
                  <a:cubicBezTo>
                    <a:pt x="818183" y="109492"/>
                    <a:pt x="821361" y="110400"/>
                    <a:pt x="824085" y="111309"/>
                  </a:cubicBezTo>
                  <a:lnTo>
                    <a:pt x="824085" y="164885"/>
                  </a:lnTo>
                  <a:cubicBezTo>
                    <a:pt x="820453" y="162161"/>
                    <a:pt x="816367" y="160345"/>
                    <a:pt x="811826" y="158983"/>
                  </a:cubicBezTo>
                  <a:cubicBezTo>
                    <a:pt x="805470" y="157167"/>
                    <a:pt x="799113" y="156259"/>
                    <a:pt x="792302" y="156259"/>
                  </a:cubicBezTo>
                  <a:cubicBezTo>
                    <a:pt x="779589" y="156259"/>
                    <a:pt x="767330" y="162161"/>
                    <a:pt x="759611" y="172604"/>
                  </a:cubicBezTo>
                  <a:cubicBezTo>
                    <a:pt x="750530" y="183501"/>
                    <a:pt x="745990" y="200301"/>
                    <a:pt x="745990" y="223003"/>
                  </a:cubicBezTo>
                  <a:lnTo>
                    <a:pt x="745990" y="336059"/>
                  </a:lnTo>
                  <a:lnTo>
                    <a:pt x="693321" y="336059"/>
                  </a:lnTo>
                  <a:lnTo>
                    <a:pt x="693321" y="111763"/>
                  </a:lnTo>
                  <a:lnTo>
                    <a:pt x="745990" y="111763"/>
                  </a:lnTo>
                  <a:lnTo>
                    <a:pt x="745990" y="147178"/>
                  </a:lnTo>
                  <a:lnTo>
                    <a:pt x="746898" y="147178"/>
                  </a:lnTo>
                  <a:cubicBezTo>
                    <a:pt x="750985" y="135827"/>
                    <a:pt x="758703" y="125838"/>
                    <a:pt x="768692" y="119027"/>
                  </a:cubicBezTo>
                  <a:cubicBezTo>
                    <a:pt x="779135" y="111309"/>
                    <a:pt x="791848" y="107676"/>
                    <a:pt x="804107" y="108130"/>
                  </a:cubicBezTo>
                  <a:lnTo>
                    <a:pt x="804107" y="108130"/>
                  </a:lnTo>
                  <a:close/>
                  <a:moveTo>
                    <a:pt x="826810" y="227089"/>
                  </a:moveTo>
                  <a:cubicBezTo>
                    <a:pt x="826810" y="189858"/>
                    <a:pt x="837252" y="160799"/>
                    <a:pt x="858138" y="139005"/>
                  </a:cubicBezTo>
                  <a:cubicBezTo>
                    <a:pt x="879024" y="117211"/>
                    <a:pt x="908083" y="106314"/>
                    <a:pt x="945314" y="106314"/>
                  </a:cubicBezTo>
                  <a:cubicBezTo>
                    <a:pt x="980275" y="106314"/>
                    <a:pt x="1007518" y="116757"/>
                    <a:pt x="1027496" y="137643"/>
                  </a:cubicBezTo>
                  <a:cubicBezTo>
                    <a:pt x="1047474" y="158529"/>
                    <a:pt x="1057009" y="186679"/>
                    <a:pt x="1057009" y="222095"/>
                  </a:cubicBezTo>
                  <a:cubicBezTo>
                    <a:pt x="1057009" y="258418"/>
                    <a:pt x="1046566" y="287477"/>
                    <a:pt x="1025680" y="308817"/>
                  </a:cubicBezTo>
                  <a:cubicBezTo>
                    <a:pt x="1004794" y="330157"/>
                    <a:pt x="976189" y="341054"/>
                    <a:pt x="940320" y="341054"/>
                  </a:cubicBezTo>
                  <a:cubicBezTo>
                    <a:pt x="905813" y="341054"/>
                    <a:pt x="878116" y="331065"/>
                    <a:pt x="857684" y="310633"/>
                  </a:cubicBezTo>
                  <a:cubicBezTo>
                    <a:pt x="837252" y="290201"/>
                    <a:pt x="826810" y="262504"/>
                    <a:pt x="826810" y="227089"/>
                  </a:cubicBezTo>
                  <a:lnTo>
                    <a:pt x="826810" y="227089"/>
                  </a:lnTo>
                  <a:close/>
                  <a:moveTo>
                    <a:pt x="881748" y="225273"/>
                  </a:moveTo>
                  <a:cubicBezTo>
                    <a:pt x="881748" y="248883"/>
                    <a:pt x="887197" y="266591"/>
                    <a:pt x="897640" y="278850"/>
                  </a:cubicBezTo>
                  <a:cubicBezTo>
                    <a:pt x="908083" y="291109"/>
                    <a:pt x="923520" y="297466"/>
                    <a:pt x="943044" y="297466"/>
                  </a:cubicBezTo>
                  <a:cubicBezTo>
                    <a:pt x="962114" y="297466"/>
                    <a:pt x="976643" y="291109"/>
                    <a:pt x="986632" y="278850"/>
                  </a:cubicBezTo>
                  <a:cubicBezTo>
                    <a:pt x="996621" y="266591"/>
                    <a:pt x="1001615" y="247975"/>
                    <a:pt x="1001615" y="223911"/>
                  </a:cubicBezTo>
                  <a:cubicBezTo>
                    <a:pt x="1001615" y="199847"/>
                    <a:pt x="996621" y="181685"/>
                    <a:pt x="986178" y="169426"/>
                  </a:cubicBezTo>
                  <a:cubicBezTo>
                    <a:pt x="975735" y="157167"/>
                    <a:pt x="961206" y="151264"/>
                    <a:pt x="942590" y="150810"/>
                  </a:cubicBezTo>
                  <a:cubicBezTo>
                    <a:pt x="923066" y="150810"/>
                    <a:pt x="908083" y="157167"/>
                    <a:pt x="897640" y="170334"/>
                  </a:cubicBezTo>
                  <a:cubicBezTo>
                    <a:pt x="887197" y="183501"/>
                    <a:pt x="881748" y="201209"/>
                    <a:pt x="881748" y="225273"/>
                  </a:cubicBezTo>
                  <a:lnTo>
                    <a:pt x="881748" y="225273"/>
                  </a:lnTo>
                  <a:close/>
                  <a:moveTo>
                    <a:pt x="1135558" y="170788"/>
                  </a:moveTo>
                  <a:cubicBezTo>
                    <a:pt x="1135104" y="177599"/>
                    <a:pt x="1137828" y="183955"/>
                    <a:pt x="1142822" y="188496"/>
                  </a:cubicBezTo>
                  <a:cubicBezTo>
                    <a:pt x="1147817" y="192582"/>
                    <a:pt x="1158260" y="198030"/>
                    <a:pt x="1174605" y="204841"/>
                  </a:cubicBezTo>
                  <a:cubicBezTo>
                    <a:pt x="1195945" y="213468"/>
                    <a:pt x="1210475" y="222549"/>
                    <a:pt x="1219101" y="233446"/>
                  </a:cubicBezTo>
                  <a:cubicBezTo>
                    <a:pt x="1227728" y="244343"/>
                    <a:pt x="1232269" y="257510"/>
                    <a:pt x="1231814" y="271585"/>
                  </a:cubicBezTo>
                  <a:cubicBezTo>
                    <a:pt x="1232269" y="291563"/>
                    <a:pt x="1223188" y="310179"/>
                    <a:pt x="1207296" y="321984"/>
                  </a:cubicBezTo>
                  <a:cubicBezTo>
                    <a:pt x="1190951" y="334697"/>
                    <a:pt x="1169157" y="341508"/>
                    <a:pt x="1141460" y="341508"/>
                  </a:cubicBezTo>
                  <a:cubicBezTo>
                    <a:pt x="1131017" y="341508"/>
                    <a:pt x="1120574" y="340145"/>
                    <a:pt x="1110585" y="337875"/>
                  </a:cubicBezTo>
                  <a:cubicBezTo>
                    <a:pt x="1100597" y="336059"/>
                    <a:pt x="1091062" y="333335"/>
                    <a:pt x="1081981" y="329248"/>
                  </a:cubicBezTo>
                  <a:lnTo>
                    <a:pt x="1081981" y="277488"/>
                  </a:lnTo>
                  <a:cubicBezTo>
                    <a:pt x="1091516" y="284298"/>
                    <a:pt x="1101959" y="289293"/>
                    <a:pt x="1112856" y="293379"/>
                  </a:cubicBezTo>
                  <a:cubicBezTo>
                    <a:pt x="1122390" y="297012"/>
                    <a:pt x="1132833" y="298828"/>
                    <a:pt x="1142822" y="299282"/>
                  </a:cubicBezTo>
                  <a:cubicBezTo>
                    <a:pt x="1151903" y="299736"/>
                    <a:pt x="1160984" y="298374"/>
                    <a:pt x="1169157" y="294287"/>
                  </a:cubicBezTo>
                  <a:cubicBezTo>
                    <a:pt x="1175059" y="290655"/>
                    <a:pt x="1178238" y="284298"/>
                    <a:pt x="1177784" y="277488"/>
                  </a:cubicBezTo>
                  <a:cubicBezTo>
                    <a:pt x="1177784" y="270223"/>
                    <a:pt x="1174605" y="263412"/>
                    <a:pt x="1169157" y="258872"/>
                  </a:cubicBezTo>
                  <a:cubicBezTo>
                    <a:pt x="1158714" y="251607"/>
                    <a:pt x="1147817" y="245705"/>
                    <a:pt x="1135558" y="241618"/>
                  </a:cubicBezTo>
                  <a:cubicBezTo>
                    <a:pt x="1116034" y="233446"/>
                    <a:pt x="1102413" y="224365"/>
                    <a:pt x="1094240" y="214376"/>
                  </a:cubicBezTo>
                  <a:cubicBezTo>
                    <a:pt x="1085613" y="203025"/>
                    <a:pt x="1081527" y="189404"/>
                    <a:pt x="1081981" y="175328"/>
                  </a:cubicBezTo>
                  <a:cubicBezTo>
                    <a:pt x="1081527" y="155805"/>
                    <a:pt x="1090608" y="137189"/>
                    <a:pt x="1106045" y="125384"/>
                  </a:cubicBezTo>
                  <a:cubicBezTo>
                    <a:pt x="1121937" y="112217"/>
                    <a:pt x="1142822" y="105860"/>
                    <a:pt x="1168703" y="105860"/>
                  </a:cubicBezTo>
                  <a:cubicBezTo>
                    <a:pt x="1177329" y="105860"/>
                    <a:pt x="1186410" y="106768"/>
                    <a:pt x="1195037" y="108584"/>
                  </a:cubicBezTo>
                  <a:cubicBezTo>
                    <a:pt x="1203210" y="109946"/>
                    <a:pt x="1211383" y="112217"/>
                    <a:pt x="1219555" y="115395"/>
                  </a:cubicBezTo>
                  <a:lnTo>
                    <a:pt x="1219555" y="165339"/>
                  </a:lnTo>
                  <a:cubicBezTo>
                    <a:pt x="1211837" y="160345"/>
                    <a:pt x="1203664" y="156259"/>
                    <a:pt x="1195037" y="153534"/>
                  </a:cubicBezTo>
                  <a:cubicBezTo>
                    <a:pt x="1186410" y="150356"/>
                    <a:pt x="1176875" y="148540"/>
                    <a:pt x="1167795" y="148540"/>
                  </a:cubicBezTo>
                  <a:cubicBezTo>
                    <a:pt x="1159622" y="148086"/>
                    <a:pt x="1151449" y="150356"/>
                    <a:pt x="1144185" y="154442"/>
                  </a:cubicBezTo>
                  <a:cubicBezTo>
                    <a:pt x="1138736" y="158075"/>
                    <a:pt x="1135104" y="163977"/>
                    <a:pt x="1135558" y="170788"/>
                  </a:cubicBezTo>
                  <a:lnTo>
                    <a:pt x="1135558" y="170788"/>
                  </a:lnTo>
                  <a:close/>
                  <a:moveTo>
                    <a:pt x="1254517" y="227089"/>
                  </a:moveTo>
                  <a:cubicBezTo>
                    <a:pt x="1254517" y="189858"/>
                    <a:pt x="1264960" y="160799"/>
                    <a:pt x="1285845" y="139005"/>
                  </a:cubicBezTo>
                  <a:cubicBezTo>
                    <a:pt x="1306731" y="117211"/>
                    <a:pt x="1335790" y="106314"/>
                    <a:pt x="1373021" y="106314"/>
                  </a:cubicBezTo>
                  <a:cubicBezTo>
                    <a:pt x="1407983" y="106314"/>
                    <a:pt x="1435225" y="116757"/>
                    <a:pt x="1455203" y="137643"/>
                  </a:cubicBezTo>
                  <a:cubicBezTo>
                    <a:pt x="1474727" y="158529"/>
                    <a:pt x="1484716" y="186679"/>
                    <a:pt x="1484716" y="222095"/>
                  </a:cubicBezTo>
                  <a:cubicBezTo>
                    <a:pt x="1484716" y="258418"/>
                    <a:pt x="1474273" y="287477"/>
                    <a:pt x="1453387" y="308817"/>
                  </a:cubicBezTo>
                  <a:cubicBezTo>
                    <a:pt x="1432501" y="330157"/>
                    <a:pt x="1403896" y="341054"/>
                    <a:pt x="1368027" y="341054"/>
                  </a:cubicBezTo>
                  <a:cubicBezTo>
                    <a:pt x="1333066" y="341054"/>
                    <a:pt x="1305823" y="331065"/>
                    <a:pt x="1285391" y="310633"/>
                  </a:cubicBezTo>
                  <a:cubicBezTo>
                    <a:pt x="1264960" y="290655"/>
                    <a:pt x="1254517" y="262504"/>
                    <a:pt x="1254517" y="227089"/>
                  </a:cubicBezTo>
                  <a:lnTo>
                    <a:pt x="1254517" y="227089"/>
                  </a:lnTo>
                  <a:close/>
                  <a:moveTo>
                    <a:pt x="1309456" y="225273"/>
                  </a:moveTo>
                  <a:cubicBezTo>
                    <a:pt x="1309456" y="248883"/>
                    <a:pt x="1314904" y="266591"/>
                    <a:pt x="1325347" y="278850"/>
                  </a:cubicBezTo>
                  <a:cubicBezTo>
                    <a:pt x="1335790" y="291109"/>
                    <a:pt x="1351227" y="297466"/>
                    <a:pt x="1370751" y="297012"/>
                  </a:cubicBezTo>
                  <a:cubicBezTo>
                    <a:pt x="1389821" y="297012"/>
                    <a:pt x="1404350" y="290655"/>
                    <a:pt x="1414339" y="278396"/>
                  </a:cubicBezTo>
                  <a:cubicBezTo>
                    <a:pt x="1424328" y="266137"/>
                    <a:pt x="1429322" y="247521"/>
                    <a:pt x="1429322" y="223457"/>
                  </a:cubicBezTo>
                  <a:cubicBezTo>
                    <a:pt x="1429322" y="199393"/>
                    <a:pt x="1424328" y="181231"/>
                    <a:pt x="1413885" y="168972"/>
                  </a:cubicBezTo>
                  <a:cubicBezTo>
                    <a:pt x="1403442" y="156713"/>
                    <a:pt x="1388913" y="150810"/>
                    <a:pt x="1370297" y="150356"/>
                  </a:cubicBezTo>
                  <a:cubicBezTo>
                    <a:pt x="1351227" y="150356"/>
                    <a:pt x="1336244" y="156713"/>
                    <a:pt x="1325347" y="169880"/>
                  </a:cubicBezTo>
                  <a:cubicBezTo>
                    <a:pt x="1314450" y="183047"/>
                    <a:pt x="1309456" y="201209"/>
                    <a:pt x="1309456" y="225273"/>
                  </a:cubicBezTo>
                  <a:lnTo>
                    <a:pt x="1309456" y="225273"/>
                  </a:lnTo>
                  <a:close/>
                  <a:moveTo>
                    <a:pt x="1659521" y="154897"/>
                  </a:moveTo>
                  <a:lnTo>
                    <a:pt x="1580518" y="154897"/>
                  </a:lnTo>
                  <a:lnTo>
                    <a:pt x="1580518" y="335605"/>
                  </a:lnTo>
                  <a:lnTo>
                    <a:pt x="1526941" y="335605"/>
                  </a:lnTo>
                  <a:lnTo>
                    <a:pt x="1526941" y="154897"/>
                  </a:lnTo>
                  <a:lnTo>
                    <a:pt x="1489256" y="154897"/>
                  </a:lnTo>
                  <a:lnTo>
                    <a:pt x="1489256" y="111763"/>
                  </a:lnTo>
                  <a:lnTo>
                    <a:pt x="1526941" y="111763"/>
                  </a:lnTo>
                  <a:lnTo>
                    <a:pt x="1526941" y="80434"/>
                  </a:lnTo>
                  <a:cubicBezTo>
                    <a:pt x="1526033" y="58640"/>
                    <a:pt x="1534660" y="37754"/>
                    <a:pt x="1550098" y="22770"/>
                  </a:cubicBezTo>
                  <a:cubicBezTo>
                    <a:pt x="1565989" y="7333"/>
                    <a:pt x="1587329" y="-840"/>
                    <a:pt x="1609123" y="68"/>
                  </a:cubicBezTo>
                  <a:cubicBezTo>
                    <a:pt x="1614571" y="68"/>
                    <a:pt x="1620474" y="522"/>
                    <a:pt x="1625923" y="976"/>
                  </a:cubicBezTo>
                  <a:cubicBezTo>
                    <a:pt x="1630463" y="1430"/>
                    <a:pt x="1634549" y="2339"/>
                    <a:pt x="1639090" y="4155"/>
                  </a:cubicBezTo>
                  <a:lnTo>
                    <a:pt x="1639090" y="49559"/>
                  </a:lnTo>
                  <a:cubicBezTo>
                    <a:pt x="1636365" y="48197"/>
                    <a:pt x="1633187" y="46835"/>
                    <a:pt x="1630009" y="45927"/>
                  </a:cubicBezTo>
                  <a:cubicBezTo>
                    <a:pt x="1625014" y="44564"/>
                    <a:pt x="1620020" y="43656"/>
                    <a:pt x="1615025" y="43656"/>
                  </a:cubicBezTo>
                  <a:cubicBezTo>
                    <a:pt x="1605491" y="43202"/>
                    <a:pt x="1595956" y="46835"/>
                    <a:pt x="1589599" y="54099"/>
                  </a:cubicBezTo>
                  <a:cubicBezTo>
                    <a:pt x="1583697" y="60910"/>
                    <a:pt x="1580518" y="71353"/>
                    <a:pt x="1580518" y="84520"/>
                  </a:cubicBezTo>
                  <a:lnTo>
                    <a:pt x="1580518" y="111763"/>
                  </a:lnTo>
                  <a:lnTo>
                    <a:pt x="1659067" y="111763"/>
                  </a:lnTo>
                  <a:lnTo>
                    <a:pt x="1659067" y="61364"/>
                  </a:lnTo>
                  <a:lnTo>
                    <a:pt x="1712190" y="45472"/>
                  </a:lnTo>
                  <a:lnTo>
                    <a:pt x="1712190" y="111763"/>
                  </a:lnTo>
                  <a:lnTo>
                    <a:pt x="1765767" y="111763"/>
                  </a:lnTo>
                  <a:lnTo>
                    <a:pt x="1765767" y="154897"/>
                  </a:lnTo>
                  <a:lnTo>
                    <a:pt x="1712644" y="154897"/>
                  </a:lnTo>
                  <a:lnTo>
                    <a:pt x="1712644" y="259780"/>
                  </a:lnTo>
                  <a:cubicBezTo>
                    <a:pt x="1712644" y="273401"/>
                    <a:pt x="1714915" y="283390"/>
                    <a:pt x="1720363" y="288839"/>
                  </a:cubicBezTo>
                  <a:cubicBezTo>
                    <a:pt x="1725812" y="294287"/>
                    <a:pt x="1733076" y="297466"/>
                    <a:pt x="1743973" y="297466"/>
                  </a:cubicBezTo>
                  <a:cubicBezTo>
                    <a:pt x="1747606" y="297466"/>
                    <a:pt x="1751238" y="296557"/>
                    <a:pt x="1754870" y="295195"/>
                  </a:cubicBezTo>
                  <a:cubicBezTo>
                    <a:pt x="1758957" y="293833"/>
                    <a:pt x="1762589" y="292017"/>
                    <a:pt x="1766221" y="289747"/>
                  </a:cubicBezTo>
                  <a:lnTo>
                    <a:pt x="1766221" y="333335"/>
                  </a:lnTo>
                  <a:cubicBezTo>
                    <a:pt x="1760773" y="335605"/>
                    <a:pt x="1755324" y="337421"/>
                    <a:pt x="1749422" y="338783"/>
                  </a:cubicBezTo>
                  <a:cubicBezTo>
                    <a:pt x="1741703" y="340145"/>
                    <a:pt x="1733984" y="341054"/>
                    <a:pt x="1726266" y="341054"/>
                  </a:cubicBezTo>
                  <a:cubicBezTo>
                    <a:pt x="1704018" y="341054"/>
                    <a:pt x="1687218" y="335151"/>
                    <a:pt x="1676321" y="323346"/>
                  </a:cubicBezTo>
                  <a:cubicBezTo>
                    <a:pt x="1665424" y="311541"/>
                    <a:pt x="1659521" y="293833"/>
                    <a:pt x="1659521" y="269769"/>
                  </a:cubicBezTo>
                  <a:lnTo>
                    <a:pt x="1659521" y="154897"/>
                  </a:lnTo>
                  <a:close/>
                </a:path>
              </a:pathLst>
            </a:custGeom>
            <a:solidFill>
              <a:srgbClr val="73747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1" name="Google Shape;251;p24"/>
            <p:cNvSpPr/>
            <p:nvPr/>
          </p:nvSpPr>
          <p:spPr>
            <a:xfrm>
              <a:off x="5520822" y="102584"/>
              <a:ext cx="247452" cy="247452"/>
            </a:xfrm>
            <a:custGeom>
              <a:avLst/>
              <a:gdLst/>
              <a:ahLst/>
              <a:cxnLst/>
              <a:rect l="l" t="t" r="r" b="b"/>
              <a:pathLst>
                <a:path w="247452" h="247452" extrusionOk="0">
                  <a:moveTo>
                    <a:pt x="0" y="0"/>
                  </a:moveTo>
                  <a:lnTo>
                    <a:pt x="247453" y="0"/>
                  </a:lnTo>
                  <a:lnTo>
                    <a:pt x="247453" y="247453"/>
                  </a:lnTo>
                  <a:lnTo>
                    <a:pt x="0" y="247453"/>
                  </a:lnTo>
                  <a:close/>
                </a:path>
              </a:pathLst>
            </a:custGeom>
            <a:solidFill>
              <a:srgbClr val="F0512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2" name="Google Shape;252;p24"/>
            <p:cNvSpPr/>
            <p:nvPr/>
          </p:nvSpPr>
          <p:spPr>
            <a:xfrm>
              <a:off x="5794155" y="102584"/>
              <a:ext cx="247452" cy="247452"/>
            </a:xfrm>
            <a:custGeom>
              <a:avLst/>
              <a:gdLst/>
              <a:ahLst/>
              <a:cxnLst/>
              <a:rect l="l" t="t" r="r" b="b"/>
              <a:pathLst>
                <a:path w="247452" h="247452" extrusionOk="0">
                  <a:moveTo>
                    <a:pt x="0" y="0"/>
                  </a:moveTo>
                  <a:lnTo>
                    <a:pt x="247453" y="0"/>
                  </a:lnTo>
                  <a:lnTo>
                    <a:pt x="247453" y="247453"/>
                  </a:lnTo>
                  <a:lnTo>
                    <a:pt x="0" y="247453"/>
                  </a:lnTo>
                  <a:close/>
                </a:path>
              </a:pathLst>
            </a:custGeom>
            <a:solidFill>
              <a:srgbClr val="7EBB4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" name="Google Shape;253;p24"/>
            <p:cNvSpPr/>
            <p:nvPr/>
          </p:nvSpPr>
          <p:spPr>
            <a:xfrm>
              <a:off x="5520822" y="375917"/>
              <a:ext cx="247452" cy="247452"/>
            </a:xfrm>
            <a:custGeom>
              <a:avLst/>
              <a:gdLst/>
              <a:ahLst/>
              <a:cxnLst/>
              <a:rect l="l" t="t" r="r" b="b"/>
              <a:pathLst>
                <a:path w="247452" h="247452" extrusionOk="0">
                  <a:moveTo>
                    <a:pt x="0" y="0"/>
                  </a:moveTo>
                  <a:lnTo>
                    <a:pt x="247453" y="0"/>
                  </a:lnTo>
                  <a:lnTo>
                    <a:pt x="247453" y="247453"/>
                  </a:lnTo>
                  <a:lnTo>
                    <a:pt x="0" y="247453"/>
                  </a:lnTo>
                  <a:close/>
                </a:path>
              </a:pathLst>
            </a:custGeom>
            <a:solidFill>
              <a:srgbClr val="33A0D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" name="Google Shape;254;p24"/>
            <p:cNvSpPr/>
            <p:nvPr/>
          </p:nvSpPr>
          <p:spPr>
            <a:xfrm>
              <a:off x="5794155" y="375917"/>
              <a:ext cx="247452" cy="247452"/>
            </a:xfrm>
            <a:custGeom>
              <a:avLst/>
              <a:gdLst/>
              <a:ahLst/>
              <a:cxnLst/>
              <a:rect l="l" t="t" r="r" b="b"/>
              <a:pathLst>
                <a:path w="247452" h="247452" extrusionOk="0">
                  <a:moveTo>
                    <a:pt x="0" y="0"/>
                  </a:moveTo>
                  <a:lnTo>
                    <a:pt x="247453" y="0"/>
                  </a:lnTo>
                  <a:lnTo>
                    <a:pt x="247453" y="247453"/>
                  </a:lnTo>
                  <a:lnTo>
                    <a:pt x="0" y="247453"/>
                  </a:lnTo>
                  <a:close/>
                </a:path>
              </a:pathLst>
            </a:custGeom>
            <a:solidFill>
              <a:srgbClr val="FDB81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826C0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7" name="Google Shape;257;p2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8" name="Google Shape;258;p2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9" name="Google Shape;259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0" name="Google Shape;260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1" name="Google Shape;261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826C0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4" name="Google Shape;264;p2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900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 b="1"/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 b="1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 b="1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 b="1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 b="1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265" name="Google Shape;265;p2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900" cy="36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6" name="Google Shape;266;p2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00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 b="1"/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 b="1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 b="1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 b="1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 b="1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267" name="Google Shape;267;p2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00" cy="36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8" name="Google Shape;268;p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9" name="Google Shape;269;p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0" name="Google Shape;270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Sample">
  <p:cSld name="Code Sample"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826C0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3" name="Google Shape;273;p2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latin typeface="Consolas"/>
                <a:ea typeface="Consolas"/>
                <a:cs typeface="Consolas"/>
                <a:sym typeface="Consolas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latin typeface="Consolas"/>
                <a:ea typeface="Consolas"/>
                <a:cs typeface="Consolas"/>
                <a:sym typeface="Consolas"/>
              </a:defRPr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latin typeface="Consolas"/>
                <a:ea typeface="Consolas"/>
                <a:cs typeface="Consolas"/>
                <a:sym typeface="Consolas"/>
              </a:defRPr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>
                <a:latin typeface="Consolas"/>
                <a:ea typeface="Consolas"/>
                <a:cs typeface="Consolas"/>
                <a:sym typeface="Consolas"/>
              </a:defRPr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>
                <a:latin typeface="Consolas"/>
                <a:ea typeface="Consolas"/>
                <a:cs typeface="Consolas"/>
                <a:sym typeface="Consolas"/>
              </a:defRPr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4" name="Google Shape;274;p2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5" name="Google Shape;275;p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6" name="Google Shape;276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rt">
  <p:cSld name="Chart"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9" name="Google Shape;279;p2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0" name="Google Shape;280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81" name="Google Shape;281;p2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032000" y="719666"/>
            <a:ext cx="8127900" cy="541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ogress">
  <p:cSld name="Progress"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2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826C0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4" name="Google Shape;284;p2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5" name="Google Shape;285;p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6" name="Google Shape;286;p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826C0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9" name="Google Shape;289;p3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0" name="Google Shape;290;p3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1" name="Google Shape;291;p3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1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826C0"/>
              </a:buClr>
              <a:buSzPts val="3200"/>
              <a:buFont typeface="Open Sans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4" name="Google Shape;294;p31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3200"/>
              <a:buChar char="•"/>
              <a:defRPr sz="3200"/>
            </a:lvl1pPr>
            <a:lvl2pPr marL="914400" lvl="1" indent="-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800"/>
              <a:buChar char="•"/>
              <a:defRPr sz="2800"/>
            </a:lvl2pPr>
            <a:lvl3pPr marL="1371600" lvl="2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Char char="•"/>
              <a:defRPr sz="2400"/>
            </a:lvl3pPr>
            <a:lvl4pPr marL="1828800" lvl="3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Char char="•"/>
              <a:defRPr sz="2000"/>
            </a:lvl4pPr>
            <a:lvl5pPr marL="2286000" lvl="4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Char char="•"/>
              <a:defRPr sz="2000"/>
            </a:lvl5pPr>
            <a:lvl6pPr marL="2743200" lvl="5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295" name="Google Shape;295;p31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/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96" name="Google Shape;296;p3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7" name="Google Shape;297;p3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8" name="Google Shape;298;p3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Title Slide">
  <p:cSld name="3_Title Slide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95723" y="123509"/>
            <a:ext cx="1630198" cy="304834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938979" y="47326"/>
            <a:ext cx="1280160" cy="4572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7" name="Google Shape;57;p4"/>
          <p:cNvGrpSpPr/>
          <p:nvPr/>
        </p:nvGrpSpPr>
        <p:grpSpPr>
          <a:xfrm>
            <a:off x="7046026" y="93043"/>
            <a:ext cx="1716176" cy="365747"/>
            <a:chOff x="5520822" y="102584"/>
            <a:chExt cx="2443651" cy="520785"/>
          </a:xfrm>
        </p:grpSpPr>
        <p:sp>
          <p:nvSpPr>
            <p:cNvPr id="58" name="Google Shape;58;p4"/>
            <p:cNvSpPr/>
            <p:nvPr/>
          </p:nvSpPr>
          <p:spPr>
            <a:xfrm>
              <a:off x="6198252" y="183789"/>
              <a:ext cx="1766221" cy="341507"/>
            </a:xfrm>
            <a:custGeom>
              <a:avLst/>
              <a:gdLst/>
              <a:ahLst/>
              <a:cxnLst/>
              <a:rect l="l" t="t" r="r" b="b"/>
              <a:pathLst>
                <a:path w="1766221" h="341507" extrusionOk="0">
                  <a:moveTo>
                    <a:pt x="338261" y="23224"/>
                  </a:moveTo>
                  <a:lnTo>
                    <a:pt x="338261" y="335605"/>
                  </a:lnTo>
                  <a:lnTo>
                    <a:pt x="283776" y="335605"/>
                  </a:lnTo>
                  <a:lnTo>
                    <a:pt x="283776" y="90423"/>
                  </a:lnTo>
                  <a:lnTo>
                    <a:pt x="282868" y="90423"/>
                  </a:lnTo>
                  <a:lnTo>
                    <a:pt x="185703" y="335605"/>
                  </a:lnTo>
                  <a:lnTo>
                    <a:pt x="149834" y="335605"/>
                  </a:lnTo>
                  <a:lnTo>
                    <a:pt x="50399" y="90423"/>
                  </a:lnTo>
                  <a:lnTo>
                    <a:pt x="49945" y="90423"/>
                  </a:lnTo>
                  <a:lnTo>
                    <a:pt x="49945" y="335605"/>
                  </a:lnTo>
                  <a:lnTo>
                    <a:pt x="0" y="335605"/>
                  </a:lnTo>
                  <a:lnTo>
                    <a:pt x="0" y="23224"/>
                  </a:lnTo>
                  <a:lnTo>
                    <a:pt x="77641" y="23224"/>
                  </a:lnTo>
                  <a:lnTo>
                    <a:pt x="167541" y="254786"/>
                  </a:lnTo>
                  <a:lnTo>
                    <a:pt x="168903" y="254786"/>
                  </a:lnTo>
                  <a:lnTo>
                    <a:pt x="263798" y="23224"/>
                  </a:lnTo>
                  <a:lnTo>
                    <a:pt x="338261" y="23224"/>
                  </a:lnTo>
                  <a:close/>
                  <a:moveTo>
                    <a:pt x="383665" y="46835"/>
                  </a:moveTo>
                  <a:cubicBezTo>
                    <a:pt x="383665" y="38662"/>
                    <a:pt x="386843" y="30489"/>
                    <a:pt x="393200" y="25041"/>
                  </a:cubicBezTo>
                  <a:cubicBezTo>
                    <a:pt x="405913" y="13236"/>
                    <a:pt x="425891" y="13236"/>
                    <a:pt x="439058" y="25041"/>
                  </a:cubicBezTo>
                  <a:cubicBezTo>
                    <a:pt x="444961" y="30943"/>
                    <a:pt x="448139" y="38662"/>
                    <a:pt x="448139" y="46835"/>
                  </a:cubicBezTo>
                  <a:cubicBezTo>
                    <a:pt x="448593" y="55007"/>
                    <a:pt x="444961" y="63180"/>
                    <a:pt x="438604" y="68629"/>
                  </a:cubicBezTo>
                  <a:cubicBezTo>
                    <a:pt x="432247" y="74531"/>
                    <a:pt x="424529" y="77709"/>
                    <a:pt x="415902" y="77255"/>
                  </a:cubicBezTo>
                  <a:cubicBezTo>
                    <a:pt x="407275" y="77255"/>
                    <a:pt x="399102" y="74531"/>
                    <a:pt x="393200" y="68629"/>
                  </a:cubicBezTo>
                  <a:cubicBezTo>
                    <a:pt x="387297" y="63180"/>
                    <a:pt x="383665" y="55461"/>
                    <a:pt x="383665" y="46835"/>
                  </a:cubicBezTo>
                  <a:lnTo>
                    <a:pt x="383665" y="46835"/>
                  </a:lnTo>
                  <a:close/>
                  <a:moveTo>
                    <a:pt x="442236" y="111763"/>
                  </a:moveTo>
                  <a:lnTo>
                    <a:pt x="442236" y="336059"/>
                  </a:lnTo>
                  <a:lnTo>
                    <a:pt x="389568" y="336059"/>
                  </a:lnTo>
                  <a:lnTo>
                    <a:pt x="389568" y="111763"/>
                  </a:lnTo>
                  <a:lnTo>
                    <a:pt x="442236" y="111763"/>
                  </a:lnTo>
                  <a:close/>
                  <a:moveTo>
                    <a:pt x="602059" y="297466"/>
                  </a:moveTo>
                  <a:cubicBezTo>
                    <a:pt x="610686" y="297466"/>
                    <a:pt x="619767" y="295649"/>
                    <a:pt x="627939" y="292017"/>
                  </a:cubicBezTo>
                  <a:cubicBezTo>
                    <a:pt x="637474" y="288385"/>
                    <a:pt x="646101" y="283390"/>
                    <a:pt x="654274" y="277488"/>
                  </a:cubicBezTo>
                  <a:lnTo>
                    <a:pt x="654274" y="326524"/>
                  </a:lnTo>
                  <a:cubicBezTo>
                    <a:pt x="645193" y="331519"/>
                    <a:pt x="635658" y="335151"/>
                    <a:pt x="625669" y="337421"/>
                  </a:cubicBezTo>
                  <a:cubicBezTo>
                    <a:pt x="614318" y="340145"/>
                    <a:pt x="602059" y="341054"/>
                    <a:pt x="590254" y="341054"/>
                  </a:cubicBezTo>
                  <a:cubicBezTo>
                    <a:pt x="557109" y="341054"/>
                    <a:pt x="530320" y="330611"/>
                    <a:pt x="509889" y="309725"/>
                  </a:cubicBezTo>
                  <a:cubicBezTo>
                    <a:pt x="489457" y="288839"/>
                    <a:pt x="479014" y="262050"/>
                    <a:pt x="479014" y="229813"/>
                  </a:cubicBezTo>
                  <a:cubicBezTo>
                    <a:pt x="479014" y="193944"/>
                    <a:pt x="489457" y="164431"/>
                    <a:pt x="510797" y="140821"/>
                  </a:cubicBezTo>
                  <a:cubicBezTo>
                    <a:pt x="532137" y="117211"/>
                    <a:pt x="561649" y="105860"/>
                    <a:pt x="600243" y="105406"/>
                  </a:cubicBezTo>
                  <a:cubicBezTo>
                    <a:pt x="610232" y="105406"/>
                    <a:pt x="620221" y="106768"/>
                    <a:pt x="630210" y="109038"/>
                  </a:cubicBezTo>
                  <a:cubicBezTo>
                    <a:pt x="638382" y="110854"/>
                    <a:pt x="646555" y="114033"/>
                    <a:pt x="654274" y="118119"/>
                  </a:cubicBezTo>
                  <a:lnTo>
                    <a:pt x="654274" y="168972"/>
                  </a:lnTo>
                  <a:cubicBezTo>
                    <a:pt x="646555" y="163523"/>
                    <a:pt x="638382" y="158529"/>
                    <a:pt x="629302" y="155351"/>
                  </a:cubicBezTo>
                  <a:cubicBezTo>
                    <a:pt x="621129" y="152172"/>
                    <a:pt x="612048" y="150356"/>
                    <a:pt x="602967" y="149902"/>
                  </a:cubicBezTo>
                  <a:cubicBezTo>
                    <a:pt x="583897" y="148994"/>
                    <a:pt x="565736" y="156713"/>
                    <a:pt x="552568" y="170334"/>
                  </a:cubicBezTo>
                  <a:cubicBezTo>
                    <a:pt x="539855" y="183955"/>
                    <a:pt x="533499" y="202117"/>
                    <a:pt x="533499" y="225273"/>
                  </a:cubicBezTo>
                  <a:cubicBezTo>
                    <a:pt x="533499" y="248429"/>
                    <a:pt x="539855" y="265683"/>
                    <a:pt x="551660" y="278396"/>
                  </a:cubicBezTo>
                  <a:cubicBezTo>
                    <a:pt x="563919" y="291109"/>
                    <a:pt x="580719" y="297012"/>
                    <a:pt x="602059" y="297466"/>
                  </a:cubicBezTo>
                  <a:lnTo>
                    <a:pt x="602059" y="297466"/>
                  </a:lnTo>
                  <a:close/>
                  <a:moveTo>
                    <a:pt x="804107" y="108130"/>
                  </a:moveTo>
                  <a:cubicBezTo>
                    <a:pt x="807740" y="108130"/>
                    <a:pt x="811826" y="108584"/>
                    <a:pt x="815459" y="109038"/>
                  </a:cubicBezTo>
                  <a:cubicBezTo>
                    <a:pt x="818183" y="109492"/>
                    <a:pt x="821361" y="110400"/>
                    <a:pt x="824085" y="111309"/>
                  </a:cubicBezTo>
                  <a:lnTo>
                    <a:pt x="824085" y="164885"/>
                  </a:lnTo>
                  <a:cubicBezTo>
                    <a:pt x="820453" y="162161"/>
                    <a:pt x="816367" y="160345"/>
                    <a:pt x="811826" y="158983"/>
                  </a:cubicBezTo>
                  <a:cubicBezTo>
                    <a:pt x="805470" y="157167"/>
                    <a:pt x="799113" y="156259"/>
                    <a:pt x="792302" y="156259"/>
                  </a:cubicBezTo>
                  <a:cubicBezTo>
                    <a:pt x="779589" y="156259"/>
                    <a:pt x="767330" y="162161"/>
                    <a:pt x="759611" y="172604"/>
                  </a:cubicBezTo>
                  <a:cubicBezTo>
                    <a:pt x="750530" y="183501"/>
                    <a:pt x="745990" y="200301"/>
                    <a:pt x="745990" y="223003"/>
                  </a:cubicBezTo>
                  <a:lnTo>
                    <a:pt x="745990" y="336059"/>
                  </a:lnTo>
                  <a:lnTo>
                    <a:pt x="693321" y="336059"/>
                  </a:lnTo>
                  <a:lnTo>
                    <a:pt x="693321" y="111763"/>
                  </a:lnTo>
                  <a:lnTo>
                    <a:pt x="745990" y="111763"/>
                  </a:lnTo>
                  <a:lnTo>
                    <a:pt x="745990" y="147178"/>
                  </a:lnTo>
                  <a:lnTo>
                    <a:pt x="746898" y="147178"/>
                  </a:lnTo>
                  <a:cubicBezTo>
                    <a:pt x="750985" y="135827"/>
                    <a:pt x="758703" y="125838"/>
                    <a:pt x="768692" y="119027"/>
                  </a:cubicBezTo>
                  <a:cubicBezTo>
                    <a:pt x="779135" y="111309"/>
                    <a:pt x="791848" y="107676"/>
                    <a:pt x="804107" y="108130"/>
                  </a:cubicBezTo>
                  <a:lnTo>
                    <a:pt x="804107" y="108130"/>
                  </a:lnTo>
                  <a:close/>
                  <a:moveTo>
                    <a:pt x="826810" y="227089"/>
                  </a:moveTo>
                  <a:cubicBezTo>
                    <a:pt x="826810" y="189858"/>
                    <a:pt x="837252" y="160799"/>
                    <a:pt x="858138" y="139005"/>
                  </a:cubicBezTo>
                  <a:cubicBezTo>
                    <a:pt x="879024" y="117211"/>
                    <a:pt x="908083" y="106314"/>
                    <a:pt x="945314" y="106314"/>
                  </a:cubicBezTo>
                  <a:cubicBezTo>
                    <a:pt x="980275" y="106314"/>
                    <a:pt x="1007518" y="116757"/>
                    <a:pt x="1027496" y="137643"/>
                  </a:cubicBezTo>
                  <a:cubicBezTo>
                    <a:pt x="1047474" y="158529"/>
                    <a:pt x="1057009" y="186679"/>
                    <a:pt x="1057009" y="222095"/>
                  </a:cubicBezTo>
                  <a:cubicBezTo>
                    <a:pt x="1057009" y="258418"/>
                    <a:pt x="1046566" y="287477"/>
                    <a:pt x="1025680" y="308817"/>
                  </a:cubicBezTo>
                  <a:cubicBezTo>
                    <a:pt x="1004794" y="330157"/>
                    <a:pt x="976189" y="341054"/>
                    <a:pt x="940320" y="341054"/>
                  </a:cubicBezTo>
                  <a:cubicBezTo>
                    <a:pt x="905813" y="341054"/>
                    <a:pt x="878116" y="331065"/>
                    <a:pt x="857684" y="310633"/>
                  </a:cubicBezTo>
                  <a:cubicBezTo>
                    <a:pt x="837252" y="290201"/>
                    <a:pt x="826810" y="262504"/>
                    <a:pt x="826810" y="227089"/>
                  </a:cubicBezTo>
                  <a:lnTo>
                    <a:pt x="826810" y="227089"/>
                  </a:lnTo>
                  <a:close/>
                  <a:moveTo>
                    <a:pt x="881748" y="225273"/>
                  </a:moveTo>
                  <a:cubicBezTo>
                    <a:pt x="881748" y="248883"/>
                    <a:pt x="887197" y="266591"/>
                    <a:pt x="897640" y="278850"/>
                  </a:cubicBezTo>
                  <a:cubicBezTo>
                    <a:pt x="908083" y="291109"/>
                    <a:pt x="923520" y="297466"/>
                    <a:pt x="943044" y="297466"/>
                  </a:cubicBezTo>
                  <a:cubicBezTo>
                    <a:pt x="962114" y="297466"/>
                    <a:pt x="976643" y="291109"/>
                    <a:pt x="986632" y="278850"/>
                  </a:cubicBezTo>
                  <a:cubicBezTo>
                    <a:pt x="996621" y="266591"/>
                    <a:pt x="1001615" y="247975"/>
                    <a:pt x="1001615" y="223911"/>
                  </a:cubicBezTo>
                  <a:cubicBezTo>
                    <a:pt x="1001615" y="199847"/>
                    <a:pt x="996621" y="181685"/>
                    <a:pt x="986178" y="169426"/>
                  </a:cubicBezTo>
                  <a:cubicBezTo>
                    <a:pt x="975735" y="157167"/>
                    <a:pt x="961206" y="151264"/>
                    <a:pt x="942590" y="150810"/>
                  </a:cubicBezTo>
                  <a:cubicBezTo>
                    <a:pt x="923066" y="150810"/>
                    <a:pt x="908083" y="157167"/>
                    <a:pt x="897640" y="170334"/>
                  </a:cubicBezTo>
                  <a:cubicBezTo>
                    <a:pt x="887197" y="183501"/>
                    <a:pt x="881748" y="201209"/>
                    <a:pt x="881748" y="225273"/>
                  </a:cubicBezTo>
                  <a:lnTo>
                    <a:pt x="881748" y="225273"/>
                  </a:lnTo>
                  <a:close/>
                  <a:moveTo>
                    <a:pt x="1135558" y="170788"/>
                  </a:moveTo>
                  <a:cubicBezTo>
                    <a:pt x="1135104" y="177599"/>
                    <a:pt x="1137828" y="183955"/>
                    <a:pt x="1142822" y="188496"/>
                  </a:cubicBezTo>
                  <a:cubicBezTo>
                    <a:pt x="1147817" y="192582"/>
                    <a:pt x="1158260" y="198030"/>
                    <a:pt x="1174605" y="204841"/>
                  </a:cubicBezTo>
                  <a:cubicBezTo>
                    <a:pt x="1195945" y="213468"/>
                    <a:pt x="1210475" y="222549"/>
                    <a:pt x="1219101" y="233446"/>
                  </a:cubicBezTo>
                  <a:cubicBezTo>
                    <a:pt x="1227728" y="244343"/>
                    <a:pt x="1232269" y="257510"/>
                    <a:pt x="1231814" y="271585"/>
                  </a:cubicBezTo>
                  <a:cubicBezTo>
                    <a:pt x="1232269" y="291563"/>
                    <a:pt x="1223188" y="310179"/>
                    <a:pt x="1207296" y="321984"/>
                  </a:cubicBezTo>
                  <a:cubicBezTo>
                    <a:pt x="1190951" y="334697"/>
                    <a:pt x="1169157" y="341508"/>
                    <a:pt x="1141460" y="341508"/>
                  </a:cubicBezTo>
                  <a:cubicBezTo>
                    <a:pt x="1131017" y="341508"/>
                    <a:pt x="1120574" y="340145"/>
                    <a:pt x="1110585" y="337875"/>
                  </a:cubicBezTo>
                  <a:cubicBezTo>
                    <a:pt x="1100597" y="336059"/>
                    <a:pt x="1091062" y="333335"/>
                    <a:pt x="1081981" y="329248"/>
                  </a:cubicBezTo>
                  <a:lnTo>
                    <a:pt x="1081981" y="277488"/>
                  </a:lnTo>
                  <a:cubicBezTo>
                    <a:pt x="1091516" y="284298"/>
                    <a:pt x="1101959" y="289293"/>
                    <a:pt x="1112856" y="293379"/>
                  </a:cubicBezTo>
                  <a:cubicBezTo>
                    <a:pt x="1122390" y="297012"/>
                    <a:pt x="1132833" y="298828"/>
                    <a:pt x="1142822" y="299282"/>
                  </a:cubicBezTo>
                  <a:cubicBezTo>
                    <a:pt x="1151903" y="299736"/>
                    <a:pt x="1160984" y="298374"/>
                    <a:pt x="1169157" y="294287"/>
                  </a:cubicBezTo>
                  <a:cubicBezTo>
                    <a:pt x="1175059" y="290655"/>
                    <a:pt x="1178238" y="284298"/>
                    <a:pt x="1177784" y="277488"/>
                  </a:cubicBezTo>
                  <a:cubicBezTo>
                    <a:pt x="1177784" y="270223"/>
                    <a:pt x="1174605" y="263412"/>
                    <a:pt x="1169157" y="258872"/>
                  </a:cubicBezTo>
                  <a:cubicBezTo>
                    <a:pt x="1158714" y="251607"/>
                    <a:pt x="1147817" y="245705"/>
                    <a:pt x="1135558" y="241618"/>
                  </a:cubicBezTo>
                  <a:cubicBezTo>
                    <a:pt x="1116034" y="233446"/>
                    <a:pt x="1102413" y="224365"/>
                    <a:pt x="1094240" y="214376"/>
                  </a:cubicBezTo>
                  <a:cubicBezTo>
                    <a:pt x="1085613" y="203025"/>
                    <a:pt x="1081527" y="189404"/>
                    <a:pt x="1081981" y="175328"/>
                  </a:cubicBezTo>
                  <a:cubicBezTo>
                    <a:pt x="1081527" y="155805"/>
                    <a:pt x="1090608" y="137189"/>
                    <a:pt x="1106045" y="125384"/>
                  </a:cubicBezTo>
                  <a:cubicBezTo>
                    <a:pt x="1121937" y="112217"/>
                    <a:pt x="1142822" y="105860"/>
                    <a:pt x="1168703" y="105860"/>
                  </a:cubicBezTo>
                  <a:cubicBezTo>
                    <a:pt x="1177329" y="105860"/>
                    <a:pt x="1186410" y="106768"/>
                    <a:pt x="1195037" y="108584"/>
                  </a:cubicBezTo>
                  <a:cubicBezTo>
                    <a:pt x="1203210" y="109946"/>
                    <a:pt x="1211383" y="112217"/>
                    <a:pt x="1219555" y="115395"/>
                  </a:cubicBezTo>
                  <a:lnTo>
                    <a:pt x="1219555" y="165339"/>
                  </a:lnTo>
                  <a:cubicBezTo>
                    <a:pt x="1211837" y="160345"/>
                    <a:pt x="1203664" y="156259"/>
                    <a:pt x="1195037" y="153534"/>
                  </a:cubicBezTo>
                  <a:cubicBezTo>
                    <a:pt x="1186410" y="150356"/>
                    <a:pt x="1176875" y="148540"/>
                    <a:pt x="1167795" y="148540"/>
                  </a:cubicBezTo>
                  <a:cubicBezTo>
                    <a:pt x="1159622" y="148086"/>
                    <a:pt x="1151449" y="150356"/>
                    <a:pt x="1144185" y="154442"/>
                  </a:cubicBezTo>
                  <a:cubicBezTo>
                    <a:pt x="1138736" y="158075"/>
                    <a:pt x="1135104" y="163977"/>
                    <a:pt x="1135558" y="170788"/>
                  </a:cubicBezTo>
                  <a:lnTo>
                    <a:pt x="1135558" y="170788"/>
                  </a:lnTo>
                  <a:close/>
                  <a:moveTo>
                    <a:pt x="1254517" y="227089"/>
                  </a:moveTo>
                  <a:cubicBezTo>
                    <a:pt x="1254517" y="189858"/>
                    <a:pt x="1264960" y="160799"/>
                    <a:pt x="1285845" y="139005"/>
                  </a:cubicBezTo>
                  <a:cubicBezTo>
                    <a:pt x="1306731" y="117211"/>
                    <a:pt x="1335790" y="106314"/>
                    <a:pt x="1373021" y="106314"/>
                  </a:cubicBezTo>
                  <a:cubicBezTo>
                    <a:pt x="1407983" y="106314"/>
                    <a:pt x="1435225" y="116757"/>
                    <a:pt x="1455203" y="137643"/>
                  </a:cubicBezTo>
                  <a:cubicBezTo>
                    <a:pt x="1474727" y="158529"/>
                    <a:pt x="1484716" y="186679"/>
                    <a:pt x="1484716" y="222095"/>
                  </a:cubicBezTo>
                  <a:cubicBezTo>
                    <a:pt x="1484716" y="258418"/>
                    <a:pt x="1474273" y="287477"/>
                    <a:pt x="1453387" y="308817"/>
                  </a:cubicBezTo>
                  <a:cubicBezTo>
                    <a:pt x="1432501" y="330157"/>
                    <a:pt x="1403896" y="341054"/>
                    <a:pt x="1368027" y="341054"/>
                  </a:cubicBezTo>
                  <a:cubicBezTo>
                    <a:pt x="1333066" y="341054"/>
                    <a:pt x="1305823" y="331065"/>
                    <a:pt x="1285391" y="310633"/>
                  </a:cubicBezTo>
                  <a:cubicBezTo>
                    <a:pt x="1264960" y="290655"/>
                    <a:pt x="1254517" y="262504"/>
                    <a:pt x="1254517" y="227089"/>
                  </a:cubicBezTo>
                  <a:lnTo>
                    <a:pt x="1254517" y="227089"/>
                  </a:lnTo>
                  <a:close/>
                  <a:moveTo>
                    <a:pt x="1309456" y="225273"/>
                  </a:moveTo>
                  <a:cubicBezTo>
                    <a:pt x="1309456" y="248883"/>
                    <a:pt x="1314904" y="266591"/>
                    <a:pt x="1325347" y="278850"/>
                  </a:cubicBezTo>
                  <a:cubicBezTo>
                    <a:pt x="1335790" y="291109"/>
                    <a:pt x="1351227" y="297466"/>
                    <a:pt x="1370751" y="297012"/>
                  </a:cubicBezTo>
                  <a:cubicBezTo>
                    <a:pt x="1389821" y="297012"/>
                    <a:pt x="1404350" y="290655"/>
                    <a:pt x="1414339" y="278396"/>
                  </a:cubicBezTo>
                  <a:cubicBezTo>
                    <a:pt x="1424328" y="266137"/>
                    <a:pt x="1429322" y="247521"/>
                    <a:pt x="1429322" y="223457"/>
                  </a:cubicBezTo>
                  <a:cubicBezTo>
                    <a:pt x="1429322" y="199393"/>
                    <a:pt x="1424328" y="181231"/>
                    <a:pt x="1413885" y="168972"/>
                  </a:cubicBezTo>
                  <a:cubicBezTo>
                    <a:pt x="1403442" y="156713"/>
                    <a:pt x="1388913" y="150810"/>
                    <a:pt x="1370297" y="150356"/>
                  </a:cubicBezTo>
                  <a:cubicBezTo>
                    <a:pt x="1351227" y="150356"/>
                    <a:pt x="1336244" y="156713"/>
                    <a:pt x="1325347" y="169880"/>
                  </a:cubicBezTo>
                  <a:cubicBezTo>
                    <a:pt x="1314450" y="183047"/>
                    <a:pt x="1309456" y="201209"/>
                    <a:pt x="1309456" y="225273"/>
                  </a:cubicBezTo>
                  <a:lnTo>
                    <a:pt x="1309456" y="225273"/>
                  </a:lnTo>
                  <a:close/>
                  <a:moveTo>
                    <a:pt x="1659521" y="154897"/>
                  </a:moveTo>
                  <a:lnTo>
                    <a:pt x="1580518" y="154897"/>
                  </a:lnTo>
                  <a:lnTo>
                    <a:pt x="1580518" y="335605"/>
                  </a:lnTo>
                  <a:lnTo>
                    <a:pt x="1526941" y="335605"/>
                  </a:lnTo>
                  <a:lnTo>
                    <a:pt x="1526941" y="154897"/>
                  </a:lnTo>
                  <a:lnTo>
                    <a:pt x="1489256" y="154897"/>
                  </a:lnTo>
                  <a:lnTo>
                    <a:pt x="1489256" y="111763"/>
                  </a:lnTo>
                  <a:lnTo>
                    <a:pt x="1526941" y="111763"/>
                  </a:lnTo>
                  <a:lnTo>
                    <a:pt x="1526941" y="80434"/>
                  </a:lnTo>
                  <a:cubicBezTo>
                    <a:pt x="1526033" y="58640"/>
                    <a:pt x="1534660" y="37754"/>
                    <a:pt x="1550098" y="22770"/>
                  </a:cubicBezTo>
                  <a:cubicBezTo>
                    <a:pt x="1565989" y="7333"/>
                    <a:pt x="1587329" y="-840"/>
                    <a:pt x="1609123" y="68"/>
                  </a:cubicBezTo>
                  <a:cubicBezTo>
                    <a:pt x="1614571" y="68"/>
                    <a:pt x="1620474" y="522"/>
                    <a:pt x="1625923" y="976"/>
                  </a:cubicBezTo>
                  <a:cubicBezTo>
                    <a:pt x="1630463" y="1430"/>
                    <a:pt x="1634549" y="2339"/>
                    <a:pt x="1639090" y="4155"/>
                  </a:cubicBezTo>
                  <a:lnTo>
                    <a:pt x="1639090" y="49559"/>
                  </a:lnTo>
                  <a:cubicBezTo>
                    <a:pt x="1636365" y="48197"/>
                    <a:pt x="1633187" y="46835"/>
                    <a:pt x="1630009" y="45927"/>
                  </a:cubicBezTo>
                  <a:cubicBezTo>
                    <a:pt x="1625014" y="44564"/>
                    <a:pt x="1620020" y="43656"/>
                    <a:pt x="1615025" y="43656"/>
                  </a:cubicBezTo>
                  <a:cubicBezTo>
                    <a:pt x="1605491" y="43202"/>
                    <a:pt x="1595956" y="46835"/>
                    <a:pt x="1589599" y="54099"/>
                  </a:cubicBezTo>
                  <a:cubicBezTo>
                    <a:pt x="1583697" y="60910"/>
                    <a:pt x="1580518" y="71353"/>
                    <a:pt x="1580518" y="84520"/>
                  </a:cubicBezTo>
                  <a:lnTo>
                    <a:pt x="1580518" y="111763"/>
                  </a:lnTo>
                  <a:lnTo>
                    <a:pt x="1659067" y="111763"/>
                  </a:lnTo>
                  <a:lnTo>
                    <a:pt x="1659067" y="61364"/>
                  </a:lnTo>
                  <a:lnTo>
                    <a:pt x="1712190" y="45472"/>
                  </a:lnTo>
                  <a:lnTo>
                    <a:pt x="1712190" y="111763"/>
                  </a:lnTo>
                  <a:lnTo>
                    <a:pt x="1765767" y="111763"/>
                  </a:lnTo>
                  <a:lnTo>
                    <a:pt x="1765767" y="154897"/>
                  </a:lnTo>
                  <a:lnTo>
                    <a:pt x="1712644" y="154897"/>
                  </a:lnTo>
                  <a:lnTo>
                    <a:pt x="1712644" y="259780"/>
                  </a:lnTo>
                  <a:cubicBezTo>
                    <a:pt x="1712644" y="273401"/>
                    <a:pt x="1714915" y="283390"/>
                    <a:pt x="1720363" y="288839"/>
                  </a:cubicBezTo>
                  <a:cubicBezTo>
                    <a:pt x="1725812" y="294287"/>
                    <a:pt x="1733076" y="297466"/>
                    <a:pt x="1743973" y="297466"/>
                  </a:cubicBezTo>
                  <a:cubicBezTo>
                    <a:pt x="1747606" y="297466"/>
                    <a:pt x="1751238" y="296557"/>
                    <a:pt x="1754870" y="295195"/>
                  </a:cubicBezTo>
                  <a:cubicBezTo>
                    <a:pt x="1758957" y="293833"/>
                    <a:pt x="1762589" y="292017"/>
                    <a:pt x="1766221" y="289747"/>
                  </a:cubicBezTo>
                  <a:lnTo>
                    <a:pt x="1766221" y="333335"/>
                  </a:lnTo>
                  <a:cubicBezTo>
                    <a:pt x="1760773" y="335605"/>
                    <a:pt x="1755324" y="337421"/>
                    <a:pt x="1749422" y="338783"/>
                  </a:cubicBezTo>
                  <a:cubicBezTo>
                    <a:pt x="1741703" y="340145"/>
                    <a:pt x="1733984" y="341054"/>
                    <a:pt x="1726266" y="341054"/>
                  </a:cubicBezTo>
                  <a:cubicBezTo>
                    <a:pt x="1704018" y="341054"/>
                    <a:pt x="1687218" y="335151"/>
                    <a:pt x="1676321" y="323346"/>
                  </a:cubicBezTo>
                  <a:cubicBezTo>
                    <a:pt x="1665424" y="311541"/>
                    <a:pt x="1659521" y="293833"/>
                    <a:pt x="1659521" y="269769"/>
                  </a:cubicBezTo>
                  <a:lnTo>
                    <a:pt x="1659521" y="15489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59;p4"/>
            <p:cNvSpPr/>
            <p:nvPr/>
          </p:nvSpPr>
          <p:spPr>
            <a:xfrm>
              <a:off x="5520822" y="102584"/>
              <a:ext cx="247452" cy="247452"/>
            </a:xfrm>
            <a:custGeom>
              <a:avLst/>
              <a:gdLst/>
              <a:ahLst/>
              <a:cxnLst/>
              <a:rect l="l" t="t" r="r" b="b"/>
              <a:pathLst>
                <a:path w="247452" h="247452" extrusionOk="0">
                  <a:moveTo>
                    <a:pt x="0" y="0"/>
                  </a:moveTo>
                  <a:lnTo>
                    <a:pt x="247453" y="0"/>
                  </a:lnTo>
                  <a:lnTo>
                    <a:pt x="247453" y="247453"/>
                  </a:lnTo>
                  <a:lnTo>
                    <a:pt x="0" y="247453"/>
                  </a:lnTo>
                  <a:close/>
                </a:path>
              </a:pathLst>
            </a:custGeom>
            <a:solidFill>
              <a:srgbClr val="F0512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60;p4"/>
            <p:cNvSpPr/>
            <p:nvPr/>
          </p:nvSpPr>
          <p:spPr>
            <a:xfrm>
              <a:off x="5794155" y="102584"/>
              <a:ext cx="247452" cy="247452"/>
            </a:xfrm>
            <a:custGeom>
              <a:avLst/>
              <a:gdLst/>
              <a:ahLst/>
              <a:cxnLst/>
              <a:rect l="l" t="t" r="r" b="b"/>
              <a:pathLst>
                <a:path w="247452" h="247452" extrusionOk="0">
                  <a:moveTo>
                    <a:pt x="0" y="0"/>
                  </a:moveTo>
                  <a:lnTo>
                    <a:pt x="247453" y="0"/>
                  </a:lnTo>
                  <a:lnTo>
                    <a:pt x="247453" y="247453"/>
                  </a:lnTo>
                  <a:lnTo>
                    <a:pt x="0" y="247453"/>
                  </a:lnTo>
                  <a:close/>
                </a:path>
              </a:pathLst>
            </a:custGeom>
            <a:solidFill>
              <a:srgbClr val="7EBB4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61;p4"/>
            <p:cNvSpPr/>
            <p:nvPr/>
          </p:nvSpPr>
          <p:spPr>
            <a:xfrm>
              <a:off x="5520822" y="375917"/>
              <a:ext cx="247452" cy="247452"/>
            </a:xfrm>
            <a:custGeom>
              <a:avLst/>
              <a:gdLst/>
              <a:ahLst/>
              <a:cxnLst/>
              <a:rect l="l" t="t" r="r" b="b"/>
              <a:pathLst>
                <a:path w="247452" h="247452" extrusionOk="0">
                  <a:moveTo>
                    <a:pt x="0" y="0"/>
                  </a:moveTo>
                  <a:lnTo>
                    <a:pt x="247453" y="0"/>
                  </a:lnTo>
                  <a:lnTo>
                    <a:pt x="247453" y="247453"/>
                  </a:lnTo>
                  <a:lnTo>
                    <a:pt x="0" y="247453"/>
                  </a:lnTo>
                  <a:close/>
                </a:path>
              </a:pathLst>
            </a:custGeom>
            <a:solidFill>
              <a:srgbClr val="33A0D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62;p4"/>
            <p:cNvSpPr/>
            <p:nvPr/>
          </p:nvSpPr>
          <p:spPr>
            <a:xfrm>
              <a:off x="5794155" y="375917"/>
              <a:ext cx="247452" cy="247452"/>
            </a:xfrm>
            <a:custGeom>
              <a:avLst/>
              <a:gdLst/>
              <a:ahLst/>
              <a:cxnLst/>
              <a:rect l="l" t="t" r="r" b="b"/>
              <a:pathLst>
                <a:path w="247452" h="247452" extrusionOk="0">
                  <a:moveTo>
                    <a:pt x="0" y="0"/>
                  </a:moveTo>
                  <a:lnTo>
                    <a:pt x="247453" y="0"/>
                  </a:lnTo>
                  <a:lnTo>
                    <a:pt x="247453" y="247453"/>
                  </a:lnTo>
                  <a:lnTo>
                    <a:pt x="0" y="247453"/>
                  </a:lnTo>
                  <a:close/>
                </a:path>
              </a:pathLst>
            </a:custGeom>
            <a:solidFill>
              <a:srgbClr val="FDB81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3" name="Google Shape;63;p4"/>
          <p:cNvGrpSpPr/>
          <p:nvPr/>
        </p:nvGrpSpPr>
        <p:grpSpPr>
          <a:xfrm>
            <a:off x="-39056" y="918485"/>
            <a:ext cx="12231000" cy="2693400"/>
            <a:chOff x="-39056" y="1695796"/>
            <a:chExt cx="12231000" cy="2693400"/>
          </a:xfrm>
        </p:grpSpPr>
        <p:sp>
          <p:nvSpPr>
            <p:cNvPr id="64" name="Google Shape;64;p4"/>
            <p:cNvSpPr/>
            <p:nvPr/>
          </p:nvSpPr>
          <p:spPr>
            <a:xfrm>
              <a:off x="-39056" y="1695796"/>
              <a:ext cx="12231000" cy="2693400"/>
            </a:xfrm>
            <a:prstGeom prst="rect">
              <a:avLst/>
            </a:prstGeom>
            <a:solidFill>
              <a:srgbClr val="4424B5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5" name="Google Shape;65;p4"/>
            <p:cNvGrpSpPr/>
            <p:nvPr/>
          </p:nvGrpSpPr>
          <p:grpSpPr>
            <a:xfrm>
              <a:off x="5021873" y="1749248"/>
              <a:ext cx="7003950" cy="2586600"/>
              <a:chOff x="5021873" y="1802700"/>
              <a:chExt cx="7003950" cy="2586600"/>
            </a:xfrm>
          </p:grpSpPr>
          <p:sp>
            <p:nvSpPr>
              <p:cNvPr id="66" name="Google Shape;66;p4"/>
              <p:cNvSpPr txBox="1"/>
              <p:nvPr/>
            </p:nvSpPr>
            <p:spPr>
              <a:xfrm>
                <a:off x="6831623" y="3429000"/>
                <a:ext cx="5194200" cy="960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82875" tIns="146300" rIns="182875" bIns="146300" anchor="t" anchorCtr="0">
                <a:noAutofit/>
              </a:bodyPr>
              <a:lstStyle/>
              <a:p>
                <a:pPr marL="0" marR="0" lvl="0" indent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4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探索 .NET 新世界</a:t>
                </a:r>
                <a:endParaRPr sz="4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" name="Google Shape;67;p4"/>
              <p:cNvSpPr txBox="1"/>
              <p:nvPr/>
            </p:nvSpPr>
            <p:spPr>
              <a:xfrm>
                <a:off x="5021873" y="1802700"/>
                <a:ext cx="6616500" cy="1888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82875" tIns="146300" rIns="182875" bIns="146300" anchor="t" anchorCtr="0">
                <a:noAutofit/>
              </a:bodyPr>
              <a:lstStyle/>
              <a:p>
                <a:pPr marL="0" marR="0" lvl="0" indent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1500" b="1">
                    <a:solidFill>
                      <a:schemeClr val="lt1"/>
                    </a:solidFill>
                    <a:latin typeface="Microsoft JhengHei"/>
                    <a:ea typeface="Microsoft JhengHei"/>
                    <a:cs typeface="Microsoft JhengHei"/>
                    <a:sym typeface="Microsoft JhengHei"/>
                  </a:rPr>
                  <a:t>.NET</a:t>
                </a:r>
                <a:r>
                  <a:rPr lang="en-US" sz="11500">
                    <a:solidFill>
                      <a:schemeClr val="lt1"/>
                    </a:solidFill>
                    <a:latin typeface="Microsoft JhengHei"/>
                    <a:ea typeface="Microsoft JhengHei"/>
                    <a:cs typeface="Microsoft JhengHei"/>
                    <a:sym typeface="Microsoft JhengHei"/>
                  </a:rPr>
                  <a:t> </a:t>
                </a:r>
                <a:r>
                  <a:rPr lang="en-US" sz="96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Conf</a:t>
                </a:r>
                <a:endParaRPr sz="96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826C0"/>
              </a:buClr>
              <a:buSzPts val="3200"/>
              <a:buFont typeface="Open Sans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1" name="Google Shape;301;p32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02" name="Google Shape;302;p32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/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303" name="Google Shape;303;p3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4" name="Google Shape;304;p3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5" name="Google Shape;305;p3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3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2" name="Google Shape;322;p3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3" name="Google Shape;323;p3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4" name="Google Shape;324;p3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5" name="Google Shape;325;p3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35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Open Sans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8" name="Google Shape;328;p35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/>
            </a:lvl1pPr>
            <a:lvl2pPr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 sz="2000"/>
            </a:lvl2pPr>
            <a:lvl3pPr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/>
            </a:lvl3pPr>
            <a:lvl4pPr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/>
            </a:lvl4pPr>
            <a:lvl5pPr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/>
            </a:lvl5pPr>
            <a:lvl6pPr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29" name="Google Shape;329;p3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0" name="Google Shape;330;p3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1" name="Google Shape;331;p3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32" name="Google Shape;332;p3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734126" y="3328313"/>
            <a:ext cx="3291797" cy="301283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95723" y="123509"/>
            <a:ext cx="1630198" cy="30483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3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938979" y="47326"/>
            <a:ext cx="1280160" cy="4572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5" name="Google Shape;335;p35"/>
          <p:cNvGrpSpPr/>
          <p:nvPr/>
        </p:nvGrpSpPr>
        <p:grpSpPr>
          <a:xfrm>
            <a:off x="7046026" y="93043"/>
            <a:ext cx="1716176" cy="365747"/>
            <a:chOff x="5520822" y="102584"/>
            <a:chExt cx="2443651" cy="520785"/>
          </a:xfrm>
        </p:grpSpPr>
        <p:sp>
          <p:nvSpPr>
            <p:cNvPr id="336" name="Google Shape;336;p35"/>
            <p:cNvSpPr/>
            <p:nvPr/>
          </p:nvSpPr>
          <p:spPr>
            <a:xfrm>
              <a:off x="6198252" y="183789"/>
              <a:ext cx="1766221" cy="341507"/>
            </a:xfrm>
            <a:custGeom>
              <a:avLst/>
              <a:gdLst/>
              <a:ahLst/>
              <a:cxnLst/>
              <a:rect l="l" t="t" r="r" b="b"/>
              <a:pathLst>
                <a:path w="1766221" h="341507" extrusionOk="0">
                  <a:moveTo>
                    <a:pt x="338261" y="23224"/>
                  </a:moveTo>
                  <a:lnTo>
                    <a:pt x="338261" y="335605"/>
                  </a:lnTo>
                  <a:lnTo>
                    <a:pt x="283776" y="335605"/>
                  </a:lnTo>
                  <a:lnTo>
                    <a:pt x="283776" y="90423"/>
                  </a:lnTo>
                  <a:lnTo>
                    <a:pt x="282868" y="90423"/>
                  </a:lnTo>
                  <a:lnTo>
                    <a:pt x="185703" y="335605"/>
                  </a:lnTo>
                  <a:lnTo>
                    <a:pt x="149834" y="335605"/>
                  </a:lnTo>
                  <a:lnTo>
                    <a:pt x="50399" y="90423"/>
                  </a:lnTo>
                  <a:lnTo>
                    <a:pt x="49945" y="90423"/>
                  </a:lnTo>
                  <a:lnTo>
                    <a:pt x="49945" y="335605"/>
                  </a:lnTo>
                  <a:lnTo>
                    <a:pt x="0" y="335605"/>
                  </a:lnTo>
                  <a:lnTo>
                    <a:pt x="0" y="23224"/>
                  </a:lnTo>
                  <a:lnTo>
                    <a:pt x="77641" y="23224"/>
                  </a:lnTo>
                  <a:lnTo>
                    <a:pt x="167541" y="254786"/>
                  </a:lnTo>
                  <a:lnTo>
                    <a:pt x="168903" y="254786"/>
                  </a:lnTo>
                  <a:lnTo>
                    <a:pt x="263798" y="23224"/>
                  </a:lnTo>
                  <a:lnTo>
                    <a:pt x="338261" y="23224"/>
                  </a:lnTo>
                  <a:close/>
                  <a:moveTo>
                    <a:pt x="383665" y="46835"/>
                  </a:moveTo>
                  <a:cubicBezTo>
                    <a:pt x="383665" y="38662"/>
                    <a:pt x="386843" y="30489"/>
                    <a:pt x="393200" y="25041"/>
                  </a:cubicBezTo>
                  <a:cubicBezTo>
                    <a:pt x="405913" y="13236"/>
                    <a:pt x="425891" y="13236"/>
                    <a:pt x="439058" y="25041"/>
                  </a:cubicBezTo>
                  <a:cubicBezTo>
                    <a:pt x="444961" y="30943"/>
                    <a:pt x="448139" y="38662"/>
                    <a:pt x="448139" y="46835"/>
                  </a:cubicBezTo>
                  <a:cubicBezTo>
                    <a:pt x="448593" y="55007"/>
                    <a:pt x="444961" y="63180"/>
                    <a:pt x="438604" y="68629"/>
                  </a:cubicBezTo>
                  <a:cubicBezTo>
                    <a:pt x="432247" y="74531"/>
                    <a:pt x="424529" y="77709"/>
                    <a:pt x="415902" y="77255"/>
                  </a:cubicBezTo>
                  <a:cubicBezTo>
                    <a:pt x="407275" y="77255"/>
                    <a:pt x="399102" y="74531"/>
                    <a:pt x="393200" y="68629"/>
                  </a:cubicBezTo>
                  <a:cubicBezTo>
                    <a:pt x="387297" y="63180"/>
                    <a:pt x="383665" y="55461"/>
                    <a:pt x="383665" y="46835"/>
                  </a:cubicBezTo>
                  <a:lnTo>
                    <a:pt x="383665" y="46835"/>
                  </a:lnTo>
                  <a:close/>
                  <a:moveTo>
                    <a:pt x="442236" y="111763"/>
                  </a:moveTo>
                  <a:lnTo>
                    <a:pt x="442236" y="336059"/>
                  </a:lnTo>
                  <a:lnTo>
                    <a:pt x="389568" y="336059"/>
                  </a:lnTo>
                  <a:lnTo>
                    <a:pt x="389568" y="111763"/>
                  </a:lnTo>
                  <a:lnTo>
                    <a:pt x="442236" y="111763"/>
                  </a:lnTo>
                  <a:close/>
                  <a:moveTo>
                    <a:pt x="602059" y="297466"/>
                  </a:moveTo>
                  <a:cubicBezTo>
                    <a:pt x="610686" y="297466"/>
                    <a:pt x="619767" y="295649"/>
                    <a:pt x="627939" y="292017"/>
                  </a:cubicBezTo>
                  <a:cubicBezTo>
                    <a:pt x="637474" y="288385"/>
                    <a:pt x="646101" y="283390"/>
                    <a:pt x="654274" y="277488"/>
                  </a:cubicBezTo>
                  <a:lnTo>
                    <a:pt x="654274" y="326524"/>
                  </a:lnTo>
                  <a:cubicBezTo>
                    <a:pt x="645193" y="331519"/>
                    <a:pt x="635658" y="335151"/>
                    <a:pt x="625669" y="337421"/>
                  </a:cubicBezTo>
                  <a:cubicBezTo>
                    <a:pt x="614318" y="340145"/>
                    <a:pt x="602059" y="341054"/>
                    <a:pt x="590254" y="341054"/>
                  </a:cubicBezTo>
                  <a:cubicBezTo>
                    <a:pt x="557109" y="341054"/>
                    <a:pt x="530320" y="330611"/>
                    <a:pt x="509889" y="309725"/>
                  </a:cubicBezTo>
                  <a:cubicBezTo>
                    <a:pt x="489457" y="288839"/>
                    <a:pt x="479014" y="262050"/>
                    <a:pt x="479014" y="229813"/>
                  </a:cubicBezTo>
                  <a:cubicBezTo>
                    <a:pt x="479014" y="193944"/>
                    <a:pt x="489457" y="164431"/>
                    <a:pt x="510797" y="140821"/>
                  </a:cubicBezTo>
                  <a:cubicBezTo>
                    <a:pt x="532137" y="117211"/>
                    <a:pt x="561649" y="105860"/>
                    <a:pt x="600243" y="105406"/>
                  </a:cubicBezTo>
                  <a:cubicBezTo>
                    <a:pt x="610232" y="105406"/>
                    <a:pt x="620221" y="106768"/>
                    <a:pt x="630210" y="109038"/>
                  </a:cubicBezTo>
                  <a:cubicBezTo>
                    <a:pt x="638382" y="110854"/>
                    <a:pt x="646555" y="114033"/>
                    <a:pt x="654274" y="118119"/>
                  </a:cubicBezTo>
                  <a:lnTo>
                    <a:pt x="654274" y="168972"/>
                  </a:lnTo>
                  <a:cubicBezTo>
                    <a:pt x="646555" y="163523"/>
                    <a:pt x="638382" y="158529"/>
                    <a:pt x="629302" y="155351"/>
                  </a:cubicBezTo>
                  <a:cubicBezTo>
                    <a:pt x="621129" y="152172"/>
                    <a:pt x="612048" y="150356"/>
                    <a:pt x="602967" y="149902"/>
                  </a:cubicBezTo>
                  <a:cubicBezTo>
                    <a:pt x="583897" y="148994"/>
                    <a:pt x="565736" y="156713"/>
                    <a:pt x="552568" y="170334"/>
                  </a:cubicBezTo>
                  <a:cubicBezTo>
                    <a:pt x="539855" y="183955"/>
                    <a:pt x="533499" y="202117"/>
                    <a:pt x="533499" y="225273"/>
                  </a:cubicBezTo>
                  <a:cubicBezTo>
                    <a:pt x="533499" y="248429"/>
                    <a:pt x="539855" y="265683"/>
                    <a:pt x="551660" y="278396"/>
                  </a:cubicBezTo>
                  <a:cubicBezTo>
                    <a:pt x="563919" y="291109"/>
                    <a:pt x="580719" y="297012"/>
                    <a:pt x="602059" y="297466"/>
                  </a:cubicBezTo>
                  <a:lnTo>
                    <a:pt x="602059" y="297466"/>
                  </a:lnTo>
                  <a:close/>
                  <a:moveTo>
                    <a:pt x="804107" y="108130"/>
                  </a:moveTo>
                  <a:cubicBezTo>
                    <a:pt x="807740" y="108130"/>
                    <a:pt x="811826" y="108584"/>
                    <a:pt x="815459" y="109038"/>
                  </a:cubicBezTo>
                  <a:cubicBezTo>
                    <a:pt x="818183" y="109492"/>
                    <a:pt x="821361" y="110400"/>
                    <a:pt x="824085" y="111309"/>
                  </a:cubicBezTo>
                  <a:lnTo>
                    <a:pt x="824085" y="164885"/>
                  </a:lnTo>
                  <a:cubicBezTo>
                    <a:pt x="820453" y="162161"/>
                    <a:pt x="816367" y="160345"/>
                    <a:pt x="811826" y="158983"/>
                  </a:cubicBezTo>
                  <a:cubicBezTo>
                    <a:pt x="805470" y="157167"/>
                    <a:pt x="799113" y="156259"/>
                    <a:pt x="792302" y="156259"/>
                  </a:cubicBezTo>
                  <a:cubicBezTo>
                    <a:pt x="779589" y="156259"/>
                    <a:pt x="767330" y="162161"/>
                    <a:pt x="759611" y="172604"/>
                  </a:cubicBezTo>
                  <a:cubicBezTo>
                    <a:pt x="750530" y="183501"/>
                    <a:pt x="745990" y="200301"/>
                    <a:pt x="745990" y="223003"/>
                  </a:cubicBezTo>
                  <a:lnTo>
                    <a:pt x="745990" y="336059"/>
                  </a:lnTo>
                  <a:lnTo>
                    <a:pt x="693321" y="336059"/>
                  </a:lnTo>
                  <a:lnTo>
                    <a:pt x="693321" y="111763"/>
                  </a:lnTo>
                  <a:lnTo>
                    <a:pt x="745990" y="111763"/>
                  </a:lnTo>
                  <a:lnTo>
                    <a:pt x="745990" y="147178"/>
                  </a:lnTo>
                  <a:lnTo>
                    <a:pt x="746898" y="147178"/>
                  </a:lnTo>
                  <a:cubicBezTo>
                    <a:pt x="750985" y="135827"/>
                    <a:pt x="758703" y="125838"/>
                    <a:pt x="768692" y="119027"/>
                  </a:cubicBezTo>
                  <a:cubicBezTo>
                    <a:pt x="779135" y="111309"/>
                    <a:pt x="791848" y="107676"/>
                    <a:pt x="804107" y="108130"/>
                  </a:cubicBezTo>
                  <a:lnTo>
                    <a:pt x="804107" y="108130"/>
                  </a:lnTo>
                  <a:close/>
                  <a:moveTo>
                    <a:pt x="826810" y="227089"/>
                  </a:moveTo>
                  <a:cubicBezTo>
                    <a:pt x="826810" y="189858"/>
                    <a:pt x="837252" y="160799"/>
                    <a:pt x="858138" y="139005"/>
                  </a:cubicBezTo>
                  <a:cubicBezTo>
                    <a:pt x="879024" y="117211"/>
                    <a:pt x="908083" y="106314"/>
                    <a:pt x="945314" y="106314"/>
                  </a:cubicBezTo>
                  <a:cubicBezTo>
                    <a:pt x="980275" y="106314"/>
                    <a:pt x="1007518" y="116757"/>
                    <a:pt x="1027496" y="137643"/>
                  </a:cubicBezTo>
                  <a:cubicBezTo>
                    <a:pt x="1047474" y="158529"/>
                    <a:pt x="1057009" y="186679"/>
                    <a:pt x="1057009" y="222095"/>
                  </a:cubicBezTo>
                  <a:cubicBezTo>
                    <a:pt x="1057009" y="258418"/>
                    <a:pt x="1046566" y="287477"/>
                    <a:pt x="1025680" y="308817"/>
                  </a:cubicBezTo>
                  <a:cubicBezTo>
                    <a:pt x="1004794" y="330157"/>
                    <a:pt x="976189" y="341054"/>
                    <a:pt x="940320" y="341054"/>
                  </a:cubicBezTo>
                  <a:cubicBezTo>
                    <a:pt x="905813" y="341054"/>
                    <a:pt x="878116" y="331065"/>
                    <a:pt x="857684" y="310633"/>
                  </a:cubicBezTo>
                  <a:cubicBezTo>
                    <a:pt x="837252" y="290201"/>
                    <a:pt x="826810" y="262504"/>
                    <a:pt x="826810" y="227089"/>
                  </a:cubicBezTo>
                  <a:lnTo>
                    <a:pt x="826810" y="227089"/>
                  </a:lnTo>
                  <a:close/>
                  <a:moveTo>
                    <a:pt x="881748" y="225273"/>
                  </a:moveTo>
                  <a:cubicBezTo>
                    <a:pt x="881748" y="248883"/>
                    <a:pt x="887197" y="266591"/>
                    <a:pt x="897640" y="278850"/>
                  </a:cubicBezTo>
                  <a:cubicBezTo>
                    <a:pt x="908083" y="291109"/>
                    <a:pt x="923520" y="297466"/>
                    <a:pt x="943044" y="297466"/>
                  </a:cubicBezTo>
                  <a:cubicBezTo>
                    <a:pt x="962114" y="297466"/>
                    <a:pt x="976643" y="291109"/>
                    <a:pt x="986632" y="278850"/>
                  </a:cubicBezTo>
                  <a:cubicBezTo>
                    <a:pt x="996621" y="266591"/>
                    <a:pt x="1001615" y="247975"/>
                    <a:pt x="1001615" y="223911"/>
                  </a:cubicBezTo>
                  <a:cubicBezTo>
                    <a:pt x="1001615" y="199847"/>
                    <a:pt x="996621" y="181685"/>
                    <a:pt x="986178" y="169426"/>
                  </a:cubicBezTo>
                  <a:cubicBezTo>
                    <a:pt x="975735" y="157167"/>
                    <a:pt x="961206" y="151264"/>
                    <a:pt x="942590" y="150810"/>
                  </a:cubicBezTo>
                  <a:cubicBezTo>
                    <a:pt x="923066" y="150810"/>
                    <a:pt x="908083" y="157167"/>
                    <a:pt x="897640" y="170334"/>
                  </a:cubicBezTo>
                  <a:cubicBezTo>
                    <a:pt x="887197" y="183501"/>
                    <a:pt x="881748" y="201209"/>
                    <a:pt x="881748" y="225273"/>
                  </a:cubicBezTo>
                  <a:lnTo>
                    <a:pt x="881748" y="225273"/>
                  </a:lnTo>
                  <a:close/>
                  <a:moveTo>
                    <a:pt x="1135558" y="170788"/>
                  </a:moveTo>
                  <a:cubicBezTo>
                    <a:pt x="1135104" y="177599"/>
                    <a:pt x="1137828" y="183955"/>
                    <a:pt x="1142822" y="188496"/>
                  </a:cubicBezTo>
                  <a:cubicBezTo>
                    <a:pt x="1147817" y="192582"/>
                    <a:pt x="1158260" y="198030"/>
                    <a:pt x="1174605" y="204841"/>
                  </a:cubicBezTo>
                  <a:cubicBezTo>
                    <a:pt x="1195945" y="213468"/>
                    <a:pt x="1210475" y="222549"/>
                    <a:pt x="1219101" y="233446"/>
                  </a:cubicBezTo>
                  <a:cubicBezTo>
                    <a:pt x="1227728" y="244343"/>
                    <a:pt x="1232269" y="257510"/>
                    <a:pt x="1231814" y="271585"/>
                  </a:cubicBezTo>
                  <a:cubicBezTo>
                    <a:pt x="1232269" y="291563"/>
                    <a:pt x="1223188" y="310179"/>
                    <a:pt x="1207296" y="321984"/>
                  </a:cubicBezTo>
                  <a:cubicBezTo>
                    <a:pt x="1190951" y="334697"/>
                    <a:pt x="1169157" y="341508"/>
                    <a:pt x="1141460" y="341508"/>
                  </a:cubicBezTo>
                  <a:cubicBezTo>
                    <a:pt x="1131017" y="341508"/>
                    <a:pt x="1120574" y="340145"/>
                    <a:pt x="1110585" y="337875"/>
                  </a:cubicBezTo>
                  <a:cubicBezTo>
                    <a:pt x="1100597" y="336059"/>
                    <a:pt x="1091062" y="333335"/>
                    <a:pt x="1081981" y="329248"/>
                  </a:cubicBezTo>
                  <a:lnTo>
                    <a:pt x="1081981" y="277488"/>
                  </a:lnTo>
                  <a:cubicBezTo>
                    <a:pt x="1091516" y="284298"/>
                    <a:pt x="1101959" y="289293"/>
                    <a:pt x="1112856" y="293379"/>
                  </a:cubicBezTo>
                  <a:cubicBezTo>
                    <a:pt x="1122390" y="297012"/>
                    <a:pt x="1132833" y="298828"/>
                    <a:pt x="1142822" y="299282"/>
                  </a:cubicBezTo>
                  <a:cubicBezTo>
                    <a:pt x="1151903" y="299736"/>
                    <a:pt x="1160984" y="298374"/>
                    <a:pt x="1169157" y="294287"/>
                  </a:cubicBezTo>
                  <a:cubicBezTo>
                    <a:pt x="1175059" y="290655"/>
                    <a:pt x="1178238" y="284298"/>
                    <a:pt x="1177784" y="277488"/>
                  </a:cubicBezTo>
                  <a:cubicBezTo>
                    <a:pt x="1177784" y="270223"/>
                    <a:pt x="1174605" y="263412"/>
                    <a:pt x="1169157" y="258872"/>
                  </a:cubicBezTo>
                  <a:cubicBezTo>
                    <a:pt x="1158714" y="251607"/>
                    <a:pt x="1147817" y="245705"/>
                    <a:pt x="1135558" y="241618"/>
                  </a:cubicBezTo>
                  <a:cubicBezTo>
                    <a:pt x="1116034" y="233446"/>
                    <a:pt x="1102413" y="224365"/>
                    <a:pt x="1094240" y="214376"/>
                  </a:cubicBezTo>
                  <a:cubicBezTo>
                    <a:pt x="1085613" y="203025"/>
                    <a:pt x="1081527" y="189404"/>
                    <a:pt x="1081981" y="175328"/>
                  </a:cubicBezTo>
                  <a:cubicBezTo>
                    <a:pt x="1081527" y="155805"/>
                    <a:pt x="1090608" y="137189"/>
                    <a:pt x="1106045" y="125384"/>
                  </a:cubicBezTo>
                  <a:cubicBezTo>
                    <a:pt x="1121937" y="112217"/>
                    <a:pt x="1142822" y="105860"/>
                    <a:pt x="1168703" y="105860"/>
                  </a:cubicBezTo>
                  <a:cubicBezTo>
                    <a:pt x="1177329" y="105860"/>
                    <a:pt x="1186410" y="106768"/>
                    <a:pt x="1195037" y="108584"/>
                  </a:cubicBezTo>
                  <a:cubicBezTo>
                    <a:pt x="1203210" y="109946"/>
                    <a:pt x="1211383" y="112217"/>
                    <a:pt x="1219555" y="115395"/>
                  </a:cubicBezTo>
                  <a:lnTo>
                    <a:pt x="1219555" y="165339"/>
                  </a:lnTo>
                  <a:cubicBezTo>
                    <a:pt x="1211837" y="160345"/>
                    <a:pt x="1203664" y="156259"/>
                    <a:pt x="1195037" y="153534"/>
                  </a:cubicBezTo>
                  <a:cubicBezTo>
                    <a:pt x="1186410" y="150356"/>
                    <a:pt x="1176875" y="148540"/>
                    <a:pt x="1167795" y="148540"/>
                  </a:cubicBezTo>
                  <a:cubicBezTo>
                    <a:pt x="1159622" y="148086"/>
                    <a:pt x="1151449" y="150356"/>
                    <a:pt x="1144185" y="154442"/>
                  </a:cubicBezTo>
                  <a:cubicBezTo>
                    <a:pt x="1138736" y="158075"/>
                    <a:pt x="1135104" y="163977"/>
                    <a:pt x="1135558" y="170788"/>
                  </a:cubicBezTo>
                  <a:lnTo>
                    <a:pt x="1135558" y="170788"/>
                  </a:lnTo>
                  <a:close/>
                  <a:moveTo>
                    <a:pt x="1254517" y="227089"/>
                  </a:moveTo>
                  <a:cubicBezTo>
                    <a:pt x="1254517" y="189858"/>
                    <a:pt x="1264960" y="160799"/>
                    <a:pt x="1285845" y="139005"/>
                  </a:cubicBezTo>
                  <a:cubicBezTo>
                    <a:pt x="1306731" y="117211"/>
                    <a:pt x="1335790" y="106314"/>
                    <a:pt x="1373021" y="106314"/>
                  </a:cubicBezTo>
                  <a:cubicBezTo>
                    <a:pt x="1407983" y="106314"/>
                    <a:pt x="1435225" y="116757"/>
                    <a:pt x="1455203" y="137643"/>
                  </a:cubicBezTo>
                  <a:cubicBezTo>
                    <a:pt x="1474727" y="158529"/>
                    <a:pt x="1484716" y="186679"/>
                    <a:pt x="1484716" y="222095"/>
                  </a:cubicBezTo>
                  <a:cubicBezTo>
                    <a:pt x="1484716" y="258418"/>
                    <a:pt x="1474273" y="287477"/>
                    <a:pt x="1453387" y="308817"/>
                  </a:cubicBezTo>
                  <a:cubicBezTo>
                    <a:pt x="1432501" y="330157"/>
                    <a:pt x="1403896" y="341054"/>
                    <a:pt x="1368027" y="341054"/>
                  </a:cubicBezTo>
                  <a:cubicBezTo>
                    <a:pt x="1333066" y="341054"/>
                    <a:pt x="1305823" y="331065"/>
                    <a:pt x="1285391" y="310633"/>
                  </a:cubicBezTo>
                  <a:cubicBezTo>
                    <a:pt x="1264960" y="290655"/>
                    <a:pt x="1254517" y="262504"/>
                    <a:pt x="1254517" y="227089"/>
                  </a:cubicBezTo>
                  <a:lnTo>
                    <a:pt x="1254517" y="227089"/>
                  </a:lnTo>
                  <a:close/>
                  <a:moveTo>
                    <a:pt x="1309456" y="225273"/>
                  </a:moveTo>
                  <a:cubicBezTo>
                    <a:pt x="1309456" y="248883"/>
                    <a:pt x="1314904" y="266591"/>
                    <a:pt x="1325347" y="278850"/>
                  </a:cubicBezTo>
                  <a:cubicBezTo>
                    <a:pt x="1335790" y="291109"/>
                    <a:pt x="1351227" y="297466"/>
                    <a:pt x="1370751" y="297012"/>
                  </a:cubicBezTo>
                  <a:cubicBezTo>
                    <a:pt x="1389821" y="297012"/>
                    <a:pt x="1404350" y="290655"/>
                    <a:pt x="1414339" y="278396"/>
                  </a:cubicBezTo>
                  <a:cubicBezTo>
                    <a:pt x="1424328" y="266137"/>
                    <a:pt x="1429322" y="247521"/>
                    <a:pt x="1429322" y="223457"/>
                  </a:cubicBezTo>
                  <a:cubicBezTo>
                    <a:pt x="1429322" y="199393"/>
                    <a:pt x="1424328" y="181231"/>
                    <a:pt x="1413885" y="168972"/>
                  </a:cubicBezTo>
                  <a:cubicBezTo>
                    <a:pt x="1403442" y="156713"/>
                    <a:pt x="1388913" y="150810"/>
                    <a:pt x="1370297" y="150356"/>
                  </a:cubicBezTo>
                  <a:cubicBezTo>
                    <a:pt x="1351227" y="150356"/>
                    <a:pt x="1336244" y="156713"/>
                    <a:pt x="1325347" y="169880"/>
                  </a:cubicBezTo>
                  <a:cubicBezTo>
                    <a:pt x="1314450" y="183047"/>
                    <a:pt x="1309456" y="201209"/>
                    <a:pt x="1309456" y="225273"/>
                  </a:cubicBezTo>
                  <a:lnTo>
                    <a:pt x="1309456" y="225273"/>
                  </a:lnTo>
                  <a:close/>
                  <a:moveTo>
                    <a:pt x="1659521" y="154897"/>
                  </a:moveTo>
                  <a:lnTo>
                    <a:pt x="1580518" y="154897"/>
                  </a:lnTo>
                  <a:lnTo>
                    <a:pt x="1580518" y="335605"/>
                  </a:lnTo>
                  <a:lnTo>
                    <a:pt x="1526941" y="335605"/>
                  </a:lnTo>
                  <a:lnTo>
                    <a:pt x="1526941" y="154897"/>
                  </a:lnTo>
                  <a:lnTo>
                    <a:pt x="1489256" y="154897"/>
                  </a:lnTo>
                  <a:lnTo>
                    <a:pt x="1489256" y="111763"/>
                  </a:lnTo>
                  <a:lnTo>
                    <a:pt x="1526941" y="111763"/>
                  </a:lnTo>
                  <a:lnTo>
                    <a:pt x="1526941" y="80434"/>
                  </a:lnTo>
                  <a:cubicBezTo>
                    <a:pt x="1526033" y="58640"/>
                    <a:pt x="1534660" y="37754"/>
                    <a:pt x="1550098" y="22770"/>
                  </a:cubicBezTo>
                  <a:cubicBezTo>
                    <a:pt x="1565989" y="7333"/>
                    <a:pt x="1587329" y="-840"/>
                    <a:pt x="1609123" y="68"/>
                  </a:cubicBezTo>
                  <a:cubicBezTo>
                    <a:pt x="1614571" y="68"/>
                    <a:pt x="1620474" y="522"/>
                    <a:pt x="1625923" y="976"/>
                  </a:cubicBezTo>
                  <a:cubicBezTo>
                    <a:pt x="1630463" y="1430"/>
                    <a:pt x="1634549" y="2339"/>
                    <a:pt x="1639090" y="4155"/>
                  </a:cubicBezTo>
                  <a:lnTo>
                    <a:pt x="1639090" y="49559"/>
                  </a:lnTo>
                  <a:cubicBezTo>
                    <a:pt x="1636365" y="48197"/>
                    <a:pt x="1633187" y="46835"/>
                    <a:pt x="1630009" y="45927"/>
                  </a:cubicBezTo>
                  <a:cubicBezTo>
                    <a:pt x="1625014" y="44564"/>
                    <a:pt x="1620020" y="43656"/>
                    <a:pt x="1615025" y="43656"/>
                  </a:cubicBezTo>
                  <a:cubicBezTo>
                    <a:pt x="1605491" y="43202"/>
                    <a:pt x="1595956" y="46835"/>
                    <a:pt x="1589599" y="54099"/>
                  </a:cubicBezTo>
                  <a:cubicBezTo>
                    <a:pt x="1583697" y="60910"/>
                    <a:pt x="1580518" y="71353"/>
                    <a:pt x="1580518" y="84520"/>
                  </a:cubicBezTo>
                  <a:lnTo>
                    <a:pt x="1580518" y="111763"/>
                  </a:lnTo>
                  <a:lnTo>
                    <a:pt x="1659067" y="111763"/>
                  </a:lnTo>
                  <a:lnTo>
                    <a:pt x="1659067" y="61364"/>
                  </a:lnTo>
                  <a:lnTo>
                    <a:pt x="1712190" y="45472"/>
                  </a:lnTo>
                  <a:lnTo>
                    <a:pt x="1712190" y="111763"/>
                  </a:lnTo>
                  <a:lnTo>
                    <a:pt x="1765767" y="111763"/>
                  </a:lnTo>
                  <a:lnTo>
                    <a:pt x="1765767" y="154897"/>
                  </a:lnTo>
                  <a:lnTo>
                    <a:pt x="1712644" y="154897"/>
                  </a:lnTo>
                  <a:lnTo>
                    <a:pt x="1712644" y="259780"/>
                  </a:lnTo>
                  <a:cubicBezTo>
                    <a:pt x="1712644" y="273401"/>
                    <a:pt x="1714915" y="283390"/>
                    <a:pt x="1720363" y="288839"/>
                  </a:cubicBezTo>
                  <a:cubicBezTo>
                    <a:pt x="1725812" y="294287"/>
                    <a:pt x="1733076" y="297466"/>
                    <a:pt x="1743973" y="297466"/>
                  </a:cubicBezTo>
                  <a:cubicBezTo>
                    <a:pt x="1747606" y="297466"/>
                    <a:pt x="1751238" y="296557"/>
                    <a:pt x="1754870" y="295195"/>
                  </a:cubicBezTo>
                  <a:cubicBezTo>
                    <a:pt x="1758957" y="293833"/>
                    <a:pt x="1762589" y="292017"/>
                    <a:pt x="1766221" y="289747"/>
                  </a:cubicBezTo>
                  <a:lnTo>
                    <a:pt x="1766221" y="333335"/>
                  </a:lnTo>
                  <a:cubicBezTo>
                    <a:pt x="1760773" y="335605"/>
                    <a:pt x="1755324" y="337421"/>
                    <a:pt x="1749422" y="338783"/>
                  </a:cubicBezTo>
                  <a:cubicBezTo>
                    <a:pt x="1741703" y="340145"/>
                    <a:pt x="1733984" y="341054"/>
                    <a:pt x="1726266" y="341054"/>
                  </a:cubicBezTo>
                  <a:cubicBezTo>
                    <a:pt x="1704018" y="341054"/>
                    <a:pt x="1687218" y="335151"/>
                    <a:pt x="1676321" y="323346"/>
                  </a:cubicBezTo>
                  <a:cubicBezTo>
                    <a:pt x="1665424" y="311541"/>
                    <a:pt x="1659521" y="293833"/>
                    <a:pt x="1659521" y="269769"/>
                  </a:cubicBezTo>
                  <a:lnTo>
                    <a:pt x="1659521" y="15489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7" name="Google Shape;337;p35"/>
            <p:cNvSpPr/>
            <p:nvPr/>
          </p:nvSpPr>
          <p:spPr>
            <a:xfrm>
              <a:off x="5520822" y="102584"/>
              <a:ext cx="247452" cy="247452"/>
            </a:xfrm>
            <a:custGeom>
              <a:avLst/>
              <a:gdLst/>
              <a:ahLst/>
              <a:cxnLst/>
              <a:rect l="l" t="t" r="r" b="b"/>
              <a:pathLst>
                <a:path w="247452" h="247452" extrusionOk="0">
                  <a:moveTo>
                    <a:pt x="0" y="0"/>
                  </a:moveTo>
                  <a:lnTo>
                    <a:pt x="247453" y="0"/>
                  </a:lnTo>
                  <a:lnTo>
                    <a:pt x="247453" y="247453"/>
                  </a:lnTo>
                  <a:lnTo>
                    <a:pt x="0" y="247453"/>
                  </a:lnTo>
                  <a:close/>
                </a:path>
              </a:pathLst>
            </a:custGeom>
            <a:solidFill>
              <a:srgbClr val="F0512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8" name="Google Shape;338;p35"/>
            <p:cNvSpPr/>
            <p:nvPr/>
          </p:nvSpPr>
          <p:spPr>
            <a:xfrm>
              <a:off x="5794155" y="102584"/>
              <a:ext cx="247452" cy="247452"/>
            </a:xfrm>
            <a:custGeom>
              <a:avLst/>
              <a:gdLst/>
              <a:ahLst/>
              <a:cxnLst/>
              <a:rect l="l" t="t" r="r" b="b"/>
              <a:pathLst>
                <a:path w="247452" h="247452" extrusionOk="0">
                  <a:moveTo>
                    <a:pt x="0" y="0"/>
                  </a:moveTo>
                  <a:lnTo>
                    <a:pt x="247453" y="0"/>
                  </a:lnTo>
                  <a:lnTo>
                    <a:pt x="247453" y="247453"/>
                  </a:lnTo>
                  <a:lnTo>
                    <a:pt x="0" y="247453"/>
                  </a:lnTo>
                  <a:close/>
                </a:path>
              </a:pathLst>
            </a:custGeom>
            <a:solidFill>
              <a:srgbClr val="7EBB4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9" name="Google Shape;339;p35"/>
            <p:cNvSpPr/>
            <p:nvPr/>
          </p:nvSpPr>
          <p:spPr>
            <a:xfrm>
              <a:off x="5520822" y="375917"/>
              <a:ext cx="247452" cy="247452"/>
            </a:xfrm>
            <a:custGeom>
              <a:avLst/>
              <a:gdLst/>
              <a:ahLst/>
              <a:cxnLst/>
              <a:rect l="l" t="t" r="r" b="b"/>
              <a:pathLst>
                <a:path w="247452" h="247452" extrusionOk="0">
                  <a:moveTo>
                    <a:pt x="0" y="0"/>
                  </a:moveTo>
                  <a:lnTo>
                    <a:pt x="247453" y="0"/>
                  </a:lnTo>
                  <a:lnTo>
                    <a:pt x="247453" y="247453"/>
                  </a:lnTo>
                  <a:lnTo>
                    <a:pt x="0" y="247453"/>
                  </a:lnTo>
                  <a:close/>
                </a:path>
              </a:pathLst>
            </a:custGeom>
            <a:solidFill>
              <a:srgbClr val="33A0D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0" name="Google Shape;340;p35"/>
            <p:cNvSpPr/>
            <p:nvPr/>
          </p:nvSpPr>
          <p:spPr>
            <a:xfrm>
              <a:off x="5794155" y="375917"/>
              <a:ext cx="247452" cy="247452"/>
            </a:xfrm>
            <a:custGeom>
              <a:avLst/>
              <a:gdLst/>
              <a:ahLst/>
              <a:cxnLst/>
              <a:rect l="l" t="t" r="r" b="b"/>
              <a:pathLst>
                <a:path w="247452" h="247452" extrusionOk="0">
                  <a:moveTo>
                    <a:pt x="0" y="0"/>
                  </a:moveTo>
                  <a:lnTo>
                    <a:pt x="247453" y="0"/>
                  </a:lnTo>
                  <a:lnTo>
                    <a:pt x="247453" y="247453"/>
                  </a:lnTo>
                  <a:lnTo>
                    <a:pt x="0" y="247453"/>
                  </a:lnTo>
                  <a:close/>
                </a:path>
              </a:pathLst>
            </a:custGeom>
            <a:solidFill>
              <a:srgbClr val="FDB81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36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Open Sans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3" name="Google Shape;343;p36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44" name="Google Shape;344;p3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5" name="Google Shape;345;p3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6" name="Google Shape;346;p3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47" name="Google Shape;347;p3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734126" y="3328313"/>
            <a:ext cx="3291797" cy="301283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95723" y="123509"/>
            <a:ext cx="1630198" cy="30483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3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938979" y="47326"/>
            <a:ext cx="1280160" cy="4572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0" name="Google Shape;350;p36"/>
          <p:cNvGrpSpPr/>
          <p:nvPr/>
        </p:nvGrpSpPr>
        <p:grpSpPr>
          <a:xfrm>
            <a:off x="7046026" y="93043"/>
            <a:ext cx="1716176" cy="365747"/>
            <a:chOff x="5520822" y="102584"/>
            <a:chExt cx="2443651" cy="520785"/>
          </a:xfrm>
        </p:grpSpPr>
        <p:sp>
          <p:nvSpPr>
            <p:cNvPr id="351" name="Google Shape;351;p36"/>
            <p:cNvSpPr/>
            <p:nvPr/>
          </p:nvSpPr>
          <p:spPr>
            <a:xfrm>
              <a:off x="6198252" y="183789"/>
              <a:ext cx="1766221" cy="341507"/>
            </a:xfrm>
            <a:custGeom>
              <a:avLst/>
              <a:gdLst/>
              <a:ahLst/>
              <a:cxnLst/>
              <a:rect l="l" t="t" r="r" b="b"/>
              <a:pathLst>
                <a:path w="1766221" h="341507" extrusionOk="0">
                  <a:moveTo>
                    <a:pt x="338261" y="23224"/>
                  </a:moveTo>
                  <a:lnTo>
                    <a:pt x="338261" y="335605"/>
                  </a:lnTo>
                  <a:lnTo>
                    <a:pt x="283776" y="335605"/>
                  </a:lnTo>
                  <a:lnTo>
                    <a:pt x="283776" y="90423"/>
                  </a:lnTo>
                  <a:lnTo>
                    <a:pt x="282868" y="90423"/>
                  </a:lnTo>
                  <a:lnTo>
                    <a:pt x="185703" y="335605"/>
                  </a:lnTo>
                  <a:lnTo>
                    <a:pt x="149834" y="335605"/>
                  </a:lnTo>
                  <a:lnTo>
                    <a:pt x="50399" y="90423"/>
                  </a:lnTo>
                  <a:lnTo>
                    <a:pt x="49945" y="90423"/>
                  </a:lnTo>
                  <a:lnTo>
                    <a:pt x="49945" y="335605"/>
                  </a:lnTo>
                  <a:lnTo>
                    <a:pt x="0" y="335605"/>
                  </a:lnTo>
                  <a:lnTo>
                    <a:pt x="0" y="23224"/>
                  </a:lnTo>
                  <a:lnTo>
                    <a:pt x="77641" y="23224"/>
                  </a:lnTo>
                  <a:lnTo>
                    <a:pt x="167541" y="254786"/>
                  </a:lnTo>
                  <a:lnTo>
                    <a:pt x="168903" y="254786"/>
                  </a:lnTo>
                  <a:lnTo>
                    <a:pt x="263798" y="23224"/>
                  </a:lnTo>
                  <a:lnTo>
                    <a:pt x="338261" y="23224"/>
                  </a:lnTo>
                  <a:close/>
                  <a:moveTo>
                    <a:pt x="383665" y="46835"/>
                  </a:moveTo>
                  <a:cubicBezTo>
                    <a:pt x="383665" y="38662"/>
                    <a:pt x="386843" y="30489"/>
                    <a:pt x="393200" y="25041"/>
                  </a:cubicBezTo>
                  <a:cubicBezTo>
                    <a:pt x="405913" y="13236"/>
                    <a:pt x="425891" y="13236"/>
                    <a:pt x="439058" y="25041"/>
                  </a:cubicBezTo>
                  <a:cubicBezTo>
                    <a:pt x="444961" y="30943"/>
                    <a:pt x="448139" y="38662"/>
                    <a:pt x="448139" y="46835"/>
                  </a:cubicBezTo>
                  <a:cubicBezTo>
                    <a:pt x="448593" y="55007"/>
                    <a:pt x="444961" y="63180"/>
                    <a:pt x="438604" y="68629"/>
                  </a:cubicBezTo>
                  <a:cubicBezTo>
                    <a:pt x="432247" y="74531"/>
                    <a:pt x="424529" y="77709"/>
                    <a:pt x="415902" y="77255"/>
                  </a:cubicBezTo>
                  <a:cubicBezTo>
                    <a:pt x="407275" y="77255"/>
                    <a:pt x="399102" y="74531"/>
                    <a:pt x="393200" y="68629"/>
                  </a:cubicBezTo>
                  <a:cubicBezTo>
                    <a:pt x="387297" y="63180"/>
                    <a:pt x="383665" y="55461"/>
                    <a:pt x="383665" y="46835"/>
                  </a:cubicBezTo>
                  <a:lnTo>
                    <a:pt x="383665" y="46835"/>
                  </a:lnTo>
                  <a:close/>
                  <a:moveTo>
                    <a:pt x="442236" y="111763"/>
                  </a:moveTo>
                  <a:lnTo>
                    <a:pt x="442236" y="336059"/>
                  </a:lnTo>
                  <a:lnTo>
                    <a:pt x="389568" y="336059"/>
                  </a:lnTo>
                  <a:lnTo>
                    <a:pt x="389568" y="111763"/>
                  </a:lnTo>
                  <a:lnTo>
                    <a:pt x="442236" y="111763"/>
                  </a:lnTo>
                  <a:close/>
                  <a:moveTo>
                    <a:pt x="602059" y="297466"/>
                  </a:moveTo>
                  <a:cubicBezTo>
                    <a:pt x="610686" y="297466"/>
                    <a:pt x="619767" y="295649"/>
                    <a:pt x="627939" y="292017"/>
                  </a:cubicBezTo>
                  <a:cubicBezTo>
                    <a:pt x="637474" y="288385"/>
                    <a:pt x="646101" y="283390"/>
                    <a:pt x="654274" y="277488"/>
                  </a:cubicBezTo>
                  <a:lnTo>
                    <a:pt x="654274" y="326524"/>
                  </a:lnTo>
                  <a:cubicBezTo>
                    <a:pt x="645193" y="331519"/>
                    <a:pt x="635658" y="335151"/>
                    <a:pt x="625669" y="337421"/>
                  </a:cubicBezTo>
                  <a:cubicBezTo>
                    <a:pt x="614318" y="340145"/>
                    <a:pt x="602059" y="341054"/>
                    <a:pt x="590254" y="341054"/>
                  </a:cubicBezTo>
                  <a:cubicBezTo>
                    <a:pt x="557109" y="341054"/>
                    <a:pt x="530320" y="330611"/>
                    <a:pt x="509889" y="309725"/>
                  </a:cubicBezTo>
                  <a:cubicBezTo>
                    <a:pt x="489457" y="288839"/>
                    <a:pt x="479014" y="262050"/>
                    <a:pt x="479014" y="229813"/>
                  </a:cubicBezTo>
                  <a:cubicBezTo>
                    <a:pt x="479014" y="193944"/>
                    <a:pt x="489457" y="164431"/>
                    <a:pt x="510797" y="140821"/>
                  </a:cubicBezTo>
                  <a:cubicBezTo>
                    <a:pt x="532137" y="117211"/>
                    <a:pt x="561649" y="105860"/>
                    <a:pt x="600243" y="105406"/>
                  </a:cubicBezTo>
                  <a:cubicBezTo>
                    <a:pt x="610232" y="105406"/>
                    <a:pt x="620221" y="106768"/>
                    <a:pt x="630210" y="109038"/>
                  </a:cubicBezTo>
                  <a:cubicBezTo>
                    <a:pt x="638382" y="110854"/>
                    <a:pt x="646555" y="114033"/>
                    <a:pt x="654274" y="118119"/>
                  </a:cubicBezTo>
                  <a:lnTo>
                    <a:pt x="654274" y="168972"/>
                  </a:lnTo>
                  <a:cubicBezTo>
                    <a:pt x="646555" y="163523"/>
                    <a:pt x="638382" y="158529"/>
                    <a:pt x="629302" y="155351"/>
                  </a:cubicBezTo>
                  <a:cubicBezTo>
                    <a:pt x="621129" y="152172"/>
                    <a:pt x="612048" y="150356"/>
                    <a:pt x="602967" y="149902"/>
                  </a:cubicBezTo>
                  <a:cubicBezTo>
                    <a:pt x="583897" y="148994"/>
                    <a:pt x="565736" y="156713"/>
                    <a:pt x="552568" y="170334"/>
                  </a:cubicBezTo>
                  <a:cubicBezTo>
                    <a:pt x="539855" y="183955"/>
                    <a:pt x="533499" y="202117"/>
                    <a:pt x="533499" y="225273"/>
                  </a:cubicBezTo>
                  <a:cubicBezTo>
                    <a:pt x="533499" y="248429"/>
                    <a:pt x="539855" y="265683"/>
                    <a:pt x="551660" y="278396"/>
                  </a:cubicBezTo>
                  <a:cubicBezTo>
                    <a:pt x="563919" y="291109"/>
                    <a:pt x="580719" y="297012"/>
                    <a:pt x="602059" y="297466"/>
                  </a:cubicBezTo>
                  <a:lnTo>
                    <a:pt x="602059" y="297466"/>
                  </a:lnTo>
                  <a:close/>
                  <a:moveTo>
                    <a:pt x="804107" y="108130"/>
                  </a:moveTo>
                  <a:cubicBezTo>
                    <a:pt x="807740" y="108130"/>
                    <a:pt x="811826" y="108584"/>
                    <a:pt x="815459" y="109038"/>
                  </a:cubicBezTo>
                  <a:cubicBezTo>
                    <a:pt x="818183" y="109492"/>
                    <a:pt x="821361" y="110400"/>
                    <a:pt x="824085" y="111309"/>
                  </a:cubicBezTo>
                  <a:lnTo>
                    <a:pt x="824085" y="164885"/>
                  </a:lnTo>
                  <a:cubicBezTo>
                    <a:pt x="820453" y="162161"/>
                    <a:pt x="816367" y="160345"/>
                    <a:pt x="811826" y="158983"/>
                  </a:cubicBezTo>
                  <a:cubicBezTo>
                    <a:pt x="805470" y="157167"/>
                    <a:pt x="799113" y="156259"/>
                    <a:pt x="792302" y="156259"/>
                  </a:cubicBezTo>
                  <a:cubicBezTo>
                    <a:pt x="779589" y="156259"/>
                    <a:pt x="767330" y="162161"/>
                    <a:pt x="759611" y="172604"/>
                  </a:cubicBezTo>
                  <a:cubicBezTo>
                    <a:pt x="750530" y="183501"/>
                    <a:pt x="745990" y="200301"/>
                    <a:pt x="745990" y="223003"/>
                  </a:cubicBezTo>
                  <a:lnTo>
                    <a:pt x="745990" y="336059"/>
                  </a:lnTo>
                  <a:lnTo>
                    <a:pt x="693321" y="336059"/>
                  </a:lnTo>
                  <a:lnTo>
                    <a:pt x="693321" y="111763"/>
                  </a:lnTo>
                  <a:lnTo>
                    <a:pt x="745990" y="111763"/>
                  </a:lnTo>
                  <a:lnTo>
                    <a:pt x="745990" y="147178"/>
                  </a:lnTo>
                  <a:lnTo>
                    <a:pt x="746898" y="147178"/>
                  </a:lnTo>
                  <a:cubicBezTo>
                    <a:pt x="750985" y="135827"/>
                    <a:pt x="758703" y="125838"/>
                    <a:pt x="768692" y="119027"/>
                  </a:cubicBezTo>
                  <a:cubicBezTo>
                    <a:pt x="779135" y="111309"/>
                    <a:pt x="791848" y="107676"/>
                    <a:pt x="804107" y="108130"/>
                  </a:cubicBezTo>
                  <a:lnTo>
                    <a:pt x="804107" y="108130"/>
                  </a:lnTo>
                  <a:close/>
                  <a:moveTo>
                    <a:pt x="826810" y="227089"/>
                  </a:moveTo>
                  <a:cubicBezTo>
                    <a:pt x="826810" y="189858"/>
                    <a:pt x="837252" y="160799"/>
                    <a:pt x="858138" y="139005"/>
                  </a:cubicBezTo>
                  <a:cubicBezTo>
                    <a:pt x="879024" y="117211"/>
                    <a:pt x="908083" y="106314"/>
                    <a:pt x="945314" y="106314"/>
                  </a:cubicBezTo>
                  <a:cubicBezTo>
                    <a:pt x="980275" y="106314"/>
                    <a:pt x="1007518" y="116757"/>
                    <a:pt x="1027496" y="137643"/>
                  </a:cubicBezTo>
                  <a:cubicBezTo>
                    <a:pt x="1047474" y="158529"/>
                    <a:pt x="1057009" y="186679"/>
                    <a:pt x="1057009" y="222095"/>
                  </a:cubicBezTo>
                  <a:cubicBezTo>
                    <a:pt x="1057009" y="258418"/>
                    <a:pt x="1046566" y="287477"/>
                    <a:pt x="1025680" y="308817"/>
                  </a:cubicBezTo>
                  <a:cubicBezTo>
                    <a:pt x="1004794" y="330157"/>
                    <a:pt x="976189" y="341054"/>
                    <a:pt x="940320" y="341054"/>
                  </a:cubicBezTo>
                  <a:cubicBezTo>
                    <a:pt x="905813" y="341054"/>
                    <a:pt x="878116" y="331065"/>
                    <a:pt x="857684" y="310633"/>
                  </a:cubicBezTo>
                  <a:cubicBezTo>
                    <a:pt x="837252" y="290201"/>
                    <a:pt x="826810" y="262504"/>
                    <a:pt x="826810" y="227089"/>
                  </a:cubicBezTo>
                  <a:lnTo>
                    <a:pt x="826810" y="227089"/>
                  </a:lnTo>
                  <a:close/>
                  <a:moveTo>
                    <a:pt x="881748" y="225273"/>
                  </a:moveTo>
                  <a:cubicBezTo>
                    <a:pt x="881748" y="248883"/>
                    <a:pt x="887197" y="266591"/>
                    <a:pt x="897640" y="278850"/>
                  </a:cubicBezTo>
                  <a:cubicBezTo>
                    <a:pt x="908083" y="291109"/>
                    <a:pt x="923520" y="297466"/>
                    <a:pt x="943044" y="297466"/>
                  </a:cubicBezTo>
                  <a:cubicBezTo>
                    <a:pt x="962114" y="297466"/>
                    <a:pt x="976643" y="291109"/>
                    <a:pt x="986632" y="278850"/>
                  </a:cubicBezTo>
                  <a:cubicBezTo>
                    <a:pt x="996621" y="266591"/>
                    <a:pt x="1001615" y="247975"/>
                    <a:pt x="1001615" y="223911"/>
                  </a:cubicBezTo>
                  <a:cubicBezTo>
                    <a:pt x="1001615" y="199847"/>
                    <a:pt x="996621" y="181685"/>
                    <a:pt x="986178" y="169426"/>
                  </a:cubicBezTo>
                  <a:cubicBezTo>
                    <a:pt x="975735" y="157167"/>
                    <a:pt x="961206" y="151264"/>
                    <a:pt x="942590" y="150810"/>
                  </a:cubicBezTo>
                  <a:cubicBezTo>
                    <a:pt x="923066" y="150810"/>
                    <a:pt x="908083" y="157167"/>
                    <a:pt x="897640" y="170334"/>
                  </a:cubicBezTo>
                  <a:cubicBezTo>
                    <a:pt x="887197" y="183501"/>
                    <a:pt x="881748" y="201209"/>
                    <a:pt x="881748" y="225273"/>
                  </a:cubicBezTo>
                  <a:lnTo>
                    <a:pt x="881748" y="225273"/>
                  </a:lnTo>
                  <a:close/>
                  <a:moveTo>
                    <a:pt x="1135558" y="170788"/>
                  </a:moveTo>
                  <a:cubicBezTo>
                    <a:pt x="1135104" y="177599"/>
                    <a:pt x="1137828" y="183955"/>
                    <a:pt x="1142822" y="188496"/>
                  </a:cubicBezTo>
                  <a:cubicBezTo>
                    <a:pt x="1147817" y="192582"/>
                    <a:pt x="1158260" y="198030"/>
                    <a:pt x="1174605" y="204841"/>
                  </a:cubicBezTo>
                  <a:cubicBezTo>
                    <a:pt x="1195945" y="213468"/>
                    <a:pt x="1210475" y="222549"/>
                    <a:pt x="1219101" y="233446"/>
                  </a:cubicBezTo>
                  <a:cubicBezTo>
                    <a:pt x="1227728" y="244343"/>
                    <a:pt x="1232269" y="257510"/>
                    <a:pt x="1231814" y="271585"/>
                  </a:cubicBezTo>
                  <a:cubicBezTo>
                    <a:pt x="1232269" y="291563"/>
                    <a:pt x="1223188" y="310179"/>
                    <a:pt x="1207296" y="321984"/>
                  </a:cubicBezTo>
                  <a:cubicBezTo>
                    <a:pt x="1190951" y="334697"/>
                    <a:pt x="1169157" y="341508"/>
                    <a:pt x="1141460" y="341508"/>
                  </a:cubicBezTo>
                  <a:cubicBezTo>
                    <a:pt x="1131017" y="341508"/>
                    <a:pt x="1120574" y="340145"/>
                    <a:pt x="1110585" y="337875"/>
                  </a:cubicBezTo>
                  <a:cubicBezTo>
                    <a:pt x="1100597" y="336059"/>
                    <a:pt x="1091062" y="333335"/>
                    <a:pt x="1081981" y="329248"/>
                  </a:cubicBezTo>
                  <a:lnTo>
                    <a:pt x="1081981" y="277488"/>
                  </a:lnTo>
                  <a:cubicBezTo>
                    <a:pt x="1091516" y="284298"/>
                    <a:pt x="1101959" y="289293"/>
                    <a:pt x="1112856" y="293379"/>
                  </a:cubicBezTo>
                  <a:cubicBezTo>
                    <a:pt x="1122390" y="297012"/>
                    <a:pt x="1132833" y="298828"/>
                    <a:pt x="1142822" y="299282"/>
                  </a:cubicBezTo>
                  <a:cubicBezTo>
                    <a:pt x="1151903" y="299736"/>
                    <a:pt x="1160984" y="298374"/>
                    <a:pt x="1169157" y="294287"/>
                  </a:cubicBezTo>
                  <a:cubicBezTo>
                    <a:pt x="1175059" y="290655"/>
                    <a:pt x="1178238" y="284298"/>
                    <a:pt x="1177784" y="277488"/>
                  </a:cubicBezTo>
                  <a:cubicBezTo>
                    <a:pt x="1177784" y="270223"/>
                    <a:pt x="1174605" y="263412"/>
                    <a:pt x="1169157" y="258872"/>
                  </a:cubicBezTo>
                  <a:cubicBezTo>
                    <a:pt x="1158714" y="251607"/>
                    <a:pt x="1147817" y="245705"/>
                    <a:pt x="1135558" y="241618"/>
                  </a:cubicBezTo>
                  <a:cubicBezTo>
                    <a:pt x="1116034" y="233446"/>
                    <a:pt x="1102413" y="224365"/>
                    <a:pt x="1094240" y="214376"/>
                  </a:cubicBezTo>
                  <a:cubicBezTo>
                    <a:pt x="1085613" y="203025"/>
                    <a:pt x="1081527" y="189404"/>
                    <a:pt x="1081981" y="175328"/>
                  </a:cubicBezTo>
                  <a:cubicBezTo>
                    <a:pt x="1081527" y="155805"/>
                    <a:pt x="1090608" y="137189"/>
                    <a:pt x="1106045" y="125384"/>
                  </a:cubicBezTo>
                  <a:cubicBezTo>
                    <a:pt x="1121937" y="112217"/>
                    <a:pt x="1142822" y="105860"/>
                    <a:pt x="1168703" y="105860"/>
                  </a:cubicBezTo>
                  <a:cubicBezTo>
                    <a:pt x="1177329" y="105860"/>
                    <a:pt x="1186410" y="106768"/>
                    <a:pt x="1195037" y="108584"/>
                  </a:cubicBezTo>
                  <a:cubicBezTo>
                    <a:pt x="1203210" y="109946"/>
                    <a:pt x="1211383" y="112217"/>
                    <a:pt x="1219555" y="115395"/>
                  </a:cubicBezTo>
                  <a:lnTo>
                    <a:pt x="1219555" y="165339"/>
                  </a:lnTo>
                  <a:cubicBezTo>
                    <a:pt x="1211837" y="160345"/>
                    <a:pt x="1203664" y="156259"/>
                    <a:pt x="1195037" y="153534"/>
                  </a:cubicBezTo>
                  <a:cubicBezTo>
                    <a:pt x="1186410" y="150356"/>
                    <a:pt x="1176875" y="148540"/>
                    <a:pt x="1167795" y="148540"/>
                  </a:cubicBezTo>
                  <a:cubicBezTo>
                    <a:pt x="1159622" y="148086"/>
                    <a:pt x="1151449" y="150356"/>
                    <a:pt x="1144185" y="154442"/>
                  </a:cubicBezTo>
                  <a:cubicBezTo>
                    <a:pt x="1138736" y="158075"/>
                    <a:pt x="1135104" y="163977"/>
                    <a:pt x="1135558" y="170788"/>
                  </a:cubicBezTo>
                  <a:lnTo>
                    <a:pt x="1135558" y="170788"/>
                  </a:lnTo>
                  <a:close/>
                  <a:moveTo>
                    <a:pt x="1254517" y="227089"/>
                  </a:moveTo>
                  <a:cubicBezTo>
                    <a:pt x="1254517" y="189858"/>
                    <a:pt x="1264960" y="160799"/>
                    <a:pt x="1285845" y="139005"/>
                  </a:cubicBezTo>
                  <a:cubicBezTo>
                    <a:pt x="1306731" y="117211"/>
                    <a:pt x="1335790" y="106314"/>
                    <a:pt x="1373021" y="106314"/>
                  </a:cubicBezTo>
                  <a:cubicBezTo>
                    <a:pt x="1407983" y="106314"/>
                    <a:pt x="1435225" y="116757"/>
                    <a:pt x="1455203" y="137643"/>
                  </a:cubicBezTo>
                  <a:cubicBezTo>
                    <a:pt x="1474727" y="158529"/>
                    <a:pt x="1484716" y="186679"/>
                    <a:pt x="1484716" y="222095"/>
                  </a:cubicBezTo>
                  <a:cubicBezTo>
                    <a:pt x="1484716" y="258418"/>
                    <a:pt x="1474273" y="287477"/>
                    <a:pt x="1453387" y="308817"/>
                  </a:cubicBezTo>
                  <a:cubicBezTo>
                    <a:pt x="1432501" y="330157"/>
                    <a:pt x="1403896" y="341054"/>
                    <a:pt x="1368027" y="341054"/>
                  </a:cubicBezTo>
                  <a:cubicBezTo>
                    <a:pt x="1333066" y="341054"/>
                    <a:pt x="1305823" y="331065"/>
                    <a:pt x="1285391" y="310633"/>
                  </a:cubicBezTo>
                  <a:cubicBezTo>
                    <a:pt x="1264960" y="290655"/>
                    <a:pt x="1254517" y="262504"/>
                    <a:pt x="1254517" y="227089"/>
                  </a:cubicBezTo>
                  <a:lnTo>
                    <a:pt x="1254517" y="227089"/>
                  </a:lnTo>
                  <a:close/>
                  <a:moveTo>
                    <a:pt x="1309456" y="225273"/>
                  </a:moveTo>
                  <a:cubicBezTo>
                    <a:pt x="1309456" y="248883"/>
                    <a:pt x="1314904" y="266591"/>
                    <a:pt x="1325347" y="278850"/>
                  </a:cubicBezTo>
                  <a:cubicBezTo>
                    <a:pt x="1335790" y="291109"/>
                    <a:pt x="1351227" y="297466"/>
                    <a:pt x="1370751" y="297012"/>
                  </a:cubicBezTo>
                  <a:cubicBezTo>
                    <a:pt x="1389821" y="297012"/>
                    <a:pt x="1404350" y="290655"/>
                    <a:pt x="1414339" y="278396"/>
                  </a:cubicBezTo>
                  <a:cubicBezTo>
                    <a:pt x="1424328" y="266137"/>
                    <a:pt x="1429322" y="247521"/>
                    <a:pt x="1429322" y="223457"/>
                  </a:cubicBezTo>
                  <a:cubicBezTo>
                    <a:pt x="1429322" y="199393"/>
                    <a:pt x="1424328" y="181231"/>
                    <a:pt x="1413885" y="168972"/>
                  </a:cubicBezTo>
                  <a:cubicBezTo>
                    <a:pt x="1403442" y="156713"/>
                    <a:pt x="1388913" y="150810"/>
                    <a:pt x="1370297" y="150356"/>
                  </a:cubicBezTo>
                  <a:cubicBezTo>
                    <a:pt x="1351227" y="150356"/>
                    <a:pt x="1336244" y="156713"/>
                    <a:pt x="1325347" y="169880"/>
                  </a:cubicBezTo>
                  <a:cubicBezTo>
                    <a:pt x="1314450" y="183047"/>
                    <a:pt x="1309456" y="201209"/>
                    <a:pt x="1309456" y="225273"/>
                  </a:cubicBezTo>
                  <a:lnTo>
                    <a:pt x="1309456" y="225273"/>
                  </a:lnTo>
                  <a:close/>
                  <a:moveTo>
                    <a:pt x="1659521" y="154897"/>
                  </a:moveTo>
                  <a:lnTo>
                    <a:pt x="1580518" y="154897"/>
                  </a:lnTo>
                  <a:lnTo>
                    <a:pt x="1580518" y="335605"/>
                  </a:lnTo>
                  <a:lnTo>
                    <a:pt x="1526941" y="335605"/>
                  </a:lnTo>
                  <a:lnTo>
                    <a:pt x="1526941" y="154897"/>
                  </a:lnTo>
                  <a:lnTo>
                    <a:pt x="1489256" y="154897"/>
                  </a:lnTo>
                  <a:lnTo>
                    <a:pt x="1489256" y="111763"/>
                  </a:lnTo>
                  <a:lnTo>
                    <a:pt x="1526941" y="111763"/>
                  </a:lnTo>
                  <a:lnTo>
                    <a:pt x="1526941" y="80434"/>
                  </a:lnTo>
                  <a:cubicBezTo>
                    <a:pt x="1526033" y="58640"/>
                    <a:pt x="1534660" y="37754"/>
                    <a:pt x="1550098" y="22770"/>
                  </a:cubicBezTo>
                  <a:cubicBezTo>
                    <a:pt x="1565989" y="7333"/>
                    <a:pt x="1587329" y="-840"/>
                    <a:pt x="1609123" y="68"/>
                  </a:cubicBezTo>
                  <a:cubicBezTo>
                    <a:pt x="1614571" y="68"/>
                    <a:pt x="1620474" y="522"/>
                    <a:pt x="1625923" y="976"/>
                  </a:cubicBezTo>
                  <a:cubicBezTo>
                    <a:pt x="1630463" y="1430"/>
                    <a:pt x="1634549" y="2339"/>
                    <a:pt x="1639090" y="4155"/>
                  </a:cubicBezTo>
                  <a:lnTo>
                    <a:pt x="1639090" y="49559"/>
                  </a:lnTo>
                  <a:cubicBezTo>
                    <a:pt x="1636365" y="48197"/>
                    <a:pt x="1633187" y="46835"/>
                    <a:pt x="1630009" y="45927"/>
                  </a:cubicBezTo>
                  <a:cubicBezTo>
                    <a:pt x="1625014" y="44564"/>
                    <a:pt x="1620020" y="43656"/>
                    <a:pt x="1615025" y="43656"/>
                  </a:cubicBezTo>
                  <a:cubicBezTo>
                    <a:pt x="1605491" y="43202"/>
                    <a:pt x="1595956" y="46835"/>
                    <a:pt x="1589599" y="54099"/>
                  </a:cubicBezTo>
                  <a:cubicBezTo>
                    <a:pt x="1583697" y="60910"/>
                    <a:pt x="1580518" y="71353"/>
                    <a:pt x="1580518" y="84520"/>
                  </a:cubicBezTo>
                  <a:lnTo>
                    <a:pt x="1580518" y="111763"/>
                  </a:lnTo>
                  <a:lnTo>
                    <a:pt x="1659067" y="111763"/>
                  </a:lnTo>
                  <a:lnTo>
                    <a:pt x="1659067" y="61364"/>
                  </a:lnTo>
                  <a:lnTo>
                    <a:pt x="1712190" y="45472"/>
                  </a:lnTo>
                  <a:lnTo>
                    <a:pt x="1712190" y="111763"/>
                  </a:lnTo>
                  <a:lnTo>
                    <a:pt x="1765767" y="111763"/>
                  </a:lnTo>
                  <a:lnTo>
                    <a:pt x="1765767" y="154897"/>
                  </a:lnTo>
                  <a:lnTo>
                    <a:pt x="1712644" y="154897"/>
                  </a:lnTo>
                  <a:lnTo>
                    <a:pt x="1712644" y="259780"/>
                  </a:lnTo>
                  <a:cubicBezTo>
                    <a:pt x="1712644" y="273401"/>
                    <a:pt x="1714915" y="283390"/>
                    <a:pt x="1720363" y="288839"/>
                  </a:cubicBezTo>
                  <a:cubicBezTo>
                    <a:pt x="1725812" y="294287"/>
                    <a:pt x="1733076" y="297466"/>
                    <a:pt x="1743973" y="297466"/>
                  </a:cubicBezTo>
                  <a:cubicBezTo>
                    <a:pt x="1747606" y="297466"/>
                    <a:pt x="1751238" y="296557"/>
                    <a:pt x="1754870" y="295195"/>
                  </a:cubicBezTo>
                  <a:cubicBezTo>
                    <a:pt x="1758957" y="293833"/>
                    <a:pt x="1762589" y="292017"/>
                    <a:pt x="1766221" y="289747"/>
                  </a:cubicBezTo>
                  <a:lnTo>
                    <a:pt x="1766221" y="333335"/>
                  </a:lnTo>
                  <a:cubicBezTo>
                    <a:pt x="1760773" y="335605"/>
                    <a:pt x="1755324" y="337421"/>
                    <a:pt x="1749422" y="338783"/>
                  </a:cubicBezTo>
                  <a:cubicBezTo>
                    <a:pt x="1741703" y="340145"/>
                    <a:pt x="1733984" y="341054"/>
                    <a:pt x="1726266" y="341054"/>
                  </a:cubicBezTo>
                  <a:cubicBezTo>
                    <a:pt x="1704018" y="341054"/>
                    <a:pt x="1687218" y="335151"/>
                    <a:pt x="1676321" y="323346"/>
                  </a:cubicBezTo>
                  <a:cubicBezTo>
                    <a:pt x="1665424" y="311541"/>
                    <a:pt x="1659521" y="293833"/>
                    <a:pt x="1659521" y="269769"/>
                  </a:cubicBezTo>
                  <a:lnTo>
                    <a:pt x="1659521" y="15489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2" name="Google Shape;352;p36"/>
            <p:cNvSpPr/>
            <p:nvPr/>
          </p:nvSpPr>
          <p:spPr>
            <a:xfrm>
              <a:off x="5520822" y="102584"/>
              <a:ext cx="247452" cy="247452"/>
            </a:xfrm>
            <a:custGeom>
              <a:avLst/>
              <a:gdLst/>
              <a:ahLst/>
              <a:cxnLst/>
              <a:rect l="l" t="t" r="r" b="b"/>
              <a:pathLst>
                <a:path w="247452" h="247452" extrusionOk="0">
                  <a:moveTo>
                    <a:pt x="0" y="0"/>
                  </a:moveTo>
                  <a:lnTo>
                    <a:pt x="247453" y="0"/>
                  </a:lnTo>
                  <a:lnTo>
                    <a:pt x="247453" y="247453"/>
                  </a:lnTo>
                  <a:lnTo>
                    <a:pt x="0" y="247453"/>
                  </a:lnTo>
                  <a:close/>
                </a:path>
              </a:pathLst>
            </a:custGeom>
            <a:solidFill>
              <a:srgbClr val="F0512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3" name="Google Shape;353;p36"/>
            <p:cNvSpPr/>
            <p:nvPr/>
          </p:nvSpPr>
          <p:spPr>
            <a:xfrm>
              <a:off x="5794155" y="102584"/>
              <a:ext cx="247452" cy="247452"/>
            </a:xfrm>
            <a:custGeom>
              <a:avLst/>
              <a:gdLst/>
              <a:ahLst/>
              <a:cxnLst/>
              <a:rect l="l" t="t" r="r" b="b"/>
              <a:pathLst>
                <a:path w="247452" h="247452" extrusionOk="0">
                  <a:moveTo>
                    <a:pt x="0" y="0"/>
                  </a:moveTo>
                  <a:lnTo>
                    <a:pt x="247453" y="0"/>
                  </a:lnTo>
                  <a:lnTo>
                    <a:pt x="247453" y="247453"/>
                  </a:lnTo>
                  <a:lnTo>
                    <a:pt x="0" y="247453"/>
                  </a:lnTo>
                  <a:close/>
                </a:path>
              </a:pathLst>
            </a:custGeom>
            <a:solidFill>
              <a:srgbClr val="7EBB4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4" name="Google Shape;354;p36"/>
            <p:cNvSpPr/>
            <p:nvPr/>
          </p:nvSpPr>
          <p:spPr>
            <a:xfrm>
              <a:off x="5520822" y="375917"/>
              <a:ext cx="247452" cy="247452"/>
            </a:xfrm>
            <a:custGeom>
              <a:avLst/>
              <a:gdLst/>
              <a:ahLst/>
              <a:cxnLst/>
              <a:rect l="l" t="t" r="r" b="b"/>
              <a:pathLst>
                <a:path w="247452" h="247452" extrusionOk="0">
                  <a:moveTo>
                    <a:pt x="0" y="0"/>
                  </a:moveTo>
                  <a:lnTo>
                    <a:pt x="247453" y="0"/>
                  </a:lnTo>
                  <a:lnTo>
                    <a:pt x="247453" y="247453"/>
                  </a:lnTo>
                  <a:lnTo>
                    <a:pt x="0" y="247453"/>
                  </a:lnTo>
                  <a:close/>
                </a:path>
              </a:pathLst>
            </a:custGeom>
            <a:solidFill>
              <a:srgbClr val="33A0D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5" name="Google Shape;355;p36"/>
            <p:cNvSpPr/>
            <p:nvPr/>
          </p:nvSpPr>
          <p:spPr>
            <a:xfrm>
              <a:off x="5794155" y="375917"/>
              <a:ext cx="247452" cy="247452"/>
            </a:xfrm>
            <a:custGeom>
              <a:avLst/>
              <a:gdLst/>
              <a:ahLst/>
              <a:cxnLst/>
              <a:rect l="l" t="t" r="r" b="b"/>
              <a:pathLst>
                <a:path w="247452" h="247452" extrusionOk="0">
                  <a:moveTo>
                    <a:pt x="0" y="0"/>
                  </a:moveTo>
                  <a:lnTo>
                    <a:pt x="247453" y="0"/>
                  </a:lnTo>
                  <a:lnTo>
                    <a:pt x="247453" y="247453"/>
                  </a:lnTo>
                  <a:lnTo>
                    <a:pt x="0" y="247453"/>
                  </a:lnTo>
                  <a:close/>
                </a:path>
              </a:pathLst>
            </a:custGeom>
            <a:solidFill>
              <a:srgbClr val="FDB81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3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8" name="Google Shape;358;p3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9" name="Google Shape;359;p37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0" name="Google Shape;360;p3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1" name="Google Shape;361;p3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2" name="Google Shape;362;p3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38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5" name="Google Shape;365;p38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900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 b="1"/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 sz="2000" b="1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 b="1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 b="1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 b="1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66" name="Google Shape;366;p38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900" cy="36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7" name="Google Shape;367;p38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00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 b="1"/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 sz="2000" b="1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 b="1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 b="1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 b="1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68" name="Google Shape;368;p38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00" cy="36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9" name="Google Shape;369;p3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0" name="Google Shape;370;p3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1" name="Google Shape;371;p3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Sample">
  <p:cSld name="Code Sample"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3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4" name="Google Shape;374;p3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latin typeface="Consolas"/>
                <a:ea typeface="Consolas"/>
                <a:cs typeface="Consolas"/>
                <a:sym typeface="Consolas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>
                <a:latin typeface="Consolas"/>
                <a:ea typeface="Consolas"/>
                <a:cs typeface="Consolas"/>
                <a:sym typeface="Consolas"/>
              </a:defRPr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>
                <a:latin typeface="Consolas"/>
                <a:ea typeface="Consolas"/>
                <a:cs typeface="Consolas"/>
                <a:sym typeface="Consolas"/>
              </a:defRPr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>
                <a:latin typeface="Consolas"/>
                <a:ea typeface="Consolas"/>
                <a:cs typeface="Consolas"/>
                <a:sym typeface="Consolas"/>
              </a:defRPr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>
                <a:latin typeface="Consolas"/>
                <a:ea typeface="Consolas"/>
                <a:cs typeface="Consolas"/>
                <a:sym typeface="Consolas"/>
              </a:defRPr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5" name="Google Shape;375;p3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6" name="Google Shape;376;p3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7" name="Google Shape;377;p3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rt">
  <p:cSld name="Chart"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4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0" name="Google Shape;380;p4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1" name="Google Shape;381;p4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82" name="Google Shape;382;p4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032000" y="719666"/>
            <a:ext cx="8127900" cy="541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ogress">
  <p:cSld name="Progress"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4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5" name="Google Shape;385;p4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6" name="Google Shape;386;p4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7" name="Google Shape;387;p4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4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0" name="Google Shape;390;p4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1" name="Google Shape;391;p4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2" name="Google Shape;392;p4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5"/>
          <p:cNvPicPr preferRelativeResize="0"/>
          <p:nvPr/>
        </p:nvPicPr>
        <p:blipFill rotWithShape="1">
          <a:blip r:embed="rId2">
            <a:alphaModFix/>
          </a:blip>
          <a:srcRect b="2884"/>
          <a:stretch/>
        </p:blipFill>
        <p:spPr>
          <a:xfrm>
            <a:off x="0" y="-43277"/>
            <a:ext cx="12192000" cy="6901277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734126" y="3328313"/>
            <a:ext cx="3291797" cy="3012831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5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Open Sans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5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/>
            </a:lvl1pPr>
            <a:lvl2pPr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 sz="2000"/>
            </a:lvl2pPr>
            <a:lvl3pPr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/>
            </a:lvl3pPr>
            <a:lvl4pPr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/>
            </a:lvl4pPr>
            <a:lvl5pPr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/>
            </a:lvl5pPr>
            <a:lvl6pPr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73" name="Google Shape;73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76" name="Google Shape;76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395723" y="123509"/>
            <a:ext cx="1630198" cy="304834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938979" y="47326"/>
            <a:ext cx="1280160" cy="4572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8" name="Google Shape;78;p5"/>
          <p:cNvGrpSpPr/>
          <p:nvPr/>
        </p:nvGrpSpPr>
        <p:grpSpPr>
          <a:xfrm>
            <a:off x="7017756" y="80036"/>
            <a:ext cx="1716176" cy="365747"/>
            <a:chOff x="5520822" y="102584"/>
            <a:chExt cx="2443651" cy="520785"/>
          </a:xfrm>
        </p:grpSpPr>
        <p:sp>
          <p:nvSpPr>
            <p:cNvPr id="79" name="Google Shape;79;p5"/>
            <p:cNvSpPr/>
            <p:nvPr/>
          </p:nvSpPr>
          <p:spPr>
            <a:xfrm>
              <a:off x="6198252" y="183789"/>
              <a:ext cx="1766221" cy="341507"/>
            </a:xfrm>
            <a:custGeom>
              <a:avLst/>
              <a:gdLst/>
              <a:ahLst/>
              <a:cxnLst/>
              <a:rect l="l" t="t" r="r" b="b"/>
              <a:pathLst>
                <a:path w="1766221" h="341507" extrusionOk="0">
                  <a:moveTo>
                    <a:pt x="338261" y="23224"/>
                  </a:moveTo>
                  <a:lnTo>
                    <a:pt x="338261" y="335605"/>
                  </a:lnTo>
                  <a:lnTo>
                    <a:pt x="283776" y="335605"/>
                  </a:lnTo>
                  <a:lnTo>
                    <a:pt x="283776" y="90423"/>
                  </a:lnTo>
                  <a:lnTo>
                    <a:pt x="282868" y="90423"/>
                  </a:lnTo>
                  <a:lnTo>
                    <a:pt x="185703" y="335605"/>
                  </a:lnTo>
                  <a:lnTo>
                    <a:pt x="149834" y="335605"/>
                  </a:lnTo>
                  <a:lnTo>
                    <a:pt x="50399" y="90423"/>
                  </a:lnTo>
                  <a:lnTo>
                    <a:pt x="49945" y="90423"/>
                  </a:lnTo>
                  <a:lnTo>
                    <a:pt x="49945" y="335605"/>
                  </a:lnTo>
                  <a:lnTo>
                    <a:pt x="0" y="335605"/>
                  </a:lnTo>
                  <a:lnTo>
                    <a:pt x="0" y="23224"/>
                  </a:lnTo>
                  <a:lnTo>
                    <a:pt x="77641" y="23224"/>
                  </a:lnTo>
                  <a:lnTo>
                    <a:pt x="167541" y="254786"/>
                  </a:lnTo>
                  <a:lnTo>
                    <a:pt x="168903" y="254786"/>
                  </a:lnTo>
                  <a:lnTo>
                    <a:pt x="263798" y="23224"/>
                  </a:lnTo>
                  <a:lnTo>
                    <a:pt x="338261" y="23224"/>
                  </a:lnTo>
                  <a:close/>
                  <a:moveTo>
                    <a:pt x="383665" y="46835"/>
                  </a:moveTo>
                  <a:cubicBezTo>
                    <a:pt x="383665" y="38662"/>
                    <a:pt x="386843" y="30489"/>
                    <a:pt x="393200" y="25041"/>
                  </a:cubicBezTo>
                  <a:cubicBezTo>
                    <a:pt x="405913" y="13236"/>
                    <a:pt x="425891" y="13236"/>
                    <a:pt x="439058" y="25041"/>
                  </a:cubicBezTo>
                  <a:cubicBezTo>
                    <a:pt x="444961" y="30943"/>
                    <a:pt x="448139" y="38662"/>
                    <a:pt x="448139" y="46835"/>
                  </a:cubicBezTo>
                  <a:cubicBezTo>
                    <a:pt x="448593" y="55007"/>
                    <a:pt x="444961" y="63180"/>
                    <a:pt x="438604" y="68629"/>
                  </a:cubicBezTo>
                  <a:cubicBezTo>
                    <a:pt x="432247" y="74531"/>
                    <a:pt x="424529" y="77709"/>
                    <a:pt x="415902" y="77255"/>
                  </a:cubicBezTo>
                  <a:cubicBezTo>
                    <a:pt x="407275" y="77255"/>
                    <a:pt x="399102" y="74531"/>
                    <a:pt x="393200" y="68629"/>
                  </a:cubicBezTo>
                  <a:cubicBezTo>
                    <a:pt x="387297" y="63180"/>
                    <a:pt x="383665" y="55461"/>
                    <a:pt x="383665" y="46835"/>
                  </a:cubicBezTo>
                  <a:lnTo>
                    <a:pt x="383665" y="46835"/>
                  </a:lnTo>
                  <a:close/>
                  <a:moveTo>
                    <a:pt x="442236" y="111763"/>
                  </a:moveTo>
                  <a:lnTo>
                    <a:pt x="442236" y="336059"/>
                  </a:lnTo>
                  <a:lnTo>
                    <a:pt x="389568" y="336059"/>
                  </a:lnTo>
                  <a:lnTo>
                    <a:pt x="389568" y="111763"/>
                  </a:lnTo>
                  <a:lnTo>
                    <a:pt x="442236" y="111763"/>
                  </a:lnTo>
                  <a:close/>
                  <a:moveTo>
                    <a:pt x="602059" y="297466"/>
                  </a:moveTo>
                  <a:cubicBezTo>
                    <a:pt x="610686" y="297466"/>
                    <a:pt x="619767" y="295649"/>
                    <a:pt x="627939" y="292017"/>
                  </a:cubicBezTo>
                  <a:cubicBezTo>
                    <a:pt x="637474" y="288385"/>
                    <a:pt x="646101" y="283390"/>
                    <a:pt x="654274" y="277488"/>
                  </a:cubicBezTo>
                  <a:lnTo>
                    <a:pt x="654274" y="326524"/>
                  </a:lnTo>
                  <a:cubicBezTo>
                    <a:pt x="645193" y="331519"/>
                    <a:pt x="635658" y="335151"/>
                    <a:pt x="625669" y="337421"/>
                  </a:cubicBezTo>
                  <a:cubicBezTo>
                    <a:pt x="614318" y="340145"/>
                    <a:pt x="602059" y="341054"/>
                    <a:pt x="590254" y="341054"/>
                  </a:cubicBezTo>
                  <a:cubicBezTo>
                    <a:pt x="557109" y="341054"/>
                    <a:pt x="530320" y="330611"/>
                    <a:pt x="509889" y="309725"/>
                  </a:cubicBezTo>
                  <a:cubicBezTo>
                    <a:pt x="489457" y="288839"/>
                    <a:pt x="479014" y="262050"/>
                    <a:pt x="479014" y="229813"/>
                  </a:cubicBezTo>
                  <a:cubicBezTo>
                    <a:pt x="479014" y="193944"/>
                    <a:pt x="489457" y="164431"/>
                    <a:pt x="510797" y="140821"/>
                  </a:cubicBezTo>
                  <a:cubicBezTo>
                    <a:pt x="532137" y="117211"/>
                    <a:pt x="561649" y="105860"/>
                    <a:pt x="600243" y="105406"/>
                  </a:cubicBezTo>
                  <a:cubicBezTo>
                    <a:pt x="610232" y="105406"/>
                    <a:pt x="620221" y="106768"/>
                    <a:pt x="630210" y="109038"/>
                  </a:cubicBezTo>
                  <a:cubicBezTo>
                    <a:pt x="638382" y="110854"/>
                    <a:pt x="646555" y="114033"/>
                    <a:pt x="654274" y="118119"/>
                  </a:cubicBezTo>
                  <a:lnTo>
                    <a:pt x="654274" y="168972"/>
                  </a:lnTo>
                  <a:cubicBezTo>
                    <a:pt x="646555" y="163523"/>
                    <a:pt x="638382" y="158529"/>
                    <a:pt x="629302" y="155351"/>
                  </a:cubicBezTo>
                  <a:cubicBezTo>
                    <a:pt x="621129" y="152172"/>
                    <a:pt x="612048" y="150356"/>
                    <a:pt x="602967" y="149902"/>
                  </a:cubicBezTo>
                  <a:cubicBezTo>
                    <a:pt x="583897" y="148994"/>
                    <a:pt x="565736" y="156713"/>
                    <a:pt x="552568" y="170334"/>
                  </a:cubicBezTo>
                  <a:cubicBezTo>
                    <a:pt x="539855" y="183955"/>
                    <a:pt x="533499" y="202117"/>
                    <a:pt x="533499" y="225273"/>
                  </a:cubicBezTo>
                  <a:cubicBezTo>
                    <a:pt x="533499" y="248429"/>
                    <a:pt x="539855" y="265683"/>
                    <a:pt x="551660" y="278396"/>
                  </a:cubicBezTo>
                  <a:cubicBezTo>
                    <a:pt x="563919" y="291109"/>
                    <a:pt x="580719" y="297012"/>
                    <a:pt x="602059" y="297466"/>
                  </a:cubicBezTo>
                  <a:lnTo>
                    <a:pt x="602059" y="297466"/>
                  </a:lnTo>
                  <a:close/>
                  <a:moveTo>
                    <a:pt x="804107" y="108130"/>
                  </a:moveTo>
                  <a:cubicBezTo>
                    <a:pt x="807740" y="108130"/>
                    <a:pt x="811826" y="108584"/>
                    <a:pt x="815459" y="109038"/>
                  </a:cubicBezTo>
                  <a:cubicBezTo>
                    <a:pt x="818183" y="109492"/>
                    <a:pt x="821361" y="110400"/>
                    <a:pt x="824085" y="111309"/>
                  </a:cubicBezTo>
                  <a:lnTo>
                    <a:pt x="824085" y="164885"/>
                  </a:lnTo>
                  <a:cubicBezTo>
                    <a:pt x="820453" y="162161"/>
                    <a:pt x="816367" y="160345"/>
                    <a:pt x="811826" y="158983"/>
                  </a:cubicBezTo>
                  <a:cubicBezTo>
                    <a:pt x="805470" y="157167"/>
                    <a:pt x="799113" y="156259"/>
                    <a:pt x="792302" y="156259"/>
                  </a:cubicBezTo>
                  <a:cubicBezTo>
                    <a:pt x="779589" y="156259"/>
                    <a:pt x="767330" y="162161"/>
                    <a:pt x="759611" y="172604"/>
                  </a:cubicBezTo>
                  <a:cubicBezTo>
                    <a:pt x="750530" y="183501"/>
                    <a:pt x="745990" y="200301"/>
                    <a:pt x="745990" y="223003"/>
                  </a:cubicBezTo>
                  <a:lnTo>
                    <a:pt x="745990" y="336059"/>
                  </a:lnTo>
                  <a:lnTo>
                    <a:pt x="693321" y="336059"/>
                  </a:lnTo>
                  <a:lnTo>
                    <a:pt x="693321" y="111763"/>
                  </a:lnTo>
                  <a:lnTo>
                    <a:pt x="745990" y="111763"/>
                  </a:lnTo>
                  <a:lnTo>
                    <a:pt x="745990" y="147178"/>
                  </a:lnTo>
                  <a:lnTo>
                    <a:pt x="746898" y="147178"/>
                  </a:lnTo>
                  <a:cubicBezTo>
                    <a:pt x="750985" y="135827"/>
                    <a:pt x="758703" y="125838"/>
                    <a:pt x="768692" y="119027"/>
                  </a:cubicBezTo>
                  <a:cubicBezTo>
                    <a:pt x="779135" y="111309"/>
                    <a:pt x="791848" y="107676"/>
                    <a:pt x="804107" y="108130"/>
                  </a:cubicBezTo>
                  <a:lnTo>
                    <a:pt x="804107" y="108130"/>
                  </a:lnTo>
                  <a:close/>
                  <a:moveTo>
                    <a:pt x="826810" y="227089"/>
                  </a:moveTo>
                  <a:cubicBezTo>
                    <a:pt x="826810" y="189858"/>
                    <a:pt x="837252" y="160799"/>
                    <a:pt x="858138" y="139005"/>
                  </a:cubicBezTo>
                  <a:cubicBezTo>
                    <a:pt x="879024" y="117211"/>
                    <a:pt x="908083" y="106314"/>
                    <a:pt x="945314" y="106314"/>
                  </a:cubicBezTo>
                  <a:cubicBezTo>
                    <a:pt x="980275" y="106314"/>
                    <a:pt x="1007518" y="116757"/>
                    <a:pt x="1027496" y="137643"/>
                  </a:cubicBezTo>
                  <a:cubicBezTo>
                    <a:pt x="1047474" y="158529"/>
                    <a:pt x="1057009" y="186679"/>
                    <a:pt x="1057009" y="222095"/>
                  </a:cubicBezTo>
                  <a:cubicBezTo>
                    <a:pt x="1057009" y="258418"/>
                    <a:pt x="1046566" y="287477"/>
                    <a:pt x="1025680" y="308817"/>
                  </a:cubicBezTo>
                  <a:cubicBezTo>
                    <a:pt x="1004794" y="330157"/>
                    <a:pt x="976189" y="341054"/>
                    <a:pt x="940320" y="341054"/>
                  </a:cubicBezTo>
                  <a:cubicBezTo>
                    <a:pt x="905813" y="341054"/>
                    <a:pt x="878116" y="331065"/>
                    <a:pt x="857684" y="310633"/>
                  </a:cubicBezTo>
                  <a:cubicBezTo>
                    <a:pt x="837252" y="290201"/>
                    <a:pt x="826810" y="262504"/>
                    <a:pt x="826810" y="227089"/>
                  </a:cubicBezTo>
                  <a:lnTo>
                    <a:pt x="826810" y="227089"/>
                  </a:lnTo>
                  <a:close/>
                  <a:moveTo>
                    <a:pt x="881748" y="225273"/>
                  </a:moveTo>
                  <a:cubicBezTo>
                    <a:pt x="881748" y="248883"/>
                    <a:pt x="887197" y="266591"/>
                    <a:pt x="897640" y="278850"/>
                  </a:cubicBezTo>
                  <a:cubicBezTo>
                    <a:pt x="908083" y="291109"/>
                    <a:pt x="923520" y="297466"/>
                    <a:pt x="943044" y="297466"/>
                  </a:cubicBezTo>
                  <a:cubicBezTo>
                    <a:pt x="962114" y="297466"/>
                    <a:pt x="976643" y="291109"/>
                    <a:pt x="986632" y="278850"/>
                  </a:cubicBezTo>
                  <a:cubicBezTo>
                    <a:pt x="996621" y="266591"/>
                    <a:pt x="1001615" y="247975"/>
                    <a:pt x="1001615" y="223911"/>
                  </a:cubicBezTo>
                  <a:cubicBezTo>
                    <a:pt x="1001615" y="199847"/>
                    <a:pt x="996621" y="181685"/>
                    <a:pt x="986178" y="169426"/>
                  </a:cubicBezTo>
                  <a:cubicBezTo>
                    <a:pt x="975735" y="157167"/>
                    <a:pt x="961206" y="151264"/>
                    <a:pt x="942590" y="150810"/>
                  </a:cubicBezTo>
                  <a:cubicBezTo>
                    <a:pt x="923066" y="150810"/>
                    <a:pt x="908083" y="157167"/>
                    <a:pt x="897640" y="170334"/>
                  </a:cubicBezTo>
                  <a:cubicBezTo>
                    <a:pt x="887197" y="183501"/>
                    <a:pt x="881748" y="201209"/>
                    <a:pt x="881748" y="225273"/>
                  </a:cubicBezTo>
                  <a:lnTo>
                    <a:pt x="881748" y="225273"/>
                  </a:lnTo>
                  <a:close/>
                  <a:moveTo>
                    <a:pt x="1135558" y="170788"/>
                  </a:moveTo>
                  <a:cubicBezTo>
                    <a:pt x="1135104" y="177599"/>
                    <a:pt x="1137828" y="183955"/>
                    <a:pt x="1142822" y="188496"/>
                  </a:cubicBezTo>
                  <a:cubicBezTo>
                    <a:pt x="1147817" y="192582"/>
                    <a:pt x="1158260" y="198030"/>
                    <a:pt x="1174605" y="204841"/>
                  </a:cubicBezTo>
                  <a:cubicBezTo>
                    <a:pt x="1195945" y="213468"/>
                    <a:pt x="1210475" y="222549"/>
                    <a:pt x="1219101" y="233446"/>
                  </a:cubicBezTo>
                  <a:cubicBezTo>
                    <a:pt x="1227728" y="244343"/>
                    <a:pt x="1232269" y="257510"/>
                    <a:pt x="1231814" y="271585"/>
                  </a:cubicBezTo>
                  <a:cubicBezTo>
                    <a:pt x="1232269" y="291563"/>
                    <a:pt x="1223188" y="310179"/>
                    <a:pt x="1207296" y="321984"/>
                  </a:cubicBezTo>
                  <a:cubicBezTo>
                    <a:pt x="1190951" y="334697"/>
                    <a:pt x="1169157" y="341508"/>
                    <a:pt x="1141460" y="341508"/>
                  </a:cubicBezTo>
                  <a:cubicBezTo>
                    <a:pt x="1131017" y="341508"/>
                    <a:pt x="1120574" y="340145"/>
                    <a:pt x="1110585" y="337875"/>
                  </a:cubicBezTo>
                  <a:cubicBezTo>
                    <a:pt x="1100597" y="336059"/>
                    <a:pt x="1091062" y="333335"/>
                    <a:pt x="1081981" y="329248"/>
                  </a:cubicBezTo>
                  <a:lnTo>
                    <a:pt x="1081981" y="277488"/>
                  </a:lnTo>
                  <a:cubicBezTo>
                    <a:pt x="1091516" y="284298"/>
                    <a:pt x="1101959" y="289293"/>
                    <a:pt x="1112856" y="293379"/>
                  </a:cubicBezTo>
                  <a:cubicBezTo>
                    <a:pt x="1122390" y="297012"/>
                    <a:pt x="1132833" y="298828"/>
                    <a:pt x="1142822" y="299282"/>
                  </a:cubicBezTo>
                  <a:cubicBezTo>
                    <a:pt x="1151903" y="299736"/>
                    <a:pt x="1160984" y="298374"/>
                    <a:pt x="1169157" y="294287"/>
                  </a:cubicBezTo>
                  <a:cubicBezTo>
                    <a:pt x="1175059" y="290655"/>
                    <a:pt x="1178238" y="284298"/>
                    <a:pt x="1177784" y="277488"/>
                  </a:cubicBezTo>
                  <a:cubicBezTo>
                    <a:pt x="1177784" y="270223"/>
                    <a:pt x="1174605" y="263412"/>
                    <a:pt x="1169157" y="258872"/>
                  </a:cubicBezTo>
                  <a:cubicBezTo>
                    <a:pt x="1158714" y="251607"/>
                    <a:pt x="1147817" y="245705"/>
                    <a:pt x="1135558" y="241618"/>
                  </a:cubicBezTo>
                  <a:cubicBezTo>
                    <a:pt x="1116034" y="233446"/>
                    <a:pt x="1102413" y="224365"/>
                    <a:pt x="1094240" y="214376"/>
                  </a:cubicBezTo>
                  <a:cubicBezTo>
                    <a:pt x="1085613" y="203025"/>
                    <a:pt x="1081527" y="189404"/>
                    <a:pt x="1081981" y="175328"/>
                  </a:cubicBezTo>
                  <a:cubicBezTo>
                    <a:pt x="1081527" y="155805"/>
                    <a:pt x="1090608" y="137189"/>
                    <a:pt x="1106045" y="125384"/>
                  </a:cubicBezTo>
                  <a:cubicBezTo>
                    <a:pt x="1121937" y="112217"/>
                    <a:pt x="1142822" y="105860"/>
                    <a:pt x="1168703" y="105860"/>
                  </a:cubicBezTo>
                  <a:cubicBezTo>
                    <a:pt x="1177329" y="105860"/>
                    <a:pt x="1186410" y="106768"/>
                    <a:pt x="1195037" y="108584"/>
                  </a:cubicBezTo>
                  <a:cubicBezTo>
                    <a:pt x="1203210" y="109946"/>
                    <a:pt x="1211383" y="112217"/>
                    <a:pt x="1219555" y="115395"/>
                  </a:cubicBezTo>
                  <a:lnTo>
                    <a:pt x="1219555" y="165339"/>
                  </a:lnTo>
                  <a:cubicBezTo>
                    <a:pt x="1211837" y="160345"/>
                    <a:pt x="1203664" y="156259"/>
                    <a:pt x="1195037" y="153534"/>
                  </a:cubicBezTo>
                  <a:cubicBezTo>
                    <a:pt x="1186410" y="150356"/>
                    <a:pt x="1176875" y="148540"/>
                    <a:pt x="1167795" y="148540"/>
                  </a:cubicBezTo>
                  <a:cubicBezTo>
                    <a:pt x="1159622" y="148086"/>
                    <a:pt x="1151449" y="150356"/>
                    <a:pt x="1144185" y="154442"/>
                  </a:cubicBezTo>
                  <a:cubicBezTo>
                    <a:pt x="1138736" y="158075"/>
                    <a:pt x="1135104" y="163977"/>
                    <a:pt x="1135558" y="170788"/>
                  </a:cubicBezTo>
                  <a:lnTo>
                    <a:pt x="1135558" y="170788"/>
                  </a:lnTo>
                  <a:close/>
                  <a:moveTo>
                    <a:pt x="1254517" y="227089"/>
                  </a:moveTo>
                  <a:cubicBezTo>
                    <a:pt x="1254517" y="189858"/>
                    <a:pt x="1264960" y="160799"/>
                    <a:pt x="1285845" y="139005"/>
                  </a:cubicBezTo>
                  <a:cubicBezTo>
                    <a:pt x="1306731" y="117211"/>
                    <a:pt x="1335790" y="106314"/>
                    <a:pt x="1373021" y="106314"/>
                  </a:cubicBezTo>
                  <a:cubicBezTo>
                    <a:pt x="1407983" y="106314"/>
                    <a:pt x="1435225" y="116757"/>
                    <a:pt x="1455203" y="137643"/>
                  </a:cubicBezTo>
                  <a:cubicBezTo>
                    <a:pt x="1474727" y="158529"/>
                    <a:pt x="1484716" y="186679"/>
                    <a:pt x="1484716" y="222095"/>
                  </a:cubicBezTo>
                  <a:cubicBezTo>
                    <a:pt x="1484716" y="258418"/>
                    <a:pt x="1474273" y="287477"/>
                    <a:pt x="1453387" y="308817"/>
                  </a:cubicBezTo>
                  <a:cubicBezTo>
                    <a:pt x="1432501" y="330157"/>
                    <a:pt x="1403896" y="341054"/>
                    <a:pt x="1368027" y="341054"/>
                  </a:cubicBezTo>
                  <a:cubicBezTo>
                    <a:pt x="1333066" y="341054"/>
                    <a:pt x="1305823" y="331065"/>
                    <a:pt x="1285391" y="310633"/>
                  </a:cubicBezTo>
                  <a:cubicBezTo>
                    <a:pt x="1264960" y="290655"/>
                    <a:pt x="1254517" y="262504"/>
                    <a:pt x="1254517" y="227089"/>
                  </a:cubicBezTo>
                  <a:lnTo>
                    <a:pt x="1254517" y="227089"/>
                  </a:lnTo>
                  <a:close/>
                  <a:moveTo>
                    <a:pt x="1309456" y="225273"/>
                  </a:moveTo>
                  <a:cubicBezTo>
                    <a:pt x="1309456" y="248883"/>
                    <a:pt x="1314904" y="266591"/>
                    <a:pt x="1325347" y="278850"/>
                  </a:cubicBezTo>
                  <a:cubicBezTo>
                    <a:pt x="1335790" y="291109"/>
                    <a:pt x="1351227" y="297466"/>
                    <a:pt x="1370751" y="297012"/>
                  </a:cubicBezTo>
                  <a:cubicBezTo>
                    <a:pt x="1389821" y="297012"/>
                    <a:pt x="1404350" y="290655"/>
                    <a:pt x="1414339" y="278396"/>
                  </a:cubicBezTo>
                  <a:cubicBezTo>
                    <a:pt x="1424328" y="266137"/>
                    <a:pt x="1429322" y="247521"/>
                    <a:pt x="1429322" y="223457"/>
                  </a:cubicBezTo>
                  <a:cubicBezTo>
                    <a:pt x="1429322" y="199393"/>
                    <a:pt x="1424328" y="181231"/>
                    <a:pt x="1413885" y="168972"/>
                  </a:cubicBezTo>
                  <a:cubicBezTo>
                    <a:pt x="1403442" y="156713"/>
                    <a:pt x="1388913" y="150810"/>
                    <a:pt x="1370297" y="150356"/>
                  </a:cubicBezTo>
                  <a:cubicBezTo>
                    <a:pt x="1351227" y="150356"/>
                    <a:pt x="1336244" y="156713"/>
                    <a:pt x="1325347" y="169880"/>
                  </a:cubicBezTo>
                  <a:cubicBezTo>
                    <a:pt x="1314450" y="183047"/>
                    <a:pt x="1309456" y="201209"/>
                    <a:pt x="1309456" y="225273"/>
                  </a:cubicBezTo>
                  <a:lnTo>
                    <a:pt x="1309456" y="225273"/>
                  </a:lnTo>
                  <a:close/>
                  <a:moveTo>
                    <a:pt x="1659521" y="154897"/>
                  </a:moveTo>
                  <a:lnTo>
                    <a:pt x="1580518" y="154897"/>
                  </a:lnTo>
                  <a:lnTo>
                    <a:pt x="1580518" y="335605"/>
                  </a:lnTo>
                  <a:lnTo>
                    <a:pt x="1526941" y="335605"/>
                  </a:lnTo>
                  <a:lnTo>
                    <a:pt x="1526941" y="154897"/>
                  </a:lnTo>
                  <a:lnTo>
                    <a:pt x="1489256" y="154897"/>
                  </a:lnTo>
                  <a:lnTo>
                    <a:pt x="1489256" y="111763"/>
                  </a:lnTo>
                  <a:lnTo>
                    <a:pt x="1526941" y="111763"/>
                  </a:lnTo>
                  <a:lnTo>
                    <a:pt x="1526941" y="80434"/>
                  </a:lnTo>
                  <a:cubicBezTo>
                    <a:pt x="1526033" y="58640"/>
                    <a:pt x="1534660" y="37754"/>
                    <a:pt x="1550098" y="22770"/>
                  </a:cubicBezTo>
                  <a:cubicBezTo>
                    <a:pt x="1565989" y="7333"/>
                    <a:pt x="1587329" y="-840"/>
                    <a:pt x="1609123" y="68"/>
                  </a:cubicBezTo>
                  <a:cubicBezTo>
                    <a:pt x="1614571" y="68"/>
                    <a:pt x="1620474" y="522"/>
                    <a:pt x="1625923" y="976"/>
                  </a:cubicBezTo>
                  <a:cubicBezTo>
                    <a:pt x="1630463" y="1430"/>
                    <a:pt x="1634549" y="2339"/>
                    <a:pt x="1639090" y="4155"/>
                  </a:cubicBezTo>
                  <a:lnTo>
                    <a:pt x="1639090" y="49559"/>
                  </a:lnTo>
                  <a:cubicBezTo>
                    <a:pt x="1636365" y="48197"/>
                    <a:pt x="1633187" y="46835"/>
                    <a:pt x="1630009" y="45927"/>
                  </a:cubicBezTo>
                  <a:cubicBezTo>
                    <a:pt x="1625014" y="44564"/>
                    <a:pt x="1620020" y="43656"/>
                    <a:pt x="1615025" y="43656"/>
                  </a:cubicBezTo>
                  <a:cubicBezTo>
                    <a:pt x="1605491" y="43202"/>
                    <a:pt x="1595956" y="46835"/>
                    <a:pt x="1589599" y="54099"/>
                  </a:cubicBezTo>
                  <a:cubicBezTo>
                    <a:pt x="1583697" y="60910"/>
                    <a:pt x="1580518" y="71353"/>
                    <a:pt x="1580518" y="84520"/>
                  </a:cubicBezTo>
                  <a:lnTo>
                    <a:pt x="1580518" y="111763"/>
                  </a:lnTo>
                  <a:lnTo>
                    <a:pt x="1659067" y="111763"/>
                  </a:lnTo>
                  <a:lnTo>
                    <a:pt x="1659067" y="61364"/>
                  </a:lnTo>
                  <a:lnTo>
                    <a:pt x="1712190" y="45472"/>
                  </a:lnTo>
                  <a:lnTo>
                    <a:pt x="1712190" y="111763"/>
                  </a:lnTo>
                  <a:lnTo>
                    <a:pt x="1765767" y="111763"/>
                  </a:lnTo>
                  <a:lnTo>
                    <a:pt x="1765767" y="154897"/>
                  </a:lnTo>
                  <a:lnTo>
                    <a:pt x="1712644" y="154897"/>
                  </a:lnTo>
                  <a:lnTo>
                    <a:pt x="1712644" y="259780"/>
                  </a:lnTo>
                  <a:cubicBezTo>
                    <a:pt x="1712644" y="273401"/>
                    <a:pt x="1714915" y="283390"/>
                    <a:pt x="1720363" y="288839"/>
                  </a:cubicBezTo>
                  <a:cubicBezTo>
                    <a:pt x="1725812" y="294287"/>
                    <a:pt x="1733076" y="297466"/>
                    <a:pt x="1743973" y="297466"/>
                  </a:cubicBezTo>
                  <a:cubicBezTo>
                    <a:pt x="1747606" y="297466"/>
                    <a:pt x="1751238" y="296557"/>
                    <a:pt x="1754870" y="295195"/>
                  </a:cubicBezTo>
                  <a:cubicBezTo>
                    <a:pt x="1758957" y="293833"/>
                    <a:pt x="1762589" y="292017"/>
                    <a:pt x="1766221" y="289747"/>
                  </a:cubicBezTo>
                  <a:lnTo>
                    <a:pt x="1766221" y="333335"/>
                  </a:lnTo>
                  <a:cubicBezTo>
                    <a:pt x="1760773" y="335605"/>
                    <a:pt x="1755324" y="337421"/>
                    <a:pt x="1749422" y="338783"/>
                  </a:cubicBezTo>
                  <a:cubicBezTo>
                    <a:pt x="1741703" y="340145"/>
                    <a:pt x="1733984" y="341054"/>
                    <a:pt x="1726266" y="341054"/>
                  </a:cubicBezTo>
                  <a:cubicBezTo>
                    <a:pt x="1704018" y="341054"/>
                    <a:pt x="1687218" y="335151"/>
                    <a:pt x="1676321" y="323346"/>
                  </a:cubicBezTo>
                  <a:cubicBezTo>
                    <a:pt x="1665424" y="311541"/>
                    <a:pt x="1659521" y="293833"/>
                    <a:pt x="1659521" y="269769"/>
                  </a:cubicBezTo>
                  <a:lnTo>
                    <a:pt x="1659521" y="15489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Google Shape;80;p5"/>
            <p:cNvSpPr/>
            <p:nvPr/>
          </p:nvSpPr>
          <p:spPr>
            <a:xfrm>
              <a:off x="5520822" y="102584"/>
              <a:ext cx="247452" cy="247452"/>
            </a:xfrm>
            <a:custGeom>
              <a:avLst/>
              <a:gdLst/>
              <a:ahLst/>
              <a:cxnLst/>
              <a:rect l="l" t="t" r="r" b="b"/>
              <a:pathLst>
                <a:path w="247452" h="247452" extrusionOk="0">
                  <a:moveTo>
                    <a:pt x="0" y="0"/>
                  </a:moveTo>
                  <a:lnTo>
                    <a:pt x="247453" y="0"/>
                  </a:lnTo>
                  <a:lnTo>
                    <a:pt x="247453" y="247453"/>
                  </a:lnTo>
                  <a:lnTo>
                    <a:pt x="0" y="247453"/>
                  </a:lnTo>
                  <a:close/>
                </a:path>
              </a:pathLst>
            </a:custGeom>
            <a:solidFill>
              <a:srgbClr val="F0512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" name="Google Shape;81;p5"/>
            <p:cNvSpPr/>
            <p:nvPr/>
          </p:nvSpPr>
          <p:spPr>
            <a:xfrm>
              <a:off x="5794155" y="102584"/>
              <a:ext cx="247452" cy="247452"/>
            </a:xfrm>
            <a:custGeom>
              <a:avLst/>
              <a:gdLst/>
              <a:ahLst/>
              <a:cxnLst/>
              <a:rect l="l" t="t" r="r" b="b"/>
              <a:pathLst>
                <a:path w="247452" h="247452" extrusionOk="0">
                  <a:moveTo>
                    <a:pt x="0" y="0"/>
                  </a:moveTo>
                  <a:lnTo>
                    <a:pt x="247453" y="0"/>
                  </a:lnTo>
                  <a:lnTo>
                    <a:pt x="247453" y="247453"/>
                  </a:lnTo>
                  <a:lnTo>
                    <a:pt x="0" y="247453"/>
                  </a:lnTo>
                  <a:close/>
                </a:path>
              </a:pathLst>
            </a:custGeom>
            <a:solidFill>
              <a:srgbClr val="7EBB4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" name="Google Shape;82;p5"/>
            <p:cNvSpPr/>
            <p:nvPr/>
          </p:nvSpPr>
          <p:spPr>
            <a:xfrm>
              <a:off x="5520822" y="375917"/>
              <a:ext cx="247452" cy="247452"/>
            </a:xfrm>
            <a:custGeom>
              <a:avLst/>
              <a:gdLst/>
              <a:ahLst/>
              <a:cxnLst/>
              <a:rect l="l" t="t" r="r" b="b"/>
              <a:pathLst>
                <a:path w="247452" h="247452" extrusionOk="0">
                  <a:moveTo>
                    <a:pt x="0" y="0"/>
                  </a:moveTo>
                  <a:lnTo>
                    <a:pt x="247453" y="0"/>
                  </a:lnTo>
                  <a:lnTo>
                    <a:pt x="247453" y="247453"/>
                  </a:lnTo>
                  <a:lnTo>
                    <a:pt x="0" y="247453"/>
                  </a:lnTo>
                  <a:close/>
                </a:path>
              </a:pathLst>
            </a:custGeom>
            <a:solidFill>
              <a:srgbClr val="33A0D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" name="Google Shape;83;p5"/>
            <p:cNvSpPr/>
            <p:nvPr/>
          </p:nvSpPr>
          <p:spPr>
            <a:xfrm>
              <a:off x="5794155" y="375917"/>
              <a:ext cx="247452" cy="247452"/>
            </a:xfrm>
            <a:custGeom>
              <a:avLst/>
              <a:gdLst/>
              <a:ahLst/>
              <a:cxnLst/>
              <a:rect l="l" t="t" r="r" b="b"/>
              <a:pathLst>
                <a:path w="247452" h="247452" extrusionOk="0">
                  <a:moveTo>
                    <a:pt x="0" y="0"/>
                  </a:moveTo>
                  <a:lnTo>
                    <a:pt x="247453" y="0"/>
                  </a:lnTo>
                  <a:lnTo>
                    <a:pt x="247453" y="247453"/>
                  </a:lnTo>
                  <a:lnTo>
                    <a:pt x="0" y="247453"/>
                  </a:lnTo>
                  <a:close/>
                </a:path>
              </a:pathLst>
            </a:custGeom>
            <a:solidFill>
              <a:srgbClr val="FDB81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4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5" name="Google Shape;395;p4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6" name="Google Shape;396;p4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44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Open Sans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9" name="Google Shape;399;p44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3200"/>
              <a:buChar char="•"/>
              <a:defRPr sz="3200"/>
            </a:lvl1pPr>
            <a:lvl2pPr marL="914400" lvl="1" indent="-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2800"/>
              <a:buChar char="•"/>
              <a:defRPr sz="2800"/>
            </a:lvl2pPr>
            <a:lvl3pPr marL="1371600" lvl="2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2400"/>
              <a:buChar char="•"/>
              <a:defRPr sz="2400"/>
            </a:lvl3pPr>
            <a:lvl4pPr marL="1828800" lvl="3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2000"/>
              <a:buChar char="•"/>
              <a:defRPr sz="2000"/>
            </a:lvl4pPr>
            <a:lvl5pPr marL="2286000" lvl="4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2000"/>
              <a:buChar char="•"/>
              <a:defRPr sz="2000"/>
            </a:lvl5pPr>
            <a:lvl6pPr marL="2743200" lvl="5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6pPr>
            <a:lvl7pPr marL="3200400" lvl="6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7pPr>
            <a:lvl8pPr marL="3657600" lvl="7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8pPr>
            <a:lvl9pPr marL="4114800" lvl="8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400" name="Google Shape;400;p44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/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01" name="Google Shape;401;p4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2" name="Google Shape;402;p4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3" name="Google Shape;403;p4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45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Open Sans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6" name="Google Shape;406;p45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07" name="Google Shape;407;p45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/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08" name="Google Shape;408;p4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9" name="Google Shape;409;p4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0" name="Google Shape;410;p4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7" name="Google Shape;87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7"/>
          <p:cNvPicPr preferRelativeResize="0"/>
          <p:nvPr/>
        </p:nvPicPr>
        <p:blipFill rotWithShape="1">
          <a:blip r:embed="rId2">
            <a:alphaModFix/>
          </a:blip>
          <a:srcRect b="2884"/>
          <a:stretch/>
        </p:blipFill>
        <p:spPr>
          <a:xfrm>
            <a:off x="0" y="-43277"/>
            <a:ext cx="12192000" cy="6901277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7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Open Sans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7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4" name="Google Shape;94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97" name="Google Shape;97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95723" y="123509"/>
            <a:ext cx="1630198" cy="304834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938979" y="47326"/>
            <a:ext cx="1280160" cy="4572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9" name="Google Shape;99;p7"/>
          <p:cNvGrpSpPr/>
          <p:nvPr/>
        </p:nvGrpSpPr>
        <p:grpSpPr>
          <a:xfrm>
            <a:off x="7046026" y="93043"/>
            <a:ext cx="1716176" cy="365747"/>
            <a:chOff x="5520822" y="102584"/>
            <a:chExt cx="2443651" cy="520785"/>
          </a:xfrm>
        </p:grpSpPr>
        <p:sp>
          <p:nvSpPr>
            <p:cNvPr id="100" name="Google Shape;100;p7"/>
            <p:cNvSpPr/>
            <p:nvPr/>
          </p:nvSpPr>
          <p:spPr>
            <a:xfrm>
              <a:off x="6198252" y="183789"/>
              <a:ext cx="1766221" cy="341507"/>
            </a:xfrm>
            <a:custGeom>
              <a:avLst/>
              <a:gdLst/>
              <a:ahLst/>
              <a:cxnLst/>
              <a:rect l="l" t="t" r="r" b="b"/>
              <a:pathLst>
                <a:path w="1766221" h="341507" extrusionOk="0">
                  <a:moveTo>
                    <a:pt x="338261" y="23224"/>
                  </a:moveTo>
                  <a:lnTo>
                    <a:pt x="338261" y="335605"/>
                  </a:lnTo>
                  <a:lnTo>
                    <a:pt x="283776" y="335605"/>
                  </a:lnTo>
                  <a:lnTo>
                    <a:pt x="283776" y="90423"/>
                  </a:lnTo>
                  <a:lnTo>
                    <a:pt x="282868" y="90423"/>
                  </a:lnTo>
                  <a:lnTo>
                    <a:pt x="185703" y="335605"/>
                  </a:lnTo>
                  <a:lnTo>
                    <a:pt x="149834" y="335605"/>
                  </a:lnTo>
                  <a:lnTo>
                    <a:pt x="50399" y="90423"/>
                  </a:lnTo>
                  <a:lnTo>
                    <a:pt x="49945" y="90423"/>
                  </a:lnTo>
                  <a:lnTo>
                    <a:pt x="49945" y="335605"/>
                  </a:lnTo>
                  <a:lnTo>
                    <a:pt x="0" y="335605"/>
                  </a:lnTo>
                  <a:lnTo>
                    <a:pt x="0" y="23224"/>
                  </a:lnTo>
                  <a:lnTo>
                    <a:pt x="77641" y="23224"/>
                  </a:lnTo>
                  <a:lnTo>
                    <a:pt x="167541" y="254786"/>
                  </a:lnTo>
                  <a:lnTo>
                    <a:pt x="168903" y="254786"/>
                  </a:lnTo>
                  <a:lnTo>
                    <a:pt x="263798" y="23224"/>
                  </a:lnTo>
                  <a:lnTo>
                    <a:pt x="338261" y="23224"/>
                  </a:lnTo>
                  <a:close/>
                  <a:moveTo>
                    <a:pt x="383665" y="46835"/>
                  </a:moveTo>
                  <a:cubicBezTo>
                    <a:pt x="383665" y="38662"/>
                    <a:pt x="386843" y="30489"/>
                    <a:pt x="393200" y="25041"/>
                  </a:cubicBezTo>
                  <a:cubicBezTo>
                    <a:pt x="405913" y="13236"/>
                    <a:pt x="425891" y="13236"/>
                    <a:pt x="439058" y="25041"/>
                  </a:cubicBezTo>
                  <a:cubicBezTo>
                    <a:pt x="444961" y="30943"/>
                    <a:pt x="448139" y="38662"/>
                    <a:pt x="448139" y="46835"/>
                  </a:cubicBezTo>
                  <a:cubicBezTo>
                    <a:pt x="448593" y="55007"/>
                    <a:pt x="444961" y="63180"/>
                    <a:pt x="438604" y="68629"/>
                  </a:cubicBezTo>
                  <a:cubicBezTo>
                    <a:pt x="432247" y="74531"/>
                    <a:pt x="424529" y="77709"/>
                    <a:pt x="415902" y="77255"/>
                  </a:cubicBezTo>
                  <a:cubicBezTo>
                    <a:pt x="407275" y="77255"/>
                    <a:pt x="399102" y="74531"/>
                    <a:pt x="393200" y="68629"/>
                  </a:cubicBezTo>
                  <a:cubicBezTo>
                    <a:pt x="387297" y="63180"/>
                    <a:pt x="383665" y="55461"/>
                    <a:pt x="383665" y="46835"/>
                  </a:cubicBezTo>
                  <a:lnTo>
                    <a:pt x="383665" y="46835"/>
                  </a:lnTo>
                  <a:close/>
                  <a:moveTo>
                    <a:pt x="442236" y="111763"/>
                  </a:moveTo>
                  <a:lnTo>
                    <a:pt x="442236" y="336059"/>
                  </a:lnTo>
                  <a:lnTo>
                    <a:pt x="389568" y="336059"/>
                  </a:lnTo>
                  <a:lnTo>
                    <a:pt x="389568" y="111763"/>
                  </a:lnTo>
                  <a:lnTo>
                    <a:pt x="442236" y="111763"/>
                  </a:lnTo>
                  <a:close/>
                  <a:moveTo>
                    <a:pt x="602059" y="297466"/>
                  </a:moveTo>
                  <a:cubicBezTo>
                    <a:pt x="610686" y="297466"/>
                    <a:pt x="619767" y="295649"/>
                    <a:pt x="627939" y="292017"/>
                  </a:cubicBezTo>
                  <a:cubicBezTo>
                    <a:pt x="637474" y="288385"/>
                    <a:pt x="646101" y="283390"/>
                    <a:pt x="654274" y="277488"/>
                  </a:cubicBezTo>
                  <a:lnTo>
                    <a:pt x="654274" y="326524"/>
                  </a:lnTo>
                  <a:cubicBezTo>
                    <a:pt x="645193" y="331519"/>
                    <a:pt x="635658" y="335151"/>
                    <a:pt x="625669" y="337421"/>
                  </a:cubicBezTo>
                  <a:cubicBezTo>
                    <a:pt x="614318" y="340145"/>
                    <a:pt x="602059" y="341054"/>
                    <a:pt x="590254" y="341054"/>
                  </a:cubicBezTo>
                  <a:cubicBezTo>
                    <a:pt x="557109" y="341054"/>
                    <a:pt x="530320" y="330611"/>
                    <a:pt x="509889" y="309725"/>
                  </a:cubicBezTo>
                  <a:cubicBezTo>
                    <a:pt x="489457" y="288839"/>
                    <a:pt x="479014" y="262050"/>
                    <a:pt x="479014" y="229813"/>
                  </a:cubicBezTo>
                  <a:cubicBezTo>
                    <a:pt x="479014" y="193944"/>
                    <a:pt x="489457" y="164431"/>
                    <a:pt x="510797" y="140821"/>
                  </a:cubicBezTo>
                  <a:cubicBezTo>
                    <a:pt x="532137" y="117211"/>
                    <a:pt x="561649" y="105860"/>
                    <a:pt x="600243" y="105406"/>
                  </a:cubicBezTo>
                  <a:cubicBezTo>
                    <a:pt x="610232" y="105406"/>
                    <a:pt x="620221" y="106768"/>
                    <a:pt x="630210" y="109038"/>
                  </a:cubicBezTo>
                  <a:cubicBezTo>
                    <a:pt x="638382" y="110854"/>
                    <a:pt x="646555" y="114033"/>
                    <a:pt x="654274" y="118119"/>
                  </a:cubicBezTo>
                  <a:lnTo>
                    <a:pt x="654274" y="168972"/>
                  </a:lnTo>
                  <a:cubicBezTo>
                    <a:pt x="646555" y="163523"/>
                    <a:pt x="638382" y="158529"/>
                    <a:pt x="629302" y="155351"/>
                  </a:cubicBezTo>
                  <a:cubicBezTo>
                    <a:pt x="621129" y="152172"/>
                    <a:pt x="612048" y="150356"/>
                    <a:pt x="602967" y="149902"/>
                  </a:cubicBezTo>
                  <a:cubicBezTo>
                    <a:pt x="583897" y="148994"/>
                    <a:pt x="565736" y="156713"/>
                    <a:pt x="552568" y="170334"/>
                  </a:cubicBezTo>
                  <a:cubicBezTo>
                    <a:pt x="539855" y="183955"/>
                    <a:pt x="533499" y="202117"/>
                    <a:pt x="533499" y="225273"/>
                  </a:cubicBezTo>
                  <a:cubicBezTo>
                    <a:pt x="533499" y="248429"/>
                    <a:pt x="539855" y="265683"/>
                    <a:pt x="551660" y="278396"/>
                  </a:cubicBezTo>
                  <a:cubicBezTo>
                    <a:pt x="563919" y="291109"/>
                    <a:pt x="580719" y="297012"/>
                    <a:pt x="602059" y="297466"/>
                  </a:cubicBezTo>
                  <a:lnTo>
                    <a:pt x="602059" y="297466"/>
                  </a:lnTo>
                  <a:close/>
                  <a:moveTo>
                    <a:pt x="804107" y="108130"/>
                  </a:moveTo>
                  <a:cubicBezTo>
                    <a:pt x="807740" y="108130"/>
                    <a:pt x="811826" y="108584"/>
                    <a:pt x="815459" y="109038"/>
                  </a:cubicBezTo>
                  <a:cubicBezTo>
                    <a:pt x="818183" y="109492"/>
                    <a:pt x="821361" y="110400"/>
                    <a:pt x="824085" y="111309"/>
                  </a:cubicBezTo>
                  <a:lnTo>
                    <a:pt x="824085" y="164885"/>
                  </a:lnTo>
                  <a:cubicBezTo>
                    <a:pt x="820453" y="162161"/>
                    <a:pt x="816367" y="160345"/>
                    <a:pt x="811826" y="158983"/>
                  </a:cubicBezTo>
                  <a:cubicBezTo>
                    <a:pt x="805470" y="157167"/>
                    <a:pt x="799113" y="156259"/>
                    <a:pt x="792302" y="156259"/>
                  </a:cubicBezTo>
                  <a:cubicBezTo>
                    <a:pt x="779589" y="156259"/>
                    <a:pt x="767330" y="162161"/>
                    <a:pt x="759611" y="172604"/>
                  </a:cubicBezTo>
                  <a:cubicBezTo>
                    <a:pt x="750530" y="183501"/>
                    <a:pt x="745990" y="200301"/>
                    <a:pt x="745990" y="223003"/>
                  </a:cubicBezTo>
                  <a:lnTo>
                    <a:pt x="745990" y="336059"/>
                  </a:lnTo>
                  <a:lnTo>
                    <a:pt x="693321" y="336059"/>
                  </a:lnTo>
                  <a:lnTo>
                    <a:pt x="693321" y="111763"/>
                  </a:lnTo>
                  <a:lnTo>
                    <a:pt x="745990" y="111763"/>
                  </a:lnTo>
                  <a:lnTo>
                    <a:pt x="745990" y="147178"/>
                  </a:lnTo>
                  <a:lnTo>
                    <a:pt x="746898" y="147178"/>
                  </a:lnTo>
                  <a:cubicBezTo>
                    <a:pt x="750985" y="135827"/>
                    <a:pt x="758703" y="125838"/>
                    <a:pt x="768692" y="119027"/>
                  </a:cubicBezTo>
                  <a:cubicBezTo>
                    <a:pt x="779135" y="111309"/>
                    <a:pt x="791848" y="107676"/>
                    <a:pt x="804107" y="108130"/>
                  </a:cubicBezTo>
                  <a:lnTo>
                    <a:pt x="804107" y="108130"/>
                  </a:lnTo>
                  <a:close/>
                  <a:moveTo>
                    <a:pt x="826810" y="227089"/>
                  </a:moveTo>
                  <a:cubicBezTo>
                    <a:pt x="826810" y="189858"/>
                    <a:pt x="837252" y="160799"/>
                    <a:pt x="858138" y="139005"/>
                  </a:cubicBezTo>
                  <a:cubicBezTo>
                    <a:pt x="879024" y="117211"/>
                    <a:pt x="908083" y="106314"/>
                    <a:pt x="945314" y="106314"/>
                  </a:cubicBezTo>
                  <a:cubicBezTo>
                    <a:pt x="980275" y="106314"/>
                    <a:pt x="1007518" y="116757"/>
                    <a:pt x="1027496" y="137643"/>
                  </a:cubicBezTo>
                  <a:cubicBezTo>
                    <a:pt x="1047474" y="158529"/>
                    <a:pt x="1057009" y="186679"/>
                    <a:pt x="1057009" y="222095"/>
                  </a:cubicBezTo>
                  <a:cubicBezTo>
                    <a:pt x="1057009" y="258418"/>
                    <a:pt x="1046566" y="287477"/>
                    <a:pt x="1025680" y="308817"/>
                  </a:cubicBezTo>
                  <a:cubicBezTo>
                    <a:pt x="1004794" y="330157"/>
                    <a:pt x="976189" y="341054"/>
                    <a:pt x="940320" y="341054"/>
                  </a:cubicBezTo>
                  <a:cubicBezTo>
                    <a:pt x="905813" y="341054"/>
                    <a:pt x="878116" y="331065"/>
                    <a:pt x="857684" y="310633"/>
                  </a:cubicBezTo>
                  <a:cubicBezTo>
                    <a:pt x="837252" y="290201"/>
                    <a:pt x="826810" y="262504"/>
                    <a:pt x="826810" y="227089"/>
                  </a:cubicBezTo>
                  <a:lnTo>
                    <a:pt x="826810" y="227089"/>
                  </a:lnTo>
                  <a:close/>
                  <a:moveTo>
                    <a:pt x="881748" y="225273"/>
                  </a:moveTo>
                  <a:cubicBezTo>
                    <a:pt x="881748" y="248883"/>
                    <a:pt x="887197" y="266591"/>
                    <a:pt x="897640" y="278850"/>
                  </a:cubicBezTo>
                  <a:cubicBezTo>
                    <a:pt x="908083" y="291109"/>
                    <a:pt x="923520" y="297466"/>
                    <a:pt x="943044" y="297466"/>
                  </a:cubicBezTo>
                  <a:cubicBezTo>
                    <a:pt x="962114" y="297466"/>
                    <a:pt x="976643" y="291109"/>
                    <a:pt x="986632" y="278850"/>
                  </a:cubicBezTo>
                  <a:cubicBezTo>
                    <a:pt x="996621" y="266591"/>
                    <a:pt x="1001615" y="247975"/>
                    <a:pt x="1001615" y="223911"/>
                  </a:cubicBezTo>
                  <a:cubicBezTo>
                    <a:pt x="1001615" y="199847"/>
                    <a:pt x="996621" y="181685"/>
                    <a:pt x="986178" y="169426"/>
                  </a:cubicBezTo>
                  <a:cubicBezTo>
                    <a:pt x="975735" y="157167"/>
                    <a:pt x="961206" y="151264"/>
                    <a:pt x="942590" y="150810"/>
                  </a:cubicBezTo>
                  <a:cubicBezTo>
                    <a:pt x="923066" y="150810"/>
                    <a:pt x="908083" y="157167"/>
                    <a:pt x="897640" y="170334"/>
                  </a:cubicBezTo>
                  <a:cubicBezTo>
                    <a:pt x="887197" y="183501"/>
                    <a:pt x="881748" y="201209"/>
                    <a:pt x="881748" y="225273"/>
                  </a:cubicBezTo>
                  <a:lnTo>
                    <a:pt x="881748" y="225273"/>
                  </a:lnTo>
                  <a:close/>
                  <a:moveTo>
                    <a:pt x="1135558" y="170788"/>
                  </a:moveTo>
                  <a:cubicBezTo>
                    <a:pt x="1135104" y="177599"/>
                    <a:pt x="1137828" y="183955"/>
                    <a:pt x="1142822" y="188496"/>
                  </a:cubicBezTo>
                  <a:cubicBezTo>
                    <a:pt x="1147817" y="192582"/>
                    <a:pt x="1158260" y="198030"/>
                    <a:pt x="1174605" y="204841"/>
                  </a:cubicBezTo>
                  <a:cubicBezTo>
                    <a:pt x="1195945" y="213468"/>
                    <a:pt x="1210475" y="222549"/>
                    <a:pt x="1219101" y="233446"/>
                  </a:cubicBezTo>
                  <a:cubicBezTo>
                    <a:pt x="1227728" y="244343"/>
                    <a:pt x="1232269" y="257510"/>
                    <a:pt x="1231814" y="271585"/>
                  </a:cubicBezTo>
                  <a:cubicBezTo>
                    <a:pt x="1232269" y="291563"/>
                    <a:pt x="1223188" y="310179"/>
                    <a:pt x="1207296" y="321984"/>
                  </a:cubicBezTo>
                  <a:cubicBezTo>
                    <a:pt x="1190951" y="334697"/>
                    <a:pt x="1169157" y="341508"/>
                    <a:pt x="1141460" y="341508"/>
                  </a:cubicBezTo>
                  <a:cubicBezTo>
                    <a:pt x="1131017" y="341508"/>
                    <a:pt x="1120574" y="340145"/>
                    <a:pt x="1110585" y="337875"/>
                  </a:cubicBezTo>
                  <a:cubicBezTo>
                    <a:pt x="1100597" y="336059"/>
                    <a:pt x="1091062" y="333335"/>
                    <a:pt x="1081981" y="329248"/>
                  </a:cubicBezTo>
                  <a:lnTo>
                    <a:pt x="1081981" y="277488"/>
                  </a:lnTo>
                  <a:cubicBezTo>
                    <a:pt x="1091516" y="284298"/>
                    <a:pt x="1101959" y="289293"/>
                    <a:pt x="1112856" y="293379"/>
                  </a:cubicBezTo>
                  <a:cubicBezTo>
                    <a:pt x="1122390" y="297012"/>
                    <a:pt x="1132833" y="298828"/>
                    <a:pt x="1142822" y="299282"/>
                  </a:cubicBezTo>
                  <a:cubicBezTo>
                    <a:pt x="1151903" y="299736"/>
                    <a:pt x="1160984" y="298374"/>
                    <a:pt x="1169157" y="294287"/>
                  </a:cubicBezTo>
                  <a:cubicBezTo>
                    <a:pt x="1175059" y="290655"/>
                    <a:pt x="1178238" y="284298"/>
                    <a:pt x="1177784" y="277488"/>
                  </a:cubicBezTo>
                  <a:cubicBezTo>
                    <a:pt x="1177784" y="270223"/>
                    <a:pt x="1174605" y="263412"/>
                    <a:pt x="1169157" y="258872"/>
                  </a:cubicBezTo>
                  <a:cubicBezTo>
                    <a:pt x="1158714" y="251607"/>
                    <a:pt x="1147817" y="245705"/>
                    <a:pt x="1135558" y="241618"/>
                  </a:cubicBezTo>
                  <a:cubicBezTo>
                    <a:pt x="1116034" y="233446"/>
                    <a:pt x="1102413" y="224365"/>
                    <a:pt x="1094240" y="214376"/>
                  </a:cubicBezTo>
                  <a:cubicBezTo>
                    <a:pt x="1085613" y="203025"/>
                    <a:pt x="1081527" y="189404"/>
                    <a:pt x="1081981" y="175328"/>
                  </a:cubicBezTo>
                  <a:cubicBezTo>
                    <a:pt x="1081527" y="155805"/>
                    <a:pt x="1090608" y="137189"/>
                    <a:pt x="1106045" y="125384"/>
                  </a:cubicBezTo>
                  <a:cubicBezTo>
                    <a:pt x="1121937" y="112217"/>
                    <a:pt x="1142822" y="105860"/>
                    <a:pt x="1168703" y="105860"/>
                  </a:cubicBezTo>
                  <a:cubicBezTo>
                    <a:pt x="1177329" y="105860"/>
                    <a:pt x="1186410" y="106768"/>
                    <a:pt x="1195037" y="108584"/>
                  </a:cubicBezTo>
                  <a:cubicBezTo>
                    <a:pt x="1203210" y="109946"/>
                    <a:pt x="1211383" y="112217"/>
                    <a:pt x="1219555" y="115395"/>
                  </a:cubicBezTo>
                  <a:lnTo>
                    <a:pt x="1219555" y="165339"/>
                  </a:lnTo>
                  <a:cubicBezTo>
                    <a:pt x="1211837" y="160345"/>
                    <a:pt x="1203664" y="156259"/>
                    <a:pt x="1195037" y="153534"/>
                  </a:cubicBezTo>
                  <a:cubicBezTo>
                    <a:pt x="1186410" y="150356"/>
                    <a:pt x="1176875" y="148540"/>
                    <a:pt x="1167795" y="148540"/>
                  </a:cubicBezTo>
                  <a:cubicBezTo>
                    <a:pt x="1159622" y="148086"/>
                    <a:pt x="1151449" y="150356"/>
                    <a:pt x="1144185" y="154442"/>
                  </a:cubicBezTo>
                  <a:cubicBezTo>
                    <a:pt x="1138736" y="158075"/>
                    <a:pt x="1135104" y="163977"/>
                    <a:pt x="1135558" y="170788"/>
                  </a:cubicBezTo>
                  <a:lnTo>
                    <a:pt x="1135558" y="170788"/>
                  </a:lnTo>
                  <a:close/>
                  <a:moveTo>
                    <a:pt x="1254517" y="227089"/>
                  </a:moveTo>
                  <a:cubicBezTo>
                    <a:pt x="1254517" y="189858"/>
                    <a:pt x="1264960" y="160799"/>
                    <a:pt x="1285845" y="139005"/>
                  </a:cubicBezTo>
                  <a:cubicBezTo>
                    <a:pt x="1306731" y="117211"/>
                    <a:pt x="1335790" y="106314"/>
                    <a:pt x="1373021" y="106314"/>
                  </a:cubicBezTo>
                  <a:cubicBezTo>
                    <a:pt x="1407983" y="106314"/>
                    <a:pt x="1435225" y="116757"/>
                    <a:pt x="1455203" y="137643"/>
                  </a:cubicBezTo>
                  <a:cubicBezTo>
                    <a:pt x="1474727" y="158529"/>
                    <a:pt x="1484716" y="186679"/>
                    <a:pt x="1484716" y="222095"/>
                  </a:cubicBezTo>
                  <a:cubicBezTo>
                    <a:pt x="1484716" y="258418"/>
                    <a:pt x="1474273" y="287477"/>
                    <a:pt x="1453387" y="308817"/>
                  </a:cubicBezTo>
                  <a:cubicBezTo>
                    <a:pt x="1432501" y="330157"/>
                    <a:pt x="1403896" y="341054"/>
                    <a:pt x="1368027" y="341054"/>
                  </a:cubicBezTo>
                  <a:cubicBezTo>
                    <a:pt x="1333066" y="341054"/>
                    <a:pt x="1305823" y="331065"/>
                    <a:pt x="1285391" y="310633"/>
                  </a:cubicBezTo>
                  <a:cubicBezTo>
                    <a:pt x="1264960" y="290655"/>
                    <a:pt x="1254517" y="262504"/>
                    <a:pt x="1254517" y="227089"/>
                  </a:cubicBezTo>
                  <a:lnTo>
                    <a:pt x="1254517" y="227089"/>
                  </a:lnTo>
                  <a:close/>
                  <a:moveTo>
                    <a:pt x="1309456" y="225273"/>
                  </a:moveTo>
                  <a:cubicBezTo>
                    <a:pt x="1309456" y="248883"/>
                    <a:pt x="1314904" y="266591"/>
                    <a:pt x="1325347" y="278850"/>
                  </a:cubicBezTo>
                  <a:cubicBezTo>
                    <a:pt x="1335790" y="291109"/>
                    <a:pt x="1351227" y="297466"/>
                    <a:pt x="1370751" y="297012"/>
                  </a:cubicBezTo>
                  <a:cubicBezTo>
                    <a:pt x="1389821" y="297012"/>
                    <a:pt x="1404350" y="290655"/>
                    <a:pt x="1414339" y="278396"/>
                  </a:cubicBezTo>
                  <a:cubicBezTo>
                    <a:pt x="1424328" y="266137"/>
                    <a:pt x="1429322" y="247521"/>
                    <a:pt x="1429322" y="223457"/>
                  </a:cubicBezTo>
                  <a:cubicBezTo>
                    <a:pt x="1429322" y="199393"/>
                    <a:pt x="1424328" y="181231"/>
                    <a:pt x="1413885" y="168972"/>
                  </a:cubicBezTo>
                  <a:cubicBezTo>
                    <a:pt x="1403442" y="156713"/>
                    <a:pt x="1388913" y="150810"/>
                    <a:pt x="1370297" y="150356"/>
                  </a:cubicBezTo>
                  <a:cubicBezTo>
                    <a:pt x="1351227" y="150356"/>
                    <a:pt x="1336244" y="156713"/>
                    <a:pt x="1325347" y="169880"/>
                  </a:cubicBezTo>
                  <a:cubicBezTo>
                    <a:pt x="1314450" y="183047"/>
                    <a:pt x="1309456" y="201209"/>
                    <a:pt x="1309456" y="225273"/>
                  </a:cubicBezTo>
                  <a:lnTo>
                    <a:pt x="1309456" y="225273"/>
                  </a:lnTo>
                  <a:close/>
                  <a:moveTo>
                    <a:pt x="1659521" y="154897"/>
                  </a:moveTo>
                  <a:lnTo>
                    <a:pt x="1580518" y="154897"/>
                  </a:lnTo>
                  <a:lnTo>
                    <a:pt x="1580518" y="335605"/>
                  </a:lnTo>
                  <a:lnTo>
                    <a:pt x="1526941" y="335605"/>
                  </a:lnTo>
                  <a:lnTo>
                    <a:pt x="1526941" y="154897"/>
                  </a:lnTo>
                  <a:lnTo>
                    <a:pt x="1489256" y="154897"/>
                  </a:lnTo>
                  <a:lnTo>
                    <a:pt x="1489256" y="111763"/>
                  </a:lnTo>
                  <a:lnTo>
                    <a:pt x="1526941" y="111763"/>
                  </a:lnTo>
                  <a:lnTo>
                    <a:pt x="1526941" y="80434"/>
                  </a:lnTo>
                  <a:cubicBezTo>
                    <a:pt x="1526033" y="58640"/>
                    <a:pt x="1534660" y="37754"/>
                    <a:pt x="1550098" y="22770"/>
                  </a:cubicBezTo>
                  <a:cubicBezTo>
                    <a:pt x="1565989" y="7333"/>
                    <a:pt x="1587329" y="-840"/>
                    <a:pt x="1609123" y="68"/>
                  </a:cubicBezTo>
                  <a:cubicBezTo>
                    <a:pt x="1614571" y="68"/>
                    <a:pt x="1620474" y="522"/>
                    <a:pt x="1625923" y="976"/>
                  </a:cubicBezTo>
                  <a:cubicBezTo>
                    <a:pt x="1630463" y="1430"/>
                    <a:pt x="1634549" y="2339"/>
                    <a:pt x="1639090" y="4155"/>
                  </a:cubicBezTo>
                  <a:lnTo>
                    <a:pt x="1639090" y="49559"/>
                  </a:lnTo>
                  <a:cubicBezTo>
                    <a:pt x="1636365" y="48197"/>
                    <a:pt x="1633187" y="46835"/>
                    <a:pt x="1630009" y="45927"/>
                  </a:cubicBezTo>
                  <a:cubicBezTo>
                    <a:pt x="1625014" y="44564"/>
                    <a:pt x="1620020" y="43656"/>
                    <a:pt x="1615025" y="43656"/>
                  </a:cubicBezTo>
                  <a:cubicBezTo>
                    <a:pt x="1605491" y="43202"/>
                    <a:pt x="1595956" y="46835"/>
                    <a:pt x="1589599" y="54099"/>
                  </a:cubicBezTo>
                  <a:cubicBezTo>
                    <a:pt x="1583697" y="60910"/>
                    <a:pt x="1580518" y="71353"/>
                    <a:pt x="1580518" y="84520"/>
                  </a:cubicBezTo>
                  <a:lnTo>
                    <a:pt x="1580518" y="111763"/>
                  </a:lnTo>
                  <a:lnTo>
                    <a:pt x="1659067" y="111763"/>
                  </a:lnTo>
                  <a:lnTo>
                    <a:pt x="1659067" y="61364"/>
                  </a:lnTo>
                  <a:lnTo>
                    <a:pt x="1712190" y="45472"/>
                  </a:lnTo>
                  <a:lnTo>
                    <a:pt x="1712190" y="111763"/>
                  </a:lnTo>
                  <a:lnTo>
                    <a:pt x="1765767" y="111763"/>
                  </a:lnTo>
                  <a:lnTo>
                    <a:pt x="1765767" y="154897"/>
                  </a:lnTo>
                  <a:lnTo>
                    <a:pt x="1712644" y="154897"/>
                  </a:lnTo>
                  <a:lnTo>
                    <a:pt x="1712644" y="259780"/>
                  </a:lnTo>
                  <a:cubicBezTo>
                    <a:pt x="1712644" y="273401"/>
                    <a:pt x="1714915" y="283390"/>
                    <a:pt x="1720363" y="288839"/>
                  </a:cubicBezTo>
                  <a:cubicBezTo>
                    <a:pt x="1725812" y="294287"/>
                    <a:pt x="1733076" y="297466"/>
                    <a:pt x="1743973" y="297466"/>
                  </a:cubicBezTo>
                  <a:cubicBezTo>
                    <a:pt x="1747606" y="297466"/>
                    <a:pt x="1751238" y="296557"/>
                    <a:pt x="1754870" y="295195"/>
                  </a:cubicBezTo>
                  <a:cubicBezTo>
                    <a:pt x="1758957" y="293833"/>
                    <a:pt x="1762589" y="292017"/>
                    <a:pt x="1766221" y="289747"/>
                  </a:cubicBezTo>
                  <a:lnTo>
                    <a:pt x="1766221" y="333335"/>
                  </a:lnTo>
                  <a:cubicBezTo>
                    <a:pt x="1760773" y="335605"/>
                    <a:pt x="1755324" y="337421"/>
                    <a:pt x="1749422" y="338783"/>
                  </a:cubicBezTo>
                  <a:cubicBezTo>
                    <a:pt x="1741703" y="340145"/>
                    <a:pt x="1733984" y="341054"/>
                    <a:pt x="1726266" y="341054"/>
                  </a:cubicBezTo>
                  <a:cubicBezTo>
                    <a:pt x="1704018" y="341054"/>
                    <a:pt x="1687218" y="335151"/>
                    <a:pt x="1676321" y="323346"/>
                  </a:cubicBezTo>
                  <a:cubicBezTo>
                    <a:pt x="1665424" y="311541"/>
                    <a:pt x="1659521" y="293833"/>
                    <a:pt x="1659521" y="269769"/>
                  </a:cubicBezTo>
                  <a:lnTo>
                    <a:pt x="1659521" y="15489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" name="Google Shape;101;p7"/>
            <p:cNvSpPr/>
            <p:nvPr/>
          </p:nvSpPr>
          <p:spPr>
            <a:xfrm>
              <a:off x="5520822" y="102584"/>
              <a:ext cx="247452" cy="247452"/>
            </a:xfrm>
            <a:custGeom>
              <a:avLst/>
              <a:gdLst/>
              <a:ahLst/>
              <a:cxnLst/>
              <a:rect l="l" t="t" r="r" b="b"/>
              <a:pathLst>
                <a:path w="247452" h="247452" extrusionOk="0">
                  <a:moveTo>
                    <a:pt x="0" y="0"/>
                  </a:moveTo>
                  <a:lnTo>
                    <a:pt x="247453" y="0"/>
                  </a:lnTo>
                  <a:lnTo>
                    <a:pt x="247453" y="247453"/>
                  </a:lnTo>
                  <a:lnTo>
                    <a:pt x="0" y="247453"/>
                  </a:lnTo>
                  <a:close/>
                </a:path>
              </a:pathLst>
            </a:custGeom>
            <a:solidFill>
              <a:srgbClr val="F0512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" name="Google Shape;102;p7"/>
            <p:cNvSpPr/>
            <p:nvPr/>
          </p:nvSpPr>
          <p:spPr>
            <a:xfrm>
              <a:off x="5794155" y="102584"/>
              <a:ext cx="247452" cy="247452"/>
            </a:xfrm>
            <a:custGeom>
              <a:avLst/>
              <a:gdLst/>
              <a:ahLst/>
              <a:cxnLst/>
              <a:rect l="l" t="t" r="r" b="b"/>
              <a:pathLst>
                <a:path w="247452" h="247452" extrusionOk="0">
                  <a:moveTo>
                    <a:pt x="0" y="0"/>
                  </a:moveTo>
                  <a:lnTo>
                    <a:pt x="247453" y="0"/>
                  </a:lnTo>
                  <a:lnTo>
                    <a:pt x="247453" y="247453"/>
                  </a:lnTo>
                  <a:lnTo>
                    <a:pt x="0" y="247453"/>
                  </a:lnTo>
                  <a:close/>
                </a:path>
              </a:pathLst>
            </a:custGeom>
            <a:solidFill>
              <a:srgbClr val="7EBB4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Google Shape;103;p7"/>
            <p:cNvSpPr/>
            <p:nvPr/>
          </p:nvSpPr>
          <p:spPr>
            <a:xfrm>
              <a:off x="5520822" y="375917"/>
              <a:ext cx="247452" cy="247452"/>
            </a:xfrm>
            <a:custGeom>
              <a:avLst/>
              <a:gdLst/>
              <a:ahLst/>
              <a:cxnLst/>
              <a:rect l="l" t="t" r="r" b="b"/>
              <a:pathLst>
                <a:path w="247452" h="247452" extrusionOk="0">
                  <a:moveTo>
                    <a:pt x="0" y="0"/>
                  </a:moveTo>
                  <a:lnTo>
                    <a:pt x="247453" y="0"/>
                  </a:lnTo>
                  <a:lnTo>
                    <a:pt x="247453" y="247453"/>
                  </a:lnTo>
                  <a:lnTo>
                    <a:pt x="0" y="247453"/>
                  </a:lnTo>
                  <a:close/>
                </a:path>
              </a:pathLst>
            </a:custGeom>
            <a:solidFill>
              <a:srgbClr val="33A0D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Google Shape;104;p7"/>
            <p:cNvSpPr/>
            <p:nvPr/>
          </p:nvSpPr>
          <p:spPr>
            <a:xfrm>
              <a:off x="5794155" y="375917"/>
              <a:ext cx="247452" cy="247452"/>
            </a:xfrm>
            <a:custGeom>
              <a:avLst/>
              <a:gdLst/>
              <a:ahLst/>
              <a:cxnLst/>
              <a:rect l="l" t="t" r="r" b="b"/>
              <a:pathLst>
                <a:path w="247452" h="247452" extrusionOk="0">
                  <a:moveTo>
                    <a:pt x="0" y="0"/>
                  </a:moveTo>
                  <a:lnTo>
                    <a:pt x="247453" y="0"/>
                  </a:lnTo>
                  <a:lnTo>
                    <a:pt x="247453" y="247453"/>
                  </a:lnTo>
                  <a:lnTo>
                    <a:pt x="0" y="247453"/>
                  </a:lnTo>
                  <a:close/>
                </a:path>
              </a:pathLst>
            </a:custGeom>
            <a:solidFill>
              <a:srgbClr val="FDB81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 type="blank">
  <p:cSld name="BLANK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8"/>
          <p:cNvPicPr preferRelativeResize="0"/>
          <p:nvPr/>
        </p:nvPicPr>
        <p:blipFill rotWithShape="1">
          <a:blip r:embed="rId2">
            <a:alphaModFix/>
          </a:blip>
          <a:srcRect b="3493"/>
          <a:stretch/>
        </p:blipFill>
        <p:spPr>
          <a:xfrm>
            <a:off x="0" y="1"/>
            <a:ext cx="121920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8"/>
          <p:cNvSpPr/>
          <p:nvPr/>
        </p:nvSpPr>
        <p:spPr>
          <a:xfrm>
            <a:off x="2556575" y="526310"/>
            <a:ext cx="29547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特別感謝</a:t>
            </a:r>
            <a:endParaRPr sz="5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8" name="Google Shape;108;p8"/>
          <p:cNvGrpSpPr/>
          <p:nvPr/>
        </p:nvGrpSpPr>
        <p:grpSpPr>
          <a:xfrm>
            <a:off x="0" y="5339870"/>
            <a:ext cx="12192000" cy="991818"/>
            <a:chOff x="0" y="4848803"/>
            <a:chExt cx="12192000" cy="991818"/>
          </a:xfrm>
        </p:grpSpPr>
        <p:sp>
          <p:nvSpPr>
            <p:cNvPr id="109" name="Google Shape;109;p8"/>
            <p:cNvSpPr/>
            <p:nvPr/>
          </p:nvSpPr>
          <p:spPr>
            <a:xfrm>
              <a:off x="0" y="4848804"/>
              <a:ext cx="12192000" cy="991800"/>
            </a:xfrm>
            <a:prstGeom prst="rect">
              <a:avLst/>
            </a:prstGeom>
            <a:solidFill>
              <a:schemeClr val="accent1">
                <a:alpha val="94900"/>
              </a:schemeClr>
            </a:solidFill>
            <a:ln>
              <a:noFill/>
            </a:ln>
          </p:spPr>
          <p:txBody>
            <a:bodyPr spcFirstLastPara="1" wrap="square" lIns="182875" tIns="146300" rIns="182875" bIns="14630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0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以及各位參與活動的你們</a:t>
              </a:r>
              <a:endParaRPr sz="4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10" name="Google Shape;110;p8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8196060" y="4848803"/>
              <a:ext cx="2175600" cy="99181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1" name="Google Shape;111;p8"/>
          <p:cNvGrpSpPr/>
          <p:nvPr/>
        </p:nvGrpSpPr>
        <p:grpSpPr>
          <a:xfrm>
            <a:off x="246388" y="2118475"/>
            <a:ext cx="11715020" cy="2971546"/>
            <a:chOff x="246388" y="1447241"/>
            <a:chExt cx="11715020" cy="2971546"/>
          </a:xfrm>
        </p:grpSpPr>
        <p:pic>
          <p:nvPicPr>
            <p:cNvPr id="112" name="Google Shape;112;p8" descr="「MICROSOFT MVP」的圖片搜尋結果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46388" y="3284024"/>
              <a:ext cx="2812566" cy="113476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3" name="Google Shape;113;p8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246388" y="1447241"/>
              <a:ext cx="2778063" cy="166683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4" name="Google Shape;114;p8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3201465" y="1447241"/>
              <a:ext cx="2796706" cy="1666837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15" name="Google Shape;115;p8"/>
            <p:cNvGrpSpPr/>
            <p:nvPr/>
          </p:nvGrpSpPr>
          <p:grpSpPr>
            <a:xfrm>
              <a:off x="9148597" y="1447562"/>
              <a:ext cx="2796540" cy="1665954"/>
              <a:chOff x="8239004" y="2259895"/>
              <a:chExt cx="3068400" cy="1827906"/>
            </a:xfrm>
          </p:grpSpPr>
          <p:sp>
            <p:nvSpPr>
              <p:cNvPr id="116" name="Google Shape;116;p8"/>
              <p:cNvSpPr/>
              <p:nvPr/>
            </p:nvSpPr>
            <p:spPr>
              <a:xfrm>
                <a:off x="8239004" y="2259895"/>
                <a:ext cx="3068400" cy="1827900"/>
              </a:xfrm>
              <a:prstGeom prst="rect">
                <a:avLst/>
              </a:prstGeom>
              <a:solidFill>
                <a:srgbClr val="33333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117" name="Google Shape;117;p8"/>
              <p:cNvPicPr preferRelativeResize="0"/>
              <p:nvPr/>
            </p:nvPicPr>
            <p:blipFill rotWithShape="1">
              <a:blip r:embed="rId7">
                <a:alphaModFix/>
              </a:blip>
              <a:srcRect t="10832" b="10840"/>
              <a:stretch/>
            </p:blipFill>
            <p:spPr>
              <a:xfrm>
                <a:off x="8606439" y="2259895"/>
                <a:ext cx="2333588" cy="182790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18" name="Google Shape;118;p8"/>
            <p:cNvGrpSpPr/>
            <p:nvPr/>
          </p:nvGrpSpPr>
          <p:grpSpPr>
            <a:xfrm>
              <a:off x="6174902" y="1447537"/>
              <a:ext cx="2796540" cy="1665948"/>
              <a:chOff x="7568790" y="2929141"/>
              <a:chExt cx="3068400" cy="1827900"/>
            </a:xfrm>
          </p:grpSpPr>
          <p:sp>
            <p:nvSpPr>
              <p:cNvPr id="119" name="Google Shape;119;p8"/>
              <p:cNvSpPr/>
              <p:nvPr/>
            </p:nvSpPr>
            <p:spPr>
              <a:xfrm>
                <a:off x="7568790" y="2929141"/>
                <a:ext cx="3068400" cy="18279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120" name="Google Shape;120;p8"/>
              <p:cNvPicPr preferRelativeResize="0"/>
              <p:nvPr/>
            </p:nvPicPr>
            <p:blipFill rotWithShape="1">
              <a:blip r:embed="rId8">
                <a:alphaModFix/>
              </a:blip>
              <a:srcRect/>
              <a:stretch/>
            </p:blipFill>
            <p:spPr>
              <a:xfrm>
                <a:off x="8431897" y="3116047"/>
                <a:ext cx="1342242" cy="145409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21" name="Google Shape;121;p8"/>
            <p:cNvGrpSpPr/>
            <p:nvPr/>
          </p:nvGrpSpPr>
          <p:grpSpPr>
            <a:xfrm>
              <a:off x="3213920" y="3287683"/>
              <a:ext cx="2812603" cy="1127391"/>
              <a:chOff x="4228661" y="3311445"/>
              <a:chExt cx="3734700" cy="1497000"/>
            </a:xfrm>
          </p:grpSpPr>
          <p:sp>
            <p:nvSpPr>
              <p:cNvPr id="122" name="Google Shape;122;p8"/>
              <p:cNvSpPr/>
              <p:nvPr/>
            </p:nvSpPr>
            <p:spPr>
              <a:xfrm>
                <a:off x="4228661" y="3311445"/>
                <a:ext cx="3734700" cy="1497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123" name="Google Shape;123;p8"/>
              <p:cNvPicPr preferRelativeResize="0"/>
              <p:nvPr/>
            </p:nvPicPr>
            <p:blipFill rotWithShape="1">
              <a:blip r:embed="rId9">
                <a:alphaModFix/>
              </a:blip>
              <a:srcRect/>
              <a:stretch/>
            </p:blipFill>
            <p:spPr>
              <a:xfrm>
                <a:off x="4363692" y="3635163"/>
                <a:ext cx="3464620" cy="8497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24" name="Google Shape;124;p8"/>
            <p:cNvGrpSpPr/>
            <p:nvPr/>
          </p:nvGrpSpPr>
          <p:grpSpPr>
            <a:xfrm>
              <a:off x="6181450" y="3287683"/>
              <a:ext cx="2812603" cy="1127391"/>
              <a:chOff x="8210932" y="3311445"/>
              <a:chExt cx="3734700" cy="1497000"/>
            </a:xfrm>
          </p:grpSpPr>
          <p:sp>
            <p:nvSpPr>
              <p:cNvPr id="125" name="Google Shape;125;p8"/>
              <p:cNvSpPr/>
              <p:nvPr/>
            </p:nvSpPr>
            <p:spPr>
              <a:xfrm>
                <a:off x="8210932" y="3311445"/>
                <a:ext cx="3734700" cy="1497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126" name="Google Shape;126;p8"/>
              <p:cNvPicPr preferRelativeResize="0"/>
              <p:nvPr/>
            </p:nvPicPr>
            <p:blipFill rotWithShape="1">
              <a:blip r:embed="rId10">
                <a:alphaModFix/>
              </a:blip>
              <a:srcRect/>
              <a:stretch/>
            </p:blipFill>
            <p:spPr>
              <a:xfrm>
                <a:off x="8412471" y="3726173"/>
                <a:ext cx="3381488" cy="75868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27" name="Google Shape;127;p8"/>
            <p:cNvGrpSpPr/>
            <p:nvPr/>
          </p:nvGrpSpPr>
          <p:grpSpPr>
            <a:xfrm>
              <a:off x="9148908" y="3287663"/>
              <a:ext cx="2812500" cy="1127400"/>
              <a:chOff x="9148907" y="3433833"/>
              <a:chExt cx="2812500" cy="1127400"/>
            </a:xfrm>
          </p:grpSpPr>
          <p:sp>
            <p:nvSpPr>
              <p:cNvPr id="128" name="Google Shape;128;p8"/>
              <p:cNvSpPr/>
              <p:nvPr/>
            </p:nvSpPr>
            <p:spPr>
              <a:xfrm>
                <a:off x="9148907" y="3433833"/>
                <a:ext cx="2812500" cy="1127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129" name="Google Shape;129;p8"/>
              <p:cNvPicPr preferRelativeResize="0"/>
              <p:nvPr/>
            </p:nvPicPr>
            <p:blipFill rotWithShape="1">
              <a:blip r:embed="rId11">
                <a:alphaModFix/>
              </a:blip>
              <a:srcRect/>
              <a:stretch/>
            </p:blipFill>
            <p:spPr>
              <a:xfrm>
                <a:off x="9483041" y="3597233"/>
                <a:ext cx="2144299" cy="80068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pic>
        <p:nvPicPr>
          <p:cNvPr id="130" name="Google Shape;130;p8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246388" y="250656"/>
            <a:ext cx="2162875" cy="14419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4" name="Google Shape;134;p9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5" name="Google Shape;135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0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10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900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 b="1"/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 sz="2000" b="1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 b="1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 b="1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 b="1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41" name="Google Shape;141;p10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900" cy="36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2" name="Google Shape;142;p10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00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 b="1"/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 sz="2000" b="1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 b="1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 b="1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 b="1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43" name="Google Shape;143;p10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00" cy="36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4" name="Google Shape;144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2" Type="http://schemas.openxmlformats.org/officeDocument/2006/relationships/slideLayout" Target="../slideLayouts/slideLayout19.xml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image" Target="../media/image15.png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7.xml"/><Relationship Id="rId12" Type="http://schemas.openxmlformats.org/officeDocument/2006/relationships/slideLayout" Target="../slideLayouts/slideLayout42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41.xml"/><Relationship Id="rId5" Type="http://schemas.openxmlformats.org/officeDocument/2006/relationships/slideLayout" Target="../slideLayouts/slideLayout3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40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Open Sans"/>
              <a:buNone/>
              <a:defRPr sz="4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5" name="Google Shape;15;p1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10395723" y="123509"/>
            <a:ext cx="1630198" cy="3048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1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8938979" y="47326"/>
            <a:ext cx="1280160" cy="4572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" name="Google Shape;17;p1"/>
          <p:cNvGrpSpPr/>
          <p:nvPr/>
        </p:nvGrpSpPr>
        <p:grpSpPr>
          <a:xfrm>
            <a:off x="7017756" y="80036"/>
            <a:ext cx="1716176" cy="365747"/>
            <a:chOff x="5520822" y="102584"/>
            <a:chExt cx="2443651" cy="520785"/>
          </a:xfrm>
        </p:grpSpPr>
        <p:sp>
          <p:nvSpPr>
            <p:cNvPr id="18" name="Google Shape;18;p1"/>
            <p:cNvSpPr/>
            <p:nvPr/>
          </p:nvSpPr>
          <p:spPr>
            <a:xfrm>
              <a:off x="6198252" y="183789"/>
              <a:ext cx="1766221" cy="341507"/>
            </a:xfrm>
            <a:custGeom>
              <a:avLst/>
              <a:gdLst/>
              <a:ahLst/>
              <a:cxnLst/>
              <a:rect l="l" t="t" r="r" b="b"/>
              <a:pathLst>
                <a:path w="1766221" h="341507" extrusionOk="0">
                  <a:moveTo>
                    <a:pt x="338261" y="23224"/>
                  </a:moveTo>
                  <a:lnTo>
                    <a:pt x="338261" y="335605"/>
                  </a:lnTo>
                  <a:lnTo>
                    <a:pt x="283776" y="335605"/>
                  </a:lnTo>
                  <a:lnTo>
                    <a:pt x="283776" y="90423"/>
                  </a:lnTo>
                  <a:lnTo>
                    <a:pt x="282868" y="90423"/>
                  </a:lnTo>
                  <a:lnTo>
                    <a:pt x="185703" y="335605"/>
                  </a:lnTo>
                  <a:lnTo>
                    <a:pt x="149834" y="335605"/>
                  </a:lnTo>
                  <a:lnTo>
                    <a:pt x="50399" y="90423"/>
                  </a:lnTo>
                  <a:lnTo>
                    <a:pt x="49945" y="90423"/>
                  </a:lnTo>
                  <a:lnTo>
                    <a:pt x="49945" y="335605"/>
                  </a:lnTo>
                  <a:lnTo>
                    <a:pt x="0" y="335605"/>
                  </a:lnTo>
                  <a:lnTo>
                    <a:pt x="0" y="23224"/>
                  </a:lnTo>
                  <a:lnTo>
                    <a:pt x="77641" y="23224"/>
                  </a:lnTo>
                  <a:lnTo>
                    <a:pt x="167541" y="254786"/>
                  </a:lnTo>
                  <a:lnTo>
                    <a:pt x="168903" y="254786"/>
                  </a:lnTo>
                  <a:lnTo>
                    <a:pt x="263798" y="23224"/>
                  </a:lnTo>
                  <a:lnTo>
                    <a:pt x="338261" y="23224"/>
                  </a:lnTo>
                  <a:close/>
                  <a:moveTo>
                    <a:pt x="383665" y="46835"/>
                  </a:moveTo>
                  <a:cubicBezTo>
                    <a:pt x="383665" y="38662"/>
                    <a:pt x="386843" y="30489"/>
                    <a:pt x="393200" y="25041"/>
                  </a:cubicBezTo>
                  <a:cubicBezTo>
                    <a:pt x="405913" y="13236"/>
                    <a:pt x="425891" y="13236"/>
                    <a:pt x="439058" y="25041"/>
                  </a:cubicBezTo>
                  <a:cubicBezTo>
                    <a:pt x="444961" y="30943"/>
                    <a:pt x="448139" y="38662"/>
                    <a:pt x="448139" y="46835"/>
                  </a:cubicBezTo>
                  <a:cubicBezTo>
                    <a:pt x="448593" y="55007"/>
                    <a:pt x="444961" y="63180"/>
                    <a:pt x="438604" y="68629"/>
                  </a:cubicBezTo>
                  <a:cubicBezTo>
                    <a:pt x="432247" y="74531"/>
                    <a:pt x="424529" y="77709"/>
                    <a:pt x="415902" y="77255"/>
                  </a:cubicBezTo>
                  <a:cubicBezTo>
                    <a:pt x="407275" y="77255"/>
                    <a:pt x="399102" y="74531"/>
                    <a:pt x="393200" y="68629"/>
                  </a:cubicBezTo>
                  <a:cubicBezTo>
                    <a:pt x="387297" y="63180"/>
                    <a:pt x="383665" y="55461"/>
                    <a:pt x="383665" y="46835"/>
                  </a:cubicBezTo>
                  <a:lnTo>
                    <a:pt x="383665" y="46835"/>
                  </a:lnTo>
                  <a:close/>
                  <a:moveTo>
                    <a:pt x="442236" y="111763"/>
                  </a:moveTo>
                  <a:lnTo>
                    <a:pt x="442236" y="336059"/>
                  </a:lnTo>
                  <a:lnTo>
                    <a:pt x="389568" y="336059"/>
                  </a:lnTo>
                  <a:lnTo>
                    <a:pt x="389568" y="111763"/>
                  </a:lnTo>
                  <a:lnTo>
                    <a:pt x="442236" y="111763"/>
                  </a:lnTo>
                  <a:close/>
                  <a:moveTo>
                    <a:pt x="602059" y="297466"/>
                  </a:moveTo>
                  <a:cubicBezTo>
                    <a:pt x="610686" y="297466"/>
                    <a:pt x="619767" y="295649"/>
                    <a:pt x="627939" y="292017"/>
                  </a:cubicBezTo>
                  <a:cubicBezTo>
                    <a:pt x="637474" y="288385"/>
                    <a:pt x="646101" y="283390"/>
                    <a:pt x="654274" y="277488"/>
                  </a:cubicBezTo>
                  <a:lnTo>
                    <a:pt x="654274" y="326524"/>
                  </a:lnTo>
                  <a:cubicBezTo>
                    <a:pt x="645193" y="331519"/>
                    <a:pt x="635658" y="335151"/>
                    <a:pt x="625669" y="337421"/>
                  </a:cubicBezTo>
                  <a:cubicBezTo>
                    <a:pt x="614318" y="340145"/>
                    <a:pt x="602059" y="341054"/>
                    <a:pt x="590254" y="341054"/>
                  </a:cubicBezTo>
                  <a:cubicBezTo>
                    <a:pt x="557109" y="341054"/>
                    <a:pt x="530320" y="330611"/>
                    <a:pt x="509889" y="309725"/>
                  </a:cubicBezTo>
                  <a:cubicBezTo>
                    <a:pt x="489457" y="288839"/>
                    <a:pt x="479014" y="262050"/>
                    <a:pt x="479014" y="229813"/>
                  </a:cubicBezTo>
                  <a:cubicBezTo>
                    <a:pt x="479014" y="193944"/>
                    <a:pt x="489457" y="164431"/>
                    <a:pt x="510797" y="140821"/>
                  </a:cubicBezTo>
                  <a:cubicBezTo>
                    <a:pt x="532137" y="117211"/>
                    <a:pt x="561649" y="105860"/>
                    <a:pt x="600243" y="105406"/>
                  </a:cubicBezTo>
                  <a:cubicBezTo>
                    <a:pt x="610232" y="105406"/>
                    <a:pt x="620221" y="106768"/>
                    <a:pt x="630210" y="109038"/>
                  </a:cubicBezTo>
                  <a:cubicBezTo>
                    <a:pt x="638382" y="110854"/>
                    <a:pt x="646555" y="114033"/>
                    <a:pt x="654274" y="118119"/>
                  </a:cubicBezTo>
                  <a:lnTo>
                    <a:pt x="654274" y="168972"/>
                  </a:lnTo>
                  <a:cubicBezTo>
                    <a:pt x="646555" y="163523"/>
                    <a:pt x="638382" y="158529"/>
                    <a:pt x="629302" y="155351"/>
                  </a:cubicBezTo>
                  <a:cubicBezTo>
                    <a:pt x="621129" y="152172"/>
                    <a:pt x="612048" y="150356"/>
                    <a:pt x="602967" y="149902"/>
                  </a:cubicBezTo>
                  <a:cubicBezTo>
                    <a:pt x="583897" y="148994"/>
                    <a:pt x="565736" y="156713"/>
                    <a:pt x="552568" y="170334"/>
                  </a:cubicBezTo>
                  <a:cubicBezTo>
                    <a:pt x="539855" y="183955"/>
                    <a:pt x="533499" y="202117"/>
                    <a:pt x="533499" y="225273"/>
                  </a:cubicBezTo>
                  <a:cubicBezTo>
                    <a:pt x="533499" y="248429"/>
                    <a:pt x="539855" y="265683"/>
                    <a:pt x="551660" y="278396"/>
                  </a:cubicBezTo>
                  <a:cubicBezTo>
                    <a:pt x="563919" y="291109"/>
                    <a:pt x="580719" y="297012"/>
                    <a:pt x="602059" y="297466"/>
                  </a:cubicBezTo>
                  <a:lnTo>
                    <a:pt x="602059" y="297466"/>
                  </a:lnTo>
                  <a:close/>
                  <a:moveTo>
                    <a:pt x="804107" y="108130"/>
                  </a:moveTo>
                  <a:cubicBezTo>
                    <a:pt x="807740" y="108130"/>
                    <a:pt x="811826" y="108584"/>
                    <a:pt x="815459" y="109038"/>
                  </a:cubicBezTo>
                  <a:cubicBezTo>
                    <a:pt x="818183" y="109492"/>
                    <a:pt x="821361" y="110400"/>
                    <a:pt x="824085" y="111309"/>
                  </a:cubicBezTo>
                  <a:lnTo>
                    <a:pt x="824085" y="164885"/>
                  </a:lnTo>
                  <a:cubicBezTo>
                    <a:pt x="820453" y="162161"/>
                    <a:pt x="816367" y="160345"/>
                    <a:pt x="811826" y="158983"/>
                  </a:cubicBezTo>
                  <a:cubicBezTo>
                    <a:pt x="805470" y="157167"/>
                    <a:pt x="799113" y="156259"/>
                    <a:pt x="792302" y="156259"/>
                  </a:cubicBezTo>
                  <a:cubicBezTo>
                    <a:pt x="779589" y="156259"/>
                    <a:pt x="767330" y="162161"/>
                    <a:pt x="759611" y="172604"/>
                  </a:cubicBezTo>
                  <a:cubicBezTo>
                    <a:pt x="750530" y="183501"/>
                    <a:pt x="745990" y="200301"/>
                    <a:pt x="745990" y="223003"/>
                  </a:cubicBezTo>
                  <a:lnTo>
                    <a:pt x="745990" y="336059"/>
                  </a:lnTo>
                  <a:lnTo>
                    <a:pt x="693321" y="336059"/>
                  </a:lnTo>
                  <a:lnTo>
                    <a:pt x="693321" y="111763"/>
                  </a:lnTo>
                  <a:lnTo>
                    <a:pt x="745990" y="111763"/>
                  </a:lnTo>
                  <a:lnTo>
                    <a:pt x="745990" y="147178"/>
                  </a:lnTo>
                  <a:lnTo>
                    <a:pt x="746898" y="147178"/>
                  </a:lnTo>
                  <a:cubicBezTo>
                    <a:pt x="750985" y="135827"/>
                    <a:pt x="758703" y="125838"/>
                    <a:pt x="768692" y="119027"/>
                  </a:cubicBezTo>
                  <a:cubicBezTo>
                    <a:pt x="779135" y="111309"/>
                    <a:pt x="791848" y="107676"/>
                    <a:pt x="804107" y="108130"/>
                  </a:cubicBezTo>
                  <a:lnTo>
                    <a:pt x="804107" y="108130"/>
                  </a:lnTo>
                  <a:close/>
                  <a:moveTo>
                    <a:pt x="826810" y="227089"/>
                  </a:moveTo>
                  <a:cubicBezTo>
                    <a:pt x="826810" y="189858"/>
                    <a:pt x="837252" y="160799"/>
                    <a:pt x="858138" y="139005"/>
                  </a:cubicBezTo>
                  <a:cubicBezTo>
                    <a:pt x="879024" y="117211"/>
                    <a:pt x="908083" y="106314"/>
                    <a:pt x="945314" y="106314"/>
                  </a:cubicBezTo>
                  <a:cubicBezTo>
                    <a:pt x="980275" y="106314"/>
                    <a:pt x="1007518" y="116757"/>
                    <a:pt x="1027496" y="137643"/>
                  </a:cubicBezTo>
                  <a:cubicBezTo>
                    <a:pt x="1047474" y="158529"/>
                    <a:pt x="1057009" y="186679"/>
                    <a:pt x="1057009" y="222095"/>
                  </a:cubicBezTo>
                  <a:cubicBezTo>
                    <a:pt x="1057009" y="258418"/>
                    <a:pt x="1046566" y="287477"/>
                    <a:pt x="1025680" y="308817"/>
                  </a:cubicBezTo>
                  <a:cubicBezTo>
                    <a:pt x="1004794" y="330157"/>
                    <a:pt x="976189" y="341054"/>
                    <a:pt x="940320" y="341054"/>
                  </a:cubicBezTo>
                  <a:cubicBezTo>
                    <a:pt x="905813" y="341054"/>
                    <a:pt x="878116" y="331065"/>
                    <a:pt x="857684" y="310633"/>
                  </a:cubicBezTo>
                  <a:cubicBezTo>
                    <a:pt x="837252" y="290201"/>
                    <a:pt x="826810" y="262504"/>
                    <a:pt x="826810" y="227089"/>
                  </a:cubicBezTo>
                  <a:lnTo>
                    <a:pt x="826810" y="227089"/>
                  </a:lnTo>
                  <a:close/>
                  <a:moveTo>
                    <a:pt x="881748" y="225273"/>
                  </a:moveTo>
                  <a:cubicBezTo>
                    <a:pt x="881748" y="248883"/>
                    <a:pt x="887197" y="266591"/>
                    <a:pt x="897640" y="278850"/>
                  </a:cubicBezTo>
                  <a:cubicBezTo>
                    <a:pt x="908083" y="291109"/>
                    <a:pt x="923520" y="297466"/>
                    <a:pt x="943044" y="297466"/>
                  </a:cubicBezTo>
                  <a:cubicBezTo>
                    <a:pt x="962114" y="297466"/>
                    <a:pt x="976643" y="291109"/>
                    <a:pt x="986632" y="278850"/>
                  </a:cubicBezTo>
                  <a:cubicBezTo>
                    <a:pt x="996621" y="266591"/>
                    <a:pt x="1001615" y="247975"/>
                    <a:pt x="1001615" y="223911"/>
                  </a:cubicBezTo>
                  <a:cubicBezTo>
                    <a:pt x="1001615" y="199847"/>
                    <a:pt x="996621" y="181685"/>
                    <a:pt x="986178" y="169426"/>
                  </a:cubicBezTo>
                  <a:cubicBezTo>
                    <a:pt x="975735" y="157167"/>
                    <a:pt x="961206" y="151264"/>
                    <a:pt x="942590" y="150810"/>
                  </a:cubicBezTo>
                  <a:cubicBezTo>
                    <a:pt x="923066" y="150810"/>
                    <a:pt x="908083" y="157167"/>
                    <a:pt x="897640" y="170334"/>
                  </a:cubicBezTo>
                  <a:cubicBezTo>
                    <a:pt x="887197" y="183501"/>
                    <a:pt x="881748" y="201209"/>
                    <a:pt x="881748" y="225273"/>
                  </a:cubicBezTo>
                  <a:lnTo>
                    <a:pt x="881748" y="225273"/>
                  </a:lnTo>
                  <a:close/>
                  <a:moveTo>
                    <a:pt x="1135558" y="170788"/>
                  </a:moveTo>
                  <a:cubicBezTo>
                    <a:pt x="1135104" y="177599"/>
                    <a:pt x="1137828" y="183955"/>
                    <a:pt x="1142822" y="188496"/>
                  </a:cubicBezTo>
                  <a:cubicBezTo>
                    <a:pt x="1147817" y="192582"/>
                    <a:pt x="1158260" y="198030"/>
                    <a:pt x="1174605" y="204841"/>
                  </a:cubicBezTo>
                  <a:cubicBezTo>
                    <a:pt x="1195945" y="213468"/>
                    <a:pt x="1210475" y="222549"/>
                    <a:pt x="1219101" y="233446"/>
                  </a:cubicBezTo>
                  <a:cubicBezTo>
                    <a:pt x="1227728" y="244343"/>
                    <a:pt x="1232269" y="257510"/>
                    <a:pt x="1231814" y="271585"/>
                  </a:cubicBezTo>
                  <a:cubicBezTo>
                    <a:pt x="1232269" y="291563"/>
                    <a:pt x="1223188" y="310179"/>
                    <a:pt x="1207296" y="321984"/>
                  </a:cubicBezTo>
                  <a:cubicBezTo>
                    <a:pt x="1190951" y="334697"/>
                    <a:pt x="1169157" y="341508"/>
                    <a:pt x="1141460" y="341508"/>
                  </a:cubicBezTo>
                  <a:cubicBezTo>
                    <a:pt x="1131017" y="341508"/>
                    <a:pt x="1120574" y="340145"/>
                    <a:pt x="1110585" y="337875"/>
                  </a:cubicBezTo>
                  <a:cubicBezTo>
                    <a:pt x="1100597" y="336059"/>
                    <a:pt x="1091062" y="333335"/>
                    <a:pt x="1081981" y="329248"/>
                  </a:cubicBezTo>
                  <a:lnTo>
                    <a:pt x="1081981" y="277488"/>
                  </a:lnTo>
                  <a:cubicBezTo>
                    <a:pt x="1091516" y="284298"/>
                    <a:pt x="1101959" y="289293"/>
                    <a:pt x="1112856" y="293379"/>
                  </a:cubicBezTo>
                  <a:cubicBezTo>
                    <a:pt x="1122390" y="297012"/>
                    <a:pt x="1132833" y="298828"/>
                    <a:pt x="1142822" y="299282"/>
                  </a:cubicBezTo>
                  <a:cubicBezTo>
                    <a:pt x="1151903" y="299736"/>
                    <a:pt x="1160984" y="298374"/>
                    <a:pt x="1169157" y="294287"/>
                  </a:cubicBezTo>
                  <a:cubicBezTo>
                    <a:pt x="1175059" y="290655"/>
                    <a:pt x="1178238" y="284298"/>
                    <a:pt x="1177784" y="277488"/>
                  </a:cubicBezTo>
                  <a:cubicBezTo>
                    <a:pt x="1177784" y="270223"/>
                    <a:pt x="1174605" y="263412"/>
                    <a:pt x="1169157" y="258872"/>
                  </a:cubicBezTo>
                  <a:cubicBezTo>
                    <a:pt x="1158714" y="251607"/>
                    <a:pt x="1147817" y="245705"/>
                    <a:pt x="1135558" y="241618"/>
                  </a:cubicBezTo>
                  <a:cubicBezTo>
                    <a:pt x="1116034" y="233446"/>
                    <a:pt x="1102413" y="224365"/>
                    <a:pt x="1094240" y="214376"/>
                  </a:cubicBezTo>
                  <a:cubicBezTo>
                    <a:pt x="1085613" y="203025"/>
                    <a:pt x="1081527" y="189404"/>
                    <a:pt x="1081981" y="175328"/>
                  </a:cubicBezTo>
                  <a:cubicBezTo>
                    <a:pt x="1081527" y="155805"/>
                    <a:pt x="1090608" y="137189"/>
                    <a:pt x="1106045" y="125384"/>
                  </a:cubicBezTo>
                  <a:cubicBezTo>
                    <a:pt x="1121937" y="112217"/>
                    <a:pt x="1142822" y="105860"/>
                    <a:pt x="1168703" y="105860"/>
                  </a:cubicBezTo>
                  <a:cubicBezTo>
                    <a:pt x="1177329" y="105860"/>
                    <a:pt x="1186410" y="106768"/>
                    <a:pt x="1195037" y="108584"/>
                  </a:cubicBezTo>
                  <a:cubicBezTo>
                    <a:pt x="1203210" y="109946"/>
                    <a:pt x="1211383" y="112217"/>
                    <a:pt x="1219555" y="115395"/>
                  </a:cubicBezTo>
                  <a:lnTo>
                    <a:pt x="1219555" y="165339"/>
                  </a:lnTo>
                  <a:cubicBezTo>
                    <a:pt x="1211837" y="160345"/>
                    <a:pt x="1203664" y="156259"/>
                    <a:pt x="1195037" y="153534"/>
                  </a:cubicBezTo>
                  <a:cubicBezTo>
                    <a:pt x="1186410" y="150356"/>
                    <a:pt x="1176875" y="148540"/>
                    <a:pt x="1167795" y="148540"/>
                  </a:cubicBezTo>
                  <a:cubicBezTo>
                    <a:pt x="1159622" y="148086"/>
                    <a:pt x="1151449" y="150356"/>
                    <a:pt x="1144185" y="154442"/>
                  </a:cubicBezTo>
                  <a:cubicBezTo>
                    <a:pt x="1138736" y="158075"/>
                    <a:pt x="1135104" y="163977"/>
                    <a:pt x="1135558" y="170788"/>
                  </a:cubicBezTo>
                  <a:lnTo>
                    <a:pt x="1135558" y="170788"/>
                  </a:lnTo>
                  <a:close/>
                  <a:moveTo>
                    <a:pt x="1254517" y="227089"/>
                  </a:moveTo>
                  <a:cubicBezTo>
                    <a:pt x="1254517" y="189858"/>
                    <a:pt x="1264960" y="160799"/>
                    <a:pt x="1285845" y="139005"/>
                  </a:cubicBezTo>
                  <a:cubicBezTo>
                    <a:pt x="1306731" y="117211"/>
                    <a:pt x="1335790" y="106314"/>
                    <a:pt x="1373021" y="106314"/>
                  </a:cubicBezTo>
                  <a:cubicBezTo>
                    <a:pt x="1407983" y="106314"/>
                    <a:pt x="1435225" y="116757"/>
                    <a:pt x="1455203" y="137643"/>
                  </a:cubicBezTo>
                  <a:cubicBezTo>
                    <a:pt x="1474727" y="158529"/>
                    <a:pt x="1484716" y="186679"/>
                    <a:pt x="1484716" y="222095"/>
                  </a:cubicBezTo>
                  <a:cubicBezTo>
                    <a:pt x="1484716" y="258418"/>
                    <a:pt x="1474273" y="287477"/>
                    <a:pt x="1453387" y="308817"/>
                  </a:cubicBezTo>
                  <a:cubicBezTo>
                    <a:pt x="1432501" y="330157"/>
                    <a:pt x="1403896" y="341054"/>
                    <a:pt x="1368027" y="341054"/>
                  </a:cubicBezTo>
                  <a:cubicBezTo>
                    <a:pt x="1333066" y="341054"/>
                    <a:pt x="1305823" y="331065"/>
                    <a:pt x="1285391" y="310633"/>
                  </a:cubicBezTo>
                  <a:cubicBezTo>
                    <a:pt x="1264960" y="290655"/>
                    <a:pt x="1254517" y="262504"/>
                    <a:pt x="1254517" y="227089"/>
                  </a:cubicBezTo>
                  <a:lnTo>
                    <a:pt x="1254517" y="227089"/>
                  </a:lnTo>
                  <a:close/>
                  <a:moveTo>
                    <a:pt x="1309456" y="225273"/>
                  </a:moveTo>
                  <a:cubicBezTo>
                    <a:pt x="1309456" y="248883"/>
                    <a:pt x="1314904" y="266591"/>
                    <a:pt x="1325347" y="278850"/>
                  </a:cubicBezTo>
                  <a:cubicBezTo>
                    <a:pt x="1335790" y="291109"/>
                    <a:pt x="1351227" y="297466"/>
                    <a:pt x="1370751" y="297012"/>
                  </a:cubicBezTo>
                  <a:cubicBezTo>
                    <a:pt x="1389821" y="297012"/>
                    <a:pt x="1404350" y="290655"/>
                    <a:pt x="1414339" y="278396"/>
                  </a:cubicBezTo>
                  <a:cubicBezTo>
                    <a:pt x="1424328" y="266137"/>
                    <a:pt x="1429322" y="247521"/>
                    <a:pt x="1429322" y="223457"/>
                  </a:cubicBezTo>
                  <a:cubicBezTo>
                    <a:pt x="1429322" y="199393"/>
                    <a:pt x="1424328" y="181231"/>
                    <a:pt x="1413885" y="168972"/>
                  </a:cubicBezTo>
                  <a:cubicBezTo>
                    <a:pt x="1403442" y="156713"/>
                    <a:pt x="1388913" y="150810"/>
                    <a:pt x="1370297" y="150356"/>
                  </a:cubicBezTo>
                  <a:cubicBezTo>
                    <a:pt x="1351227" y="150356"/>
                    <a:pt x="1336244" y="156713"/>
                    <a:pt x="1325347" y="169880"/>
                  </a:cubicBezTo>
                  <a:cubicBezTo>
                    <a:pt x="1314450" y="183047"/>
                    <a:pt x="1309456" y="201209"/>
                    <a:pt x="1309456" y="225273"/>
                  </a:cubicBezTo>
                  <a:lnTo>
                    <a:pt x="1309456" y="225273"/>
                  </a:lnTo>
                  <a:close/>
                  <a:moveTo>
                    <a:pt x="1659521" y="154897"/>
                  </a:moveTo>
                  <a:lnTo>
                    <a:pt x="1580518" y="154897"/>
                  </a:lnTo>
                  <a:lnTo>
                    <a:pt x="1580518" y="335605"/>
                  </a:lnTo>
                  <a:lnTo>
                    <a:pt x="1526941" y="335605"/>
                  </a:lnTo>
                  <a:lnTo>
                    <a:pt x="1526941" y="154897"/>
                  </a:lnTo>
                  <a:lnTo>
                    <a:pt x="1489256" y="154897"/>
                  </a:lnTo>
                  <a:lnTo>
                    <a:pt x="1489256" y="111763"/>
                  </a:lnTo>
                  <a:lnTo>
                    <a:pt x="1526941" y="111763"/>
                  </a:lnTo>
                  <a:lnTo>
                    <a:pt x="1526941" y="80434"/>
                  </a:lnTo>
                  <a:cubicBezTo>
                    <a:pt x="1526033" y="58640"/>
                    <a:pt x="1534660" y="37754"/>
                    <a:pt x="1550098" y="22770"/>
                  </a:cubicBezTo>
                  <a:cubicBezTo>
                    <a:pt x="1565989" y="7333"/>
                    <a:pt x="1587329" y="-840"/>
                    <a:pt x="1609123" y="68"/>
                  </a:cubicBezTo>
                  <a:cubicBezTo>
                    <a:pt x="1614571" y="68"/>
                    <a:pt x="1620474" y="522"/>
                    <a:pt x="1625923" y="976"/>
                  </a:cubicBezTo>
                  <a:cubicBezTo>
                    <a:pt x="1630463" y="1430"/>
                    <a:pt x="1634549" y="2339"/>
                    <a:pt x="1639090" y="4155"/>
                  </a:cubicBezTo>
                  <a:lnTo>
                    <a:pt x="1639090" y="49559"/>
                  </a:lnTo>
                  <a:cubicBezTo>
                    <a:pt x="1636365" y="48197"/>
                    <a:pt x="1633187" y="46835"/>
                    <a:pt x="1630009" y="45927"/>
                  </a:cubicBezTo>
                  <a:cubicBezTo>
                    <a:pt x="1625014" y="44564"/>
                    <a:pt x="1620020" y="43656"/>
                    <a:pt x="1615025" y="43656"/>
                  </a:cubicBezTo>
                  <a:cubicBezTo>
                    <a:pt x="1605491" y="43202"/>
                    <a:pt x="1595956" y="46835"/>
                    <a:pt x="1589599" y="54099"/>
                  </a:cubicBezTo>
                  <a:cubicBezTo>
                    <a:pt x="1583697" y="60910"/>
                    <a:pt x="1580518" y="71353"/>
                    <a:pt x="1580518" y="84520"/>
                  </a:cubicBezTo>
                  <a:lnTo>
                    <a:pt x="1580518" y="111763"/>
                  </a:lnTo>
                  <a:lnTo>
                    <a:pt x="1659067" y="111763"/>
                  </a:lnTo>
                  <a:lnTo>
                    <a:pt x="1659067" y="61364"/>
                  </a:lnTo>
                  <a:lnTo>
                    <a:pt x="1712190" y="45472"/>
                  </a:lnTo>
                  <a:lnTo>
                    <a:pt x="1712190" y="111763"/>
                  </a:lnTo>
                  <a:lnTo>
                    <a:pt x="1765767" y="111763"/>
                  </a:lnTo>
                  <a:lnTo>
                    <a:pt x="1765767" y="154897"/>
                  </a:lnTo>
                  <a:lnTo>
                    <a:pt x="1712644" y="154897"/>
                  </a:lnTo>
                  <a:lnTo>
                    <a:pt x="1712644" y="259780"/>
                  </a:lnTo>
                  <a:cubicBezTo>
                    <a:pt x="1712644" y="273401"/>
                    <a:pt x="1714915" y="283390"/>
                    <a:pt x="1720363" y="288839"/>
                  </a:cubicBezTo>
                  <a:cubicBezTo>
                    <a:pt x="1725812" y="294287"/>
                    <a:pt x="1733076" y="297466"/>
                    <a:pt x="1743973" y="297466"/>
                  </a:cubicBezTo>
                  <a:cubicBezTo>
                    <a:pt x="1747606" y="297466"/>
                    <a:pt x="1751238" y="296557"/>
                    <a:pt x="1754870" y="295195"/>
                  </a:cubicBezTo>
                  <a:cubicBezTo>
                    <a:pt x="1758957" y="293833"/>
                    <a:pt x="1762589" y="292017"/>
                    <a:pt x="1766221" y="289747"/>
                  </a:cubicBezTo>
                  <a:lnTo>
                    <a:pt x="1766221" y="333335"/>
                  </a:lnTo>
                  <a:cubicBezTo>
                    <a:pt x="1760773" y="335605"/>
                    <a:pt x="1755324" y="337421"/>
                    <a:pt x="1749422" y="338783"/>
                  </a:cubicBezTo>
                  <a:cubicBezTo>
                    <a:pt x="1741703" y="340145"/>
                    <a:pt x="1733984" y="341054"/>
                    <a:pt x="1726266" y="341054"/>
                  </a:cubicBezTo>
                  <a:cubicBezTo>
                    <a:pt x="1704018" y="341054"/>
                    <a:pt x="1687218" y="335151"/>
                    <a:pt x="1676321" y="323346"/>
                  </a:cubicBezTo>
                  <a:cubicBezTo>
                    <a:pt x="1665424" y="311541"/>
                    <a:pt x="1659521" y="293833"/>
                    <a:pt x="1659521" y="269769"/>
                  </a:cubicBezTo>
                  <a:lnTo>
                    <a:pt x="1659521" y="15489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19;p1"/>
            <p:cNvSpPr/>
            <p:nvPr/>
          </p:nvSpPr>
          <p:spPr>
            <a:xfrm>
              <a:off x="5520822" y="102584"/>
              <a:ext cx="247452" cy="247452"/>
            </a:xfrm>
            <a:custGeom>
              <a:avLst/>
              <a:gdLst/>
              <a:ahLst/>
              <a:cxnLst/>
              <a:rect l="l" t="t" r="r" b="b"/>
              <a:pathLst>
                <a:path w="247452" h="247452" extrusionOk="0">
                  <a:moveTo>
                    <a:pt x="0" y="0"/>
                  </a:moveTo>
                  <a:lnTo>
                    <a:pt x="247453" y="0"/>
                  </a:lnTo>
                  <a:lnTo>
                    <a:pt x="247453" y="247453"/>
                  </a:lnTo>
                  <a:lnTo>
                    <a:pt x="0" y="247453"/>
                  </a:lnTo>
                  <a:close/>
                </a:path>
              </a:pathLst>
            </a:custGeom>
            <a:solidFill>
              <a:srgbClr val="F0512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20;p1"/>
            <p:cNvSpPr/>
            <p:nvPr/>
          </p:nvSpPr>
          <p:spPr>
            <a:xfrm>
              <a:off x="5794155" y="102584"/>
              <a:ext cx="247452" cy="247452"/>
            </a:xfrm>
            <a:custGeom>
              <a:avLst/>
              <a:gdLst/>
              <a:ahLst/>
              <a:cxnLst/>
              <a:rect l="l" t="t" r="r" b="b"/>
              <a:pathLst>
                <a:path w="247452" h="247452" extrusionOk="0">
                  <a:moveTo>
                    <a:pt x="0" y="0"/>
                  </a:moveTo>
                  <a:lnTo>
                    <a:pt x="247453" y="0"/>
                  </a:lnTo>
                  <a:lnTo>
                    <a:pt x="247453" y="247453"/>
                  </a:lnTo>
                  <a:lnTo>
                    <a:pt x="0" y="247453"/>
                  </a:lnTo>
                  <a:close/>
                </a:path>
              </a:pathLst>
            </a:custGeom>
            <a:solidFill>
              <a:srgbClr val="7EBB4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21;p1"/>
            <p:cNvSpPr/>
            <p:nvPr/>
          </p:nvSpPr>
          <p:spPr>
            <a:xfrm>
              <a:off x="5520822" y="375917"/>
              <a:ext cx="247452" cy="247452"/>
            </a:xfrm>
            <a:custGeom>
              <a:avLst/>
              <a:gdLst/>
              <a:ahLst/>
              <a:cxnLst/>
              <a:rect l="l" t="t" r="r" b="b"/>
              <a:pathLst>
                <a:path w="247452" h="247452" extrusionOk="0">
                  <a:moveTo>
                    <a:pt x="0" y="0"/>
                  </a:moveTo>
                  <a:lnTo>
                    <a:pt x="247453" y="0"/>
                  </a:lnTo>
                  <a:lnTo>
                    <a:pt x="247453" y="247453"/>
                  </a:lnTo>
                  <a:lnTo>
                    <a:pt x="0" y="247453"/>
                  </a:lnTo>
                  <a:close/>
                </a:path>
              </a:pathLst>
            </a:custGeom>
            <a:solidFill>
              <a:srgbClr val="33A0D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22;p1"/>
            <p:cNvSpPr/>
            <p:nvPr/>
          </p:nvSpPr>
          <p:spPr>
            <a:xfrm>
              <a:off x="5794155" y="375917"/>
              <a:ext cx="247452" cy="247452"/>
            </a:xfrm>
            <a:custGeom>
              <a:avLst/>
              <a:gdLst/>
              <a:ahLst/>
              <a:cxnLst/>
              <a:rect l="l" t="t" r="r" b="b"/>
              <a:pathLst>
                <a:path w="247452" h="247452" extrusionOk="0">
                  <a:moveTo>
                    <a:pt x="0" y="0"/>
                  </a:moveTo>
                  <a:lnTo>
                    <a:pt x="247453" y="0"/>
                  </a:lnTo>
                  <a:lnTo>
                    <a:pt x="247453" y="247453"/>
                  </a:lnTo>
                  <a:lnTo>
                    <a:pt x="0" y="247453"/>
                  </a:lnTo>
                  <a:close/>
                </a:path>
              </a:pathLst>
            </a:custGeom>
            <a:solidFill>
              <a:srgbClr val="FDB81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826C0"/>
              </a:buClr>
              <a:buSzPts val="4400"/>
              <a:buFont typeface="Anton"/>
              <a:buNone/>
              <a:defRPr sz="4400" i="0" u="none" strike="noStrike" cap="none">
                <a:solidFill>
                  <a:srgbClr val="4826C0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98" name="Google Shape;198;p1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naheim"/>
              <a:buChar char="•"/>
              <a:defRPr sz="280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naheim"/>
              <a:buChar char="•"/>
              <a:defRPr sz="240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naheim"/>
              <a:buChar char="•"/>
              <a:defRPr sz="200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naheim"/>
              <a:buChar char="•"/>
              <a:defRPr sz="180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naheim"/>
              <a:buChar char="•"/>
              <a:defRPr sz="180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naheim"/>
              <a:buChar char="•"/>
              <a:defRPr sz="180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naheim"/>
              <a:buChar char="•"/>
              <a:defRPr sz="180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naheim"/>
              <a:buChar char="•"/>
              <a:defRPr sz="180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naheim"/>
              <a:buChar char="•"/>
              <a:defRPr sz="180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endParaRPr/>
          </a:p>
        </p:txBody>
      </p:sp>
      <p:sp>
        <p:nvSpPr>
          <p:cNvPr id="199" name="Google Shape;199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0" name="Google Shape;200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1" name="Google Shape;201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02" name="Google Shape;202;p19" descr="A picture containing shape&#10;&#10;Description automatically generated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10395723" y="93046"/>
            <a:ext cx="1630200" cy="36576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19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8938979" y="47326"/>
            <a:ext cx="1280160" cy="4572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4" name="Google Shape;204;p19"/>
          <p:cNvGrpSpPr/>
          <p:nvPr/>
        </p:nvGrpSpPr>
        <p:grpSpPr>
          <a:xfrm>
            <a:off x="7046026" y="93043"/>
            <a:ext cx="1716176" cy="365747"/>
            <a:chOff x="5520822" y="102584"/>
            <a:chExt cx="2443651" cy="520785"/>
          </a:xfrm>
        </p:grpSpPr>
        <p:sp>
          <p:nvSpPr>
            <p:cNvPr id="205" name="Google Shape;205;p19"/>
            <p:cNvSpPr/>
            <p:nvPr/>
          </p:nvSpPr>
          <p:spPr>
            <a:xfrm>
              <a:off x="6198252" y="183789"/>
              <a:ext cx="1766221" cy="341507"/>
            </a:xfrm>
            <a:custGeom>
              <a:avLst/>
              <a:gdLst/>
              <a:ahLst/>
              <a:cxnLst/>
              <a:rect l="l" t="t" r="r" b="b"/>
              <a:pathLst>
                <a:path w="1766221" h="341507" extrusionOk="0">
                  <a:moveTo>
                    <a:pt x="338261" y="23224"/>
                  </a:moveTo>
                  <a:lnTo>
                    <a:pt x="338261" y="335605"/>
                  </a:lnTo>
                  <a:lnTo>
                    <a:pt x="283776" y="335605"/>
                  </a:lnTo>
                  <a:lnTo>
                    <a:pt x="283776" y="90423"/>
                  </a:lnTo>
                  <a:lnTo>
                    <a:pt x="282868" y="90423"/>
                  </a:lnTo>
                  <a:lnTo>
                    <a:pt x="185703" y="335605"/>
                  </a:lnTo>
                  <a:lnTo>
                    <a:pt x="149834" y="335605"/>
                  </a:lnTo>
                  <a:lnTo>
                    <a:pt x="50399" y="90423"/>
                  </a:lnTo>
                  <a:lnTo>
                    <a:pt x="49945" y="90423"/>
                  </a:lnTo>
                  <a:lnTo>
                    <a:pt x="49945" y="335605"/>
                  </a:lnTo>
                  <a:lnTo>
                    <a:pt x="0" y="335605"/>
                  </a:lnTo>
                  <a:lnTo>
                    <a:pt x="0" y="23224"/>
                  </a:lnTo>
                  <a:lnTo>
                    <a:pt x="77641" y="23224"/>
                  </a:lnTo>
                  <a:lnTo>
                    <a:pt x="167541" y="254786"/>
                  </a:lnTo>
                  <a:lnTo>
                    <a:pt x="168903" y="254786"/>
                  </a:lnTo>
                  <a:lnTo>
                    <a:pt x="263798" y="23224"/>
                  </a:lnTo>
                  <a:lnTo>
                    <a:pt x="338261" y="23224"/>
                  </a:lnTo>
                  <a:close/>
                  <a:moveTo>
                    <a:pt x="383665" y="46835"/>
                  </a:moveTo>
                  <a:cubicBezTo>
                    <a:pt x="383665" y="38662"/>
                    <a:pt x="386843" y="30489"/>
                    <a:pt x="393200" y="25041"/>
                  </a:cubicBezTo>
                  <a:cubicBezTo>
                    <a:pt x="405913" y="13236"/>
                    <a:pt x="425891" y="13236"/>
                    <a:pt x="439058" y="25041"/>
                  </a:cubicBezTo>
                  <a:cubicBezTo>
                    <a:pt x="444961" y="30943"/>
                    <a:pt x="448139" y="38662"/>
                    <a:pt x="448139" y="46835"/>
                  </a:cubicBezTo>
                  <a:cubicBezTo>
                    <a:pt x="448593" y="55007"/>
                    <a:pt x="444961" y="63180"/>
                    <a:pt x="438604" y="68629"/>
                  </a:cubicBezTo>
                  <a:cubicBezTo>
                    <a:pt x="432247" y="74531"/>
                    <a:pt x="424529" y="77709"/>
                    <a:pt x="415902" y="77255"/>
                  </a:cubicBezTo>
                  <a:cubicBezTo>
                    <a:pt x="407275" y="77255"/>
                    <a:pt x="399102" y="74531"/>
                    <a:pt x="393200" y="68629"/>
                  </a:cubicBezTo>
                  <a:cubicBezTo>
                    <a:pt x="387297" y="63180"/>
                    <a:pt x="383665" y="55461"/>
                    <a:pt x="383665" y="46835"/>
                  </a:cubicBezTo>
                  <a:lnTo>
                    <a:pt x="383665" y="46835"/>
                  </a:lnTo>
                  <a:close/>
                  <a:moveTo>
                    <a:pt x="442236" y="111763"/>
                  </a:moveTo>
                  <a:lnTo>
                    <a:pt x="442236" y="336059"/>
                  </a:lnTo>
                  <a:lnTo>
                    <a:pt x="389568" y="336059"/>
                  </a:lnTo>
                  <a:lnTo>
                    <a:pt x="389568" y="111763"/>
                  </a:lnTo>
                  <a:lnTo>
                    <a:pt x="442236" y="111763"/>
                  </a:lnTo>
                  <a:close/>
                  <a:moveTo>
                    <a:pt x="602059" y="297466"/>
                  </a:moveTo>
                  <a:cubicBezTo>
                    <a:pt x="610686" y="297466"/>
                    <a:pt x="619767" y="295649"/>
                    <a:pt x="627939" y="292017"/>
                  </a:cubicBezTo>
                  <a:cubicBezTo>
                    <a:pt x="637474" y="288385"/>
                    <a:pt x="646101" y="283390"/>
                    <a:pt x="654274" y="277488"/>
                  </a:cubicBezTo>
                  <a:lnTo>
                    <a:pt x="654274" y="326524"/>
                  </a:lnTo>
                  <a:cubicBezTo>
                    <a:pt x="645193" y="331519"/>
                    <a:pt x="635658" y="335151"/>
                    <a:pt x="625669" y="337421"/>
                  </a:cubicBezTo>
                  <a:cubicBezTo>
                    <a:pt x="614318" y="340145"/>
                    <a:pt x="602059" y="341054"/>
                    <a:pt x="590254" y="341054"/>
                  </a:cubicBezTo>
                  <a:cubicBezTo>
                    <a:pt x="557109" y="341054"/>
                    <a:pt x="530320" y="330611"/>
                    <a:pt x="509889" y="309725"/>
                  </a:cubicBezTo>
                  <a:cubicBezTo>
                    <a:pt x="489457" y="288839"/>
                    <a:pt x="479014" y="262050"/>
                    <a:pt x="479014" y="229813"/>
                  </a:cubicBezTo>
                  <a:cubicBezTo>
                    <a:pt x="479014" y="193944"/>
                    <a:pt x="489457" y="164431"/>
                    <a:pt x="510797" y="140821"/>
                  </a:cubicBezTo>
                  <a:cubicBezTo>
                    <a:pt x="532137" y="117211"/>
                    <a:pt x="561649" y="105860"/>
                    <a:pt x="600243" y="105406"/>
                  </a:cubicBezTo>
                  <a:cubicBezTo>
                    <a:pt x="610232" y="105406"/>
                    <a:pt x="620221" y="106768"/>
                    <a:pt x="630210" y="109038"/>
                  </a:cubicBezTo>
                  <a:cubicBezTo>
                    <a:pt x="638382" y="110854"/>
                    <a:pt x="646555" y="114033"/>
                    <a:pt x="654274" y="118119"/>
                  </a:cubicBezTo>
                  <a:lnTo>
                    <a:pt x="654274" y="168972"/>
                  </a:lnTo>
                  <a:cubicBezTo>
                    <a:pt x="646555" y="163523"/>
                    <a:pt x="638382" y="158529"/>
                    <a:pt x="629302" y="155351"/>
                  </a:cubicBezTo>
                  <a:cubicBezTo>
                    <a:pt x="621129" y="152172"/>
                    <a:pt x="612048" y="150356"/>
                    <a:pt x="602967" y="149902"/>
                  </a:cubicBezTo>
                  <a:cubicBezTo>
                    <a:pt x="583897" y="148994"/>
                    <a:pt x="565736" y="156713"/>
                    <a:pt x="552568" y="170334"/>
                  </a:cubicBezTo>
                  <a:cubicBezTo>
                    <a:pt x="539855" y="183955"/>
                    <a:pt x="533499" y="202117"/>
                    <a:pt x="533499" y="225273"/>
                  </a:cubicBezTo>
                  <a:cubicBezTo>
                    <a:pt x="533499" y="248429"/>
                    <a:pt x="539855" y="265683"/>
                    <a:pt x="551660" y="278396"/>
                  </a:cubicBezTo>
                  <a:cubicBezTo>
                    <a:pt x="563919" y="291109"/>
                    <a:pt x="580719" y="297012"/>
                    <a:pt x="602059" y="297466"/>
                  </a:cubicBezTo>
                  <a:lnTo>
                    <a:pt x="602059" y="297466"/>
                  </a:lnTo>
                  <a:close/>
                  <a:moveTo>
                    <a:pt x="804107" y="108130"/>
                  </a:moveTo>
                  <a:cubicBezTo>
                    <a:pt x="807740" y="108130"/>
                    <a:pt x="811826" y="108584"/>
                    <a:pt x="815459" y="109038"/>
                  </a:cubicBezTo>
                  <a:cubicBezTo>
                    <a:pt x="818183" y="109492"/>
                    <a:pt x="821361" y="110400"/>
                    <a:pt x="824085" y="111309"/>
                  </a:cubicBezTo>
                  <a:lnTo>
                    <a:pt x="824085" y="164885"/>
                  </a:lnTo>
                  <a:cubicBezTo>
                    <a:pt x="820453" y="162161"/>
                    <a:pt x="816367" y="160345"/>
                    <a:pt x="811826" y="158983"/>
                  </a:cubicBezTo>
                  <a:cubicBezTo>
                    <a:pt x="805470" y="157167"/>
                    <a:pt x="799113" y="156259"/>
                    <a:pt x="792302" y="156259"/>
                  </a:cubicBezTo>
                  <a:cubicBezTo>
                    <a:pt x="779589" y="156259"/>
                    <a:pt x="767330" y="162161"/>
                    <a:pt x="759611" y="172604"/>
                  </a:cubicBezTo>
                  <a:cubicBezTo>
                    <a:pt x="750530" y="183501"/>
                    <a:pt x="745990" y="200301"/>
                    <a:pt x="745990" y="223003"/>
                  </a:cubicBezTo>
                  <a:lnTo>
                    <a:pt x="745990" y="336059"/>
                  </a:lnTo>
                  <a:lnTo>
                    <a:pt x="693321" y="336059"/>
                  </a:lnTo>
                  <a:lnTo>
                    <a:pt x="693321" y="111763"/>
                  </a:lnTo>
                  <a:lnTo>
                    <a:pt x="745990" y="111763"/>
                  </a:lnTo>
                  <a:lnTo>
                    <a:pt x="745990" y="147178"/>
                  </a:lnTo>
                  <a:lnTo>
                    <a:pt x="746898" y="147178"/>
                  </a:lnTo>
                  <a:cubicBezTo>
                    <a:pt x="750985" y="135827"/>
                    <a:pt x="758703" y="125838"/>
                    <a:pt x="768692" y="119027"/>
                  </a:cubicBezTo>
                  <a:cubicBezTo>
                    <a:pt x="779135" y="111309"/>
                    <a:pt x="791848" y="107676"/>
                    <a:pt x="804107" y="108130"/>
                  </a:cubicBezTo>
                  <a:lnTo>
                    <a:pt x="804107" y="108130"/>
                  </a:lnTo>
                  <a:close/>
                  <a:moveTo>
                    <a:pt x="826810" y="227089"/>
                  </a:moveTo>
                  <a:cubicBezTo>
                    <a:pt x="826810" y="189858"/>
                    <a:pt x="837252" y="160799"/>
                    <a:pt x="858138" y="139005"/>
                  </a:cubicBezTo>
                  <a:cubicBezTo>
                    <a:pt x="879024" y="117211"/>
                    <a:pt x="908083" y="106314"/>
                    <a:pt x="945314" y="106314"/>
                  </a:cubicBezTo>
                  <a:cubicBezTo>
                    <a:pt x="980275" y="106314"/>
                    <a:pt x="1007518" y="116757"/>
                    <a:pt x="1027496" y="137643"/>
                  </a:cubicBezTo>
                  <a:cubicBezTo>
                    <a:pt x="1047474" y="158529"/>
                    <a:pt x="1057009" y="186679"/>
                    <a:pt x="1057009" y="222095"/>
                  </a:cubicBezTo>
                  <a:cubicBezTo>
                    <a:pt x="1057009" y="258418"/>
                    <a:pt x="1046566" y="287477"/>
                    <a:pt x="1025680" y="308817"/>
                  </a:cubicBezTo>
                  <a:cubicBezTo>
                    <a:pt x="1004794" y="330157"/>
                    <a:pt x="976189" y="341054"/>
                    <a:pt x="940320" y="341054"/>
                  </a:cubicBezTo>
                  <a:cubicBezTo>
                    <a:pt x="905813" y="341054"/>
                    <a:pt x="878116" y="331065"/>
                    <a:pt x="857684" y="310633"/>
                  </a:cubicBezTo>
                  <a:cubicBezTo>
                    <a:pt x="837252" y="290201"/>
                    <a:pt x="826810" y="262504"/>
                    <a:pt x="826810" y="227089"/>
                  </a:cubicBezTo>
                  <a:lnTo>
                    <a:pt x="826810" y="227089"/>
                  </a:lnTo>
                  <a:close/>
                  <a:moveTo>
                    <a:pt x="881748" y="225273"/>
                  </a:moveTo>
                  <a:cubicBezTo>
                    <a:pt x="881748" y="248883"/>
                    <a:pt x="887197" y="266591"/>
                    <a:pt x="897640" y="278850"/>
                  </a:cubicBezTo>
                  <a:cubicBezTo>
                    <a:pt x="908083" y="291109"/>
                    <a:pt x="923520" y="297466"/>
                    <a:pt x="943044" y="297466"/>
                  </a:cubicBezTo>
                  <a:cubicBezTo>
                    <a:pt x="962114" y="297466"/>
                    <a:pt x="976643" y="291109"/>
                    <a:pt x="986632" y="278850"/>
                  </a:cubicBezTo>
                  <a:cubicBezTo>
                    <a:pt x="996621" y="266591"/>
                    <a:pt x="1001615" y="247975"/>
                    <a:pt x="1001615" y="223911"/>
                  </a:cubicBezTo>
                  <a:cubicBezTo>
                    <a:pt x="1001615" y="199847"/>
                    <a:pt x="996621" y="181685"/>
                    <a:pt x="986178" y="169426"/>
                  </a:cubicBezTo>
                  <a:cubicBezTo>
                    <a:pt x="975735" y="157167"/>
                    <a:pt x="961206" y="151264"/>
                    <a:pt x="942590" y="150810"/>
                  </a:cubicBezTo>
                  <a:cubicBezTo>
                    <a:pt x="923066" y="150810"/>
                    <a:pt x="908083" y="157167"/>
                    <a:pt x="897640" y="170334"/>
                  </a:cubicBezTo>
                  <a:cubicBezTo>
                    <a:pt x="887197" y="183501"/>
                    <a:pt x="881748" y="201209"/>
                    <a:pt x="881748" y="225273"/>
                  </a:cubicBezTo>
                  <a:lnTo>
                    <a:pt x="881748" y="225273"/>
                  </a:lnTo>
                  <a:close/>
                  <a:moveTo>
                    <a:pt x="1135558" y="170788"/>
                  </a:moveTo>
                  <a:cubicBezTo>
                    <a:pt x="1135104" y="177599"/>
                    <a:pt x="1137828" y="183955"/>
                    <a:pt x="1142822" y="188496"/>
                  </a:cubicBezTo>
                  <a:cubicBezTo>
                    <a:pt x="1147817" y="192582"/>
                    <a:pt x="1158260" y="198030"/>
                    <a:pt x="1174605" y="204841"/>
                  </a:cubicBezTo>
                  <a:cubicBezTo>
                    <a:pt x="1195945" y="213468"/>
                    <a:pt x="1210475" y="222549"/>
                    <a:pt x="1219101" y="233446"/>
                  </a:cubicBezTo>
                  <a:cubicBezTo>
                    <a:pt x="1227728" y="244343"/>
                    <a:pt x="1232269" y="257510"/>
                    <a:pt x="1231814" y="271585"/>
                  </a:cubicBezTo>
                  <a:cubicBezTo>
                    <a:pt x="1232269" y="291563"/>
                    <a:pt x="1223188" y="310179"/>
                    <a:pt x="1207296" y="321984"/>
                  </a:cubicBezTo>
                  <a:cubicBezTo>
                    <a:pt x="1190951" y="334697"/>
                    <a:pt x="1169157" y="341508"/>
                    <a:pt x="1141460" y="341508"/>
                  </a:cubicBezTo>
                  <a:cubicBezTo>
                    <a:pt x="1131017" y="341508"/>
                    <a:pt x="1120574" y="340145"/>
                    <a:pt x="1110585" y="337875"/>
                  </a:cubicBezTo>
                  <a:cubicBezTo>
                    <a:pt x="1100597" y="336059"/>
                    <a:pt x="1091062" y="333335"/>
                    <a:pt x="1081981" y="329248"/>
                  </a:cubicBezTo>
                  <a:lnTo>
                    <a:pt x="1081981" y="277488"/>
                  </a:lnTo>
                  <a:cubicBezTo>
                    <a:pt x="1091516" y="284298"/>
                    <a:pt x="1101959" y="289293"/>
                    <a:pt x="1112856" y="293379"/>
                  </a:cubicBezTo>
                  <a:cubicBezTo>
                    <a:pt x="1122390" y="297012"/>
                    <a:pt x="1132833" y="298828"/>
                    <a:pt x="1142822" y="299282"/>
                  </a:cubicBezTo>
                  <a:cubicBezTo>
                    <a:pt x="1151903" y="299736"/>
                    <a:pt x="1160984" y="298374"/>
                    <a:pt x="1169157" y="294287"/>
                  </a:cubicBezTo>
                  <a:cubicBezTo>
                    <a:pt x="1175059" y="290655"/>
                    <a:pt x="1178238" y="284298"/>
                    <a:pt x="1177784" y="277488"/>
                  </a:cubicBezTo>
                  <a:cubicBezTo>
                    <a:pt x="1177784" y="270223"/>
                    <a:pt x="1174605" y="263412"/>
                    <a:pt x="1169157" y="258872"/>
                  </a:cubicBezTo>
                  <a:cubicBezTo>
                    <a:pt x="1158714" y="251607"/>
                    <a:pt x="1147817" y="245705"/>
                    <a:pt x="1135558" y="241618"/>
                  </a:cubicBezTo>
                  <a:cubicBezTo>
                    <a:pt x="1116034" y="233446"/>
                    <a:pt x="1102413" y="224365"/>
                    <a:pt x="1094240" y="214376"/>
                  </a:cubicBezTo>
                  <a:cubicBezTo>
                    <a:pt x="1085613" y="203025"/>
                    <a:pt x="1081527" y="189404"/>
                    <a:pt x="1081981" y="175328"/>
                  </a:cubicBezTo>
                  <a:cubicBezTo>
                    <a:pt x="1081527" y="155805"/>
                    <a:pt x="1090608" y="137189"/>
                    <a:pt x="1106045" y="125384"/>
                  </a:cubicBezTo>
                  <a:cubicBezTo>
                    <a:pt x="1121937" y="112217"/>
                    <a:pt x="1142822" y="105860"/>
                    <a:pt x="1168703" y="105860"/>
                  </a:cubicBezTo>
                  <a:cubicBezTo>
                    <a:pt x="1177329" y="105860"/>
                    <a:pt x="1186410" y="106768"/>
                    <a:pt x="1195037" y="108584"/>
                  </a:cubicBezTo>
                  <a:cubicBezTo>
                    <a:pt x="1203210" y="109946"/>
                    <a:pt x="1211383" y="112217"/>
                    <a:pt x="1219555" y="115395"/>
                  </a:cubicBezTo>
                  <a:lnTo>
                    <a:pt x="1219555" y="165339"/>
                  </a:lnTo>
                  <a:cubicBezTo>
                    <a:pt x="1211837" y="160345"/>
                    <a:pt x="1203664" y="156259"/>
                    <a:pt x="1195037" y="153534"/>
                  </a:cubicBezTo>
                  <a:cubicBezTo>
                    <a:pt x="1186410" y="150356"/>
                    <a:pt x="1176875" y="148540"/>
                    <a:pt x="1167795" y="148540"/>
                  </a:cubicBezTo>
                  <a:cubicBezTo>
                    <a:pt x="1159622" y="148086"/>
                    <a:pt x="1151449" y="150356"/>
                    <a:pt x="1144185" y="154442"/>
                  </a:cubicBezTo>
                  <a:cubicBezTo>
                    <a:pt x="1138736" y="158075"/>
                    <a:pt x="1135104" y="163977"/>
                    <a:pt x="1135558" y="170788"/>
                  </a:cubicBezTo>
                  <a:lnTo>
                    <a:pt x="1135558" y="170788"/>
                  </a:lnTo>
                  <a:close/>
                  <a:moveTo>
                    <a:pt x="1254517" y="227089"/>
                  </a:moveTo>
                  <a:cubicBezTo>
                    <a:pt x="1254517" y="189858"/>
                    <a:pt x="1264960" y="160799"/>
                    <a:pt x="1285845" y="139005"/>
                  </a:cubicBezTo>
                  <a:cubicBezTo>
                    <a:pt x="1306731" y="117211"/>
                    <a:pt x="1335790" y="106314"/>
                    <a:pt x="1373021" y="106314"/>
                  </a:cubicBezTo>
                  <a:cubicBezTo>
                    <a:pt x="1407983" y="106314"/>
                    <a:pt x="1435225" y="116757"/>
                    <a:pt x="1455203" y="137643"/>
                  </a:cubicBezTo>
                  <a:cubicBezTo>
                    <a:pt x="1474727" y="158529"/>
                    <a:pt x="1484716" y="186679"/>
                    <a:pt x="1484716" y="222095"/>
                  </a:cubicBezTo>
                  <a:cubicBezTo>
                    <a:pt x="1484716" y="258418"/>
                    <a:pt x="1474273" y="287477"/>
                    <a:pt x="1453387" y="308817"/>
                  </a:cubicBezTo>
                  <a:cubicBezTo>
                    <a:pt x="1432501" y="330157"/>
                    <a:pt x="1403896" y="341054"/>
                    <a:pt x="1368027" y="341054"/>
                  </a:cubicBezTo>
                  <a:cubicBezTo>
                    <a:pt x="1333066" y="341054"/>
                    <a:pt x="1305823" y="331065"/>
                    <a:pt x="1285391" y="310633"/>
                  </a:cubicBezTo>
                  <a:cubicBezTo>
                    <a:pt x="1264960" y="290655"/>
                    <a:pt x="1254517" y="262504"/>
                    <a:pt x="1254517" y="227089"/>
                  </a:cubicBezTo>
                  <a:lnTo>
                    <a:pt x="1254517" y="227089"/>
                  </a:lnTo>
                  <a:close/>
                  <a:moveTo>
                    <a:pt x="1309456" y="225273"/>
                  </a:moveTo>
                  <a:cubicBezTo>
                    <a:pt x="1309456" y="248883"/>
                    <a:pt x="1314904" y="266591"/>
                    <a:pt x="1325347" y="278850"/>
                  </a:cubicBezTo>
                  <a:cubicBezTo>
                    <a:pt x="1335790" y="291109"/>
                    <a:pt x="1351227" y="297466"/>
                    <a:pt x="1370751" y="297012"/>
                  </a:cubicBezTo>
                  <a:cubicBezTo>
                    <a:pt x="1389821" y="297012"/>
                    <a:pt x="1404350" y="290655"/>
                    <a:pt x="1414339" y="278396"/>
                  </a:cubicBezTo>
                  <a:cubicBezTo>
                    <a:pt x="1424328" y="266137"/>
                    <a:pt x="1429322" y="247521"/>
                    <a:pt x="1429322" y="223457"/>
                  </a:cubicBezTo>
                  <a:cubicBezTo>
                    <a:pt x="1429322" y="199393"/>
                    <a:pt x="1424328" y="181231"/>
                    <a:pt x="1413885" y="168972"/>
                  </a:cubicBezTo>
                  <a:cubicBezTo>
                    <a:pt x="1403442" y="156713"/>
                    <a:pt x="1388913" y="150810"/>
                    <a:pt x="1370297" y="150356"/>
                  </a:cubicBezTo>
                  <a:cubicBezTo>
                    <a:pt x="1351227" y="150356"/>
                    <a:pt x="1336244" y="156713"/>
                    <a:pt x="1325347" y="169880"/>
                  </a:cubicBezTo>
                  <a:cubicBezTo>
                    <a:pt x="1314450" y="183047"/>
                    <a:pt x="1309456" y="201209"/>
                    <a:pt x="1309456" y="225273"/>
                  </a:cubicBezTo>
                  <a:lnTo>
                    <a:pt x="1309456" y="225273"/>
                  </a:lnTo>
                  <a:close/>
                  <a:moveTo>
                    <a:pt x="1659521" y="154897"/>
                  </a:moveTo>
                  <a:lnTo>
                    <a:pt x="1580518" y="154897"/>
                  </a:lnTo>
                  <a:lnTo>
                    <a:pt x="1580518" y="335605"/>
                  </a:lnTo>
                  <a:lnTo>
                    <a:pt x="1526941" y="335605"/>
                  </a:lnTo>
                  <a:lnTo>
                    <a:pt x="1526941" y="154897"/>
                  </a:lnTo>
                  <a:lnTo>
                    <a:pt x="1489256" y="154897"/>
                  </a:lnTo>
                  <a:lnTo>
                    <a:pt x="1489256" y="111763"/>
                  </a:lnTo>
                  <a:lnTo>
                    <a:pt x="1526941" y="111763"/>
                  </a:lnTo>
                  <a:lnTo>
                    <a:pt x="1526941" y="80434"/>
                  </a:lnTo>
                  <a:cubicBezTo>
                    <a:pt x="1526033" y="58640"/>
                    <a:pt x="1534660" y="37754"/>
                    <a:pt x="1550098" y="22770"/>
                  </a:cubicBezTo>
                  <a:cubicBezTo>
                    <a:pt x="1565989" y="7333"/>
                    <a:pt x="1587329" y="-840"/>
                    <a:pt x="1609123" y="68"/>
                  </a:cubicBezTo>
                  <a:cubicBezTo>
                    <a:pt x="1614571" y="68"/>
                    <a:pt x="1620474" y="522"/>
                    <a:pt x="1625923" y="976"/>
                  </a:cubicBezTo>
                  <a:cubicBezTo>
                    <a:pt x="1630463" y="1430"/>
                    <a:pt x="1634549" y="2339"/>
                    <a:pt x="1639090" y="4155"/>
                  </a:cubicBezTo>
                  <a:lnTo>
                    <a:pt x="1639090" y="49559"/>
                  </a:lnTo>
                  <a:cubicBezTo>
                    <a:pt x="1636365" y="48197"/>
                    <a:pt x="1633187" y="46835"/>
                    <a:pt x="1630009" y="45927"/>
                  </a:cubicBezTo>
                  <a:cubicBezTo>
                    <a:pt x="1625014" y="44564"/>
                    <a:pt x="1620020" y="43656"/>
                    <a:pt x="1615025" y="43656"/>
                  </a:cubicBezTo>
                  <a:cubicBezTo>
                    <a:pt x="1605491" y="43202"/>
                    <a:pt x="1595956" y="46835"/>
                    <a:pt x="1589599" y="54099"/>
                  </a:cubicBezTo>
                  <a:cubicBezTo>
                    <a:pt x="1583697" y="60910"/>
                    <a:pt x="1580518" y="71353"/>
                    <a:pt x="1580518" y="84520"/>
                  </a:cubicBezTo>
                  <a:lnTo>
                    <a:pt x="1580518" y="111763"/>
                  </a:lnTo>
                  <a:lnTo>
                    <a:pt x="1659067" y="111763"/>
                  </a:lnTo>
                  <a:lnTo>
                    <a:pt x="1659067" y="61364"/>
                  </a:lnTo>
                  <a:lnTo>
                    <a:pt x="1712190" y="45472"/>
                  </a:lnTo>
                  <a:lnTo>
                    <a:pt x="1712190" y="111763"/>
                  </a:lnTo>
                  <a:lnTo>
                    <a:pt x="1765767" y="111763"/>
                  </a:lnTo>
                  <a:lnTo>
                    <a:pt x="1765767" y="154897"/>
                  </a:lnTo>
                  <a:lnTo>
                    <a:pt x="1712644" y="154897"/>
                  </a:lnTo>
                  <a:lnTo>
                    <a:pt x="1712644" y="259780"/>
                  </a:lnTo>
                  <a:cubicBezTo>
                    <a:pt x="1712644" y="273401"/>
                    <a:pt x="1714915" y="283390"/>
                    <a:pt x="1720363" y="288839"/>
                  </a:cubicBezTo>
                  <a:cubicBezTo>
                    <a:pt x="1725812" y="294287"/>
                    <a:pt x="1733076" y="297466"/>
                    <a:pt x="1743973" y="297466"/>
                  </a:cubicBezTo>
                  <a:cubicBezTo>
                    <a:pt x="1747606" y="297466"/>
                    <a:pt x="1751238" y="296557"/>
                    <a:pt x="1754870" y="295195"/>
                  </a:cubicBezTo>
                  <a:cubicBezTo>
                    <a:pt x="1758957" y="293833"/>
                    <a:pt x="1762589" y="292017"/>
                    <a:pt x="1766221" y="289747"/>
                  </a:cubicBezTo>
                  <a:lnTo>
                    <a:pt x="1766221" y="333335"/>
                  </a:lnTo>
                  <a:cubicBezTo>
                    <a:pt x="1760773" y="335605"/>
                    <a:pt x="1755324" y="337421"/>
                    <a:pt x="1749422" y="338783"/>
                  </a:cubicBezTo>
                  <a:cubicBezTo>
                    <a:pt x="1741703" y="340145"/>
                    <a:pt x="1733984" y="341054"/>
                    <a:pt x="1726266" y="341054"/>
                  </a:cubicBezTo>
                  <a:cubicBezTo>
                    <a:pt x="1704018" y="341054"/>
                    <a:pt x="1687218" y="335151"/>
                    <a:pt x="1676321" y="323346"/>
                  </a:cubicBezTo>
                  <a:cubicBezTo>
                    <a:pt x="1665424" y="311541"/>
                    <a:pt x="1659521" y="293833"/>
                    <a:pt x="1659521" y="269769"/>
                  </a:cubicBezTo>
                  <a:lnTo>
                    <a:pt x="1659521" y="154897"/>
                  </a:lnTo>
                  <a:close/>
                </a:path>
              </a:pathLst>
            </a:custGeom>
            <a:solidFill>
              <a:srgbClr val="73747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" name="Google Shape;206;p19"/>
            <p:cNvSpPr/>
            <p:nvPr/>
          </p:nvSpPr>
          <p:spPr>
            <a:xfrm>
              <a:off x="5520822" y="102584"/>
              <a:ext cx="247452" cy="247452"/>
            </a:xfrm>
            <a:custGeom>
              <a:avLst/>
              <a:gdLst/>
              <a:ahLst/>
              <a:cxnLst/>
              <a:rect l="l" t="t" r="r" b="b"/>
              <a:pathLst>
                <a:path w="247452" h="247452" extrusionOk="0">
                  <a:moveTo>
                    <a:pt x="0" y="0"/>
                  </a:moveTo>
                  <a:lnTo>
                    <a:pt x="247453" y="0"/>
                  </a:lnTo>
                  <a:lnTo>
                    <a:pt x="247453" y="247453"/>
                  </a:lnTo>
                  <a:lnTo>
                    <a:pt x="0" y="247453"/>
                  </a:lnTo>
                  <a:close/>
                </a:path>
              </a:pathLst>
            </a:custGeom>
            <a:solidFill>
              <a:srgbClr val="F0512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" name="Google Shape;207;p19"/>
            <p:cNvSpPr/>
            <p:nvPr/>
          </p:nvSpPr>
          <p:spPr>
            <a:xfrm>
              <a:off x="5794155" y="102584"/>
              <a:ext cx="247452" cy="247452"/>
            </a:xfrm>
            <a:custGeom>
              <a:avLst/>
              <a:gdLst/>
              <a:ahLst/>
              <a:cxnLst/>
              <a:rect l="l" t="t" r="r" b="b"/>
              <a:pathLst>
                <a:path w="247452" h="247452" extrusionOk="0">
                  <a:moveTo>
                    <a:pt x="0" y="0"/>
                  </a:moveTo>
                  <a:lnTo>
                    <a:pt x="247453" y="0"/>
                  </a:lnTo>
                  <a:lnTo>
                    <a:pt x="247453" y="247453"/>
                  </a:lnTo>
                  <a:lnTo>
                    <a:pt x="0" y="247453"/>
                  </a:lnTo>
                  <a:close/>
                </a:path>
              </a:pathLst>
            </a:custGeom>
            <a:solidFill>
              <a:srgbClr val="7EBB4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" name="Google Shape;208;p19"/>
            <p:cNvSpPr/>
            <p:nvPr/>
          </p:nvSpPr>
          <p:spPr>
            <a:xfrm>
              <a:off x="5520822" y="375917"/>
              <a:ext cx="247452" cy="247452"/>
            </a:xfrm>
            <a:custGeom>
              <a:avLst/>
              <a:gdLst/>
              <a:ahLst/>
              <a:cxnLst/>
              <a:rect l="l" t="t" r="r" b="b"/>
              <a:pathLst>
                <a:path w="247452" h="247452" extrusionOk="0">
                  <a:moveTo>
                    <a:pt x="0" y="0"/>
                  </a:moveTo>
                  <a:lnTo>
                    <a:pt x="247453" y="0"/>
                  </a:lnTo>
                  <a:lnTo>
                    <a:pt x="247453" y="247453"/>
                  </a:lnTo>
                  <a:lnTo>
                    <a:pt x="0" y="247453"/>
                  </a:lnTo>
                  <a:close/>
                </a:path>
              </a:pathLst>
            </a:custGeom>
            <a:solidFill>
              <a:srgbClr val="33A0D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" name="Google Shape;209;p19"/>
            <p:cNvSpPr/>
            <p:nvPr/>
          </p:nvSpPr>
          <p:spPr>
            <a:xfrm>
              <a:off x="5794155" y="375917"/>
              <a:ext cx="247452" cy="247452"/>
            </a:xfrm>
            <a:custGeom>
              <a:avLst/>
              <a:gdLst/>
              <a:ahLst/>
              <a:cxnLst/>
              <a:rect l="l" t="t" r="r" b="b"/>
              <a:pathLst>
                <a:path w="247452" h="247452" extrusionOk="0">
                  <a:moveTo>
                    <a:pt x="0" y="0"/>
                  </a:moveTo>
                  <a:lnTo>
                    <a:pt x="247453" y="0"/>
                  </a:lnTo>
                  <a:lnTo>
                    <a:pt x="247453" y="247453"/>
                  </a:lnTo>
                  <a:lnTo>
                    <a:pt x="0" y="247453"/>
                  </a:lnTo>
                  <a:close/>
                </a:path>
              </a:pathLst>
            </a:custGeom>
            <a:solidFill>
              <a:srgbClr val="FDB81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  <p:sldLayoutId id="2147483676" r:id="rId12"/>
    <p:sldLayoutId id="2147483677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Open Sans"/>
              <a:buNone/>
              <a:defRPr sz="4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08" name="Google Shape;308;p3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09" name="Google Shape;309;p3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0" name="Google Shape;310;p3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1" name="Google Shape;311;p3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12" name="Google Shape;312;p33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10395723" y="123509"/>
            <a:ext cx="1630198" cy="30483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33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8938979" y="47326"/>
            <a:ext cx="1280160" cy="4572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4" name="Google Shape;314;p33"/>
          <p:cNvGrpSpPr/>
          <p:nvPr/>
        </p:nvGrpSpPr>
        <p:grpSpPr>
          <a:xfrm>
            <a:off x="7017756" y="80036"/>
            <a:ext cx="1716176" cy="365747"/>
            <a:chOff x="5520822" y="102584"/>
            <a:chExt cx="2443651" cy="520785"/>
          </a:xfrm>
        </p:grpSpPr>
        <p:sp>
          <p:nvSpPr>
            <p:cNvPr id="315" name="Google Shape;315;p33"/>
            <p:cNvSpPr/>
            <p:nvPr/>
          </p:nvSpPr>
          <p:spPr>
            <a:xfrm>
              <a:off x="6198252" y="183789"/>
              <a:ext cx="1766221" cy="341507"/>
            </a:xfrm>
            <a:custGeom>
              <a:avLst/>
              <a:gdLst/>
              <a:ahLst/>
              <a:cxnLst/>
              <a:rect l="l" t="t" r="r" b="b"/>
              <a:pathLst>
                <a:path w="1766221" h="341507" extrusionOk="0">
                  <a:moveTo>
                    <a:pt x="338261" y="23224"/>
                  </a:moveTo>
                  <a:lnTo>
                    <a:pt x="338261" y="335605"/>
                  </a:lnTo>
                  <a:lnTo>
                    <a:pt x="283776" y="335605"/>
                  </a:lnTo>
                  <a:lnTo>
                    <a:pt x="283776" y="90423"/>
                  </a:lnTo>
                  <a:lnTo>
                    <a:pt x="282868" y="90423"/>
                  </a:lnTo>
                  <a:lnTo>
                    <a:pt x="185703" y="335605"/>
                  </a:lnTo>
                  <a:lnTo>
                    <a:pt x="149834" y="335605"/>
                  </a:lnTo>
                  <a:lnTo>
                    <a:pt x="50399" y="90423"/>
                  </a:lnTo>
                  <a:lnTo>
                    <a:pt x="49945" y="90423"/>
                  </a:lnTo>
                  <a:lnTo>
                    <a:pt x="49945" y="335605"/>
                  </a:lnTo>
                  <a:lnTo>
                    <a:pt x="0" y="335605"/>
                  </a:lnTo>
                  <a:lnTo>
                    <a:pt x="0" y="23224"/>
                  </a:lnTo>
                  <a:lnTo>
                    <a:pt x="77641" y="23224"/>
                  </a:lnTo>
                  <a:lnTo>
                    <a:pt x="167541" y="254786"/>
                  </a:lnTo>
                  <a:lnTo>
                    <a:pt x="168903" y="254786"/>
                  </a:lnTo>
                  <a:lnTo>
                    <a:pt x="263798" y="23224"/>
                  </a:lnTo>
                  <a:lnTo>
                    <a:pt x="338261" y="23224"/>
                  </a:lnTo>
                  <a:close/>
                  <a:moveTo>
                    <a:pt x="383665" y="46835"/>
                  </a:moveTo>
                  <a:cubicBezTo>
                    <a:pt x="383665" y="38662"/>
                    <a:pt x="386843" y="30489"/>
                    <a:pt x="393200" y="25041"/>
                  </a:cubicBezTo>
                  <a:cubicBezTo>
                    <a:pt x="405913" y="13236"/>
                    <a:pt x="425891" y="13236"/>
                    <a:pt x="439058" y="25041"/>
                  </a:cubicBezTo>
                  <a:cubicBezTo>
                    <a:pt x="444961" y="30943"/>
                    <a:pt x="448139" y="38662"/>
                    <a:pt x="448139" y="46835"/>
                  </a:cubicBezTo>
                  <a:cubicBezTo>
                    <a:pt x="448593" y="55007"/>
                    <a:pt x="444961" y="63180"/>
                    <a:pt x="438604" y="68629"/>
                  </a:cubicBezTo>
                  <a:cubicBezTo>
                    <a:pt x="432247" y="74531"/>
                    <a:pt x="424529" y="77709"/>
                    <a:pt x="415902" y="77255"/>
                  </a:cubicBezTo>
                  <a:cubicBezTo>
                    <a:pt x="407275" y="77255"/>
                    <a:pt x="399102" y="74531"/>
                    <a:pt x="393200" y="68629"/>
                  </a:cubicBezTo>
                  <a:cubicBezTo>
                    <a:pt x="387297" y="63180"/>
                    <a:pt x="383665" y="55461"/>
                    <a:pt x="383665" y="46835"/>
                  </a:cubicBezTo>
                  <a:lnTo>
                    <a:pt x="383665" y="46835"/>
                  </a:lnTo>
                  <a:close/>
                  <a:moveTo>
                    <a:pt x="442236" y="111763"/>
                  </a:moveTo>
                  <a:lnTo>
                    <a:pt x="442236" y="336059"/>
                  </a:lnTo>
                  <a:lnTo>
                    <a:pt x="389568" y="336059"/>
                  </a:lnTo>
                  <a:lnTo>
                    <a:pt x="389568" y="111763"/>
                  </a:lnTo>
                  <a:lnTo>
                    <a:pt x="442236" y="111763"/>
                  </a:lnTo>
                  <a:close/>
                  <a:moveTo>
                    <a:pt x="602059" y="297466"/>
                  </a:moveTo>
                  <a:cubicBezTo>
                    <a:pt x="610686" y="297466"/>
                    <a:pt x="619767" y="295649"/>
                    <a:pt x="627939" y="292017"/>
                  </a:cubicBezTo>
                  <a:cubicBezTo>
                    <a:pt x="637474" y="288385"/>
                    <a:pt x="646101" y="283390"/>
                    <a:pt x="654274" y="277488"/>
                  </a:cubicBezTo>
                  <a:lnTo>
                    <a:pt x="654274" y="326524"/>
                  </a:lnTo>
                  <a:cubicBezTo>
                    <a:pt x="645193" y="331519"/>
                    <a:pt x="635658" y="335151"/>
                    <a:pt x="625669" y="337421"/>
                  </a:cubicBezTo>
                  <a:cubicBezTo>
                    <a:pt x="614318" y="340145"/>
                    <a:pt x="602059" y="341054"/>
                    <a:pt x="590254" y="341054"/>
                  </a:cubicBezTo>
                  <a:cubicBezTo>
                    <a:pt x="557109" y="341054"/>
                    <a:pt x="530320" y="330611"/>
                    <a:pt x="509889" y="309725"/>
                  </a:cubicBezTo>
                  <a:cubicBezTo>
                    <a:pt x="489457" y="288839"/>
                    <a:pt x="479014" y="262050"/>
                    <a:pt x="479014" y="229813"/>
                  </a:cubicBezTo>
                  <a:cubicBezTo>
                    <a:pt x="479014" y="193944"/>
                    <a:pt x="489457" y="164431"/>
                    <a:pt x="510797" y="140821"/>
                  </a:cubicBezTo>
                  <a:cubicBezTo>
                    <a:pt x="532137" y="117211"/>
                    <a:pt x="561649" y="105860"/>
                    <a:pt x="600243" y="105406"/>
                  </a:cubicBezTo>
                  <a:cubicBezTo>
                    <a:pt x="610232" y="105406"/>
                    <a:pt x="620221" y="106768"/>
                    <a:pt x="630210" y="109038"/>
                  </a:cubicBezTo>
                  <a:cubicBezTo>
                    <a:pt x="638382" y="110854"/>
                    <a:pt x="646555" y="114033"/>
                    <a:pt x="654274" y="118119"/>
                  </a:cubicBezTo>
                  <a:lnTo>
                    <a:pt x="654274" y="168972"/>
                  </a:lnTo>
                  <a:cubicBezTo>
                    <a:pt x="646555" y="163523"/>
                    <a:pt x="638382" y="158529"/>
                    <a:pt x="629302" y="155351"/>
                  </a:cubicBezTo>
                  <a:cubicBezTo>
                    <a:pt x="621129" y="152172"/>
                    <a:pt x="612048" y="150356"/>
                    <a:pt x="602967" y="149902"/>
                  </a:cubicBezTo>
                  <a:cubicBezTo>
                    <a:pt x="583897" y="148994"/>
                    <a:pt x="565736" y="156713"/>
                    <a:pt x="552568" y="170334"/>
                  </a:cubicBezTo>
                  <a:cubicBezTo>
                    <a:pt x="539855" y="183955"/>
                    <a:pt x="533499" y="202117"/>
                    <a:pt x="533499" y="225273"/>
                  </a:cubicBezTo>
                  <a:cubicBezTo>
                    <a:pt x="533499" y="248429"/>
                    <a:pt x="539855" y="265683"/>
                    <a:pt x="551660" y="278396"/>
                  </a:cubicBezTo>
                  <a:cubicBezTo>
                    <a:pt x="563919" y="291109"/>
                    <a:pt x="580719" y="297012"/>
                    <a:pt x="602059" y="297466"/>
                  </a:cubicBezTo>
                  <a:lnTo>
                    <a:pt x="602059" y="297466"/>
                  </a:lnTo>
                  <a:close/>
                  <a:moveTo>
                    <a:pt x="804107" y="108130"/>
                  </a:moveTo>
                  <a:cubicBezTo>
                    <a:pt x="807740" y="108130"/>
                    <a:pt x="811826" y="108584"/>
                    <a:pt x="815459" y="109038"/>
                  </a:cubicBezTo>
                  <a:cubicBezTo>
                    <a:pt x="818183" y="109492"/>
                    <a:pt x="821361" y="110400"/>
                    <a:pt x="824085" y="111309"/>
                  </a:cubicBezTo>
                  <a:lnTo>
                    <a:pt x="824085" y="164885"/>
                  </a:lnTo>
                  <a:cubicBezTo>
                    <a:pt x="820453" y="162161"/>
                    <a:pt x="816367" y="160345"/>
                    <a:pt x="811826" y="158983"/>
                  </a:cubicBezTo>
                  <a:cubicBezTo>
                    <a:pt x="805470" y="157167"/>
                    <a:pt x="799113" y="156259"/>
                    <a:pt x="792302" y="156259"/>
                  </a:cubicBezTo>
                  <a:cubicBezTo>
                    <a:pt x="779589" y="156259"/>
                    <a:pt x="767330" y="162161"/>
                    <a:pt x="759611" y="172604"/>
                  </a:cubicBezTo>
                  <a:cubicBezTo>
                    <a:pt x="750530" y="183501"/>
                    <a:pt x="745990" y="200301"/>
                    <a:pt x="745990" y="223003"/>
                  </a:cubicBezTo>
                  <a:lnTo>
                    <a:pt x="745990" y="336059"/>
                  </a:lnTo>
                  <a:lnTo>
                    <a:pt x="693321" y="336059"/>
                  </a:lnTo>
                  <a:lnTo>
                    <a:pt x="693321" y="111763"/>
                  </a:lnTo>
                  <a:lnTo>
                    <a:pt x="745990" y="111763"/>
                  </a:lnTo>
                  <a:lnTo>
                    <a:pt x="745990" y="147178"/>
                  </a:lnTo>
                  <a:lnTo>
                    <a:pt x="746898" y="147178"/>
                  </a:lnTo>
                  <a:cubicBezTo>
                    <a:pt x="750985" y="135827"/>
                    <a:pt x="758703" y="125838"/>
                    <a:pt x="768692" y="119027"/>
                  </a:cubicBezTo>
                  <a:cubicBezTo>
                    <a:pt x="779135" y="111309"/>
                    <a:pt x="791848" y="107676"/>
                    <a:pt x="804107" y="108130"/>
                  </a:cubicBezTo>
                  <a:lnTo>
                    <a:pt x="804107" y="108130"/>
                  </a:lnTo>
                  <a:close/>
                  <a:moveTo>
                    <a:pt x="826810" y="227089"/>
                  </a:moveTo>
                  <a:cubicBezTo>
                    <a:pt x="826810" y="189858"/>
                    <a:pt x="837252" y="160799"/>
                    <a:pt x="858138" y="139005"/>
                  </a:cubicBezTo>
                  <a:cubicBezTo>
                    <a:pt x="879024" y="117211"/>
                    <a:pt x="908083" y="106314"/>
                    <a:pt x="945314" y="106314"/>
                  </a:cubicBezTo>
                  <a:cubicBezTo>
                    <a:pt x="980275" y="106314"/>
                    <a:pt x="1007518" y="116757"/>
                    <a:pt x="1027496" y="137643"/>
                  </a:cubicBezTo>
                  <a:cubicBezTo>
                    <a:pt x="1047474" y="158529"/>
                    <a:pt x="1057009" y="186679"/>
                    <a:pt x="1057009" y="222095"/>
                  </a:cubicBezTo>
                  <a:cubicBezTo>
                    <a:pt x="1057009" y="258418"/>
                    <a:pt x="1046566" y="287477"/>
                    <a:pt x="1025680" y="308817"/>
                  </a:cubicBezTo>
                  <a:cubicBezTo>
                    <a:pt x="1004794" y="330157"/>
                    <a:pt x="976189" y="341054"/>
                    <a:pt x="940320" y="341054"/>
                  </a:cubicBezTo>
                  <a:cubicBezTo>
                    <a:pt x="905813" y="341054"/>
                    <a:pt x="878116" y="331065"/>
                    <a:pt x="857684" y="310633"/>
                  </a:cubicBezTo>
                  <a:cubicBezTo>
                    <a:pt x="837252" y="290201"/>
                    <a:pt x="826810" y="262504"/>
                    <a:pt x="826810" y="227089"/>
                  </a:cubicBezTo>
                  <a:lnTo>
                    <a:pt x="826810" y="227089"/>
                  </a:lnTo>
                  <a:close/>
                  <a:moveTo>
                    <a:pt x="881748" y="225273"/>
                  </a:moveTo>
                  <a:cubicBezTo>
                    <a:pt x="881748" y="248883"/>
                    <a:pt x="887197" y="266591"/>
                    <a:pt x="897640" y="278850"/>
                  </a:cubicBezTo>
                  <a:cubicBezTo>
                    <a:pt x="908083" y="291109"/>
                    <a:pt x="923520" y="297466"/>
                    <a:pt x="943044" y="297466"/>
                  </a:cubicBezTo>
                  <a:cubicBezTo>
                    <a:pt x="962114" y="297466"/>
                    <a:pt x="976643" y="291109"/>
                    <a:pt x="986632" y="278850"/>
                  </a:cubicBezTo>
                  <a:cubicBezTo>
                    <a:pt x="996621" y="266591"/>
                    <a:pt x="1001615" y="247975"/>
                    <a:pt x="1001615" y="223911"/>
                  </a:cubicBezTo>
                  <a:cubicBezTo>
                    <a:pt x="1001615" y="199847"/>
                    <a:pt x="996621" y="181685"/>
                    <a:pt x="986178" y="169426"/>
                  </a:cubicBezTo>
                  <a:cubicBezTo>
                    <a:pt x="975735" y="157167"/>
                    <a:pt x="961206" y="151264"/>
                    <a:pt x="942590" y="150810"/>
                  </a:cubicBezTo>
                  <a:cubicBezTo>
                    <a:pt x="923066" y="150810"/>
                    <a:pt x="908083" y="157167"/>
                    <a:pt x="897640" y="170334"/>
                  </a:cubicBezTo>
                  <a:cubicBezTo>
                    <a:pt x="887197" y="183501"/>
                    <a:pt x="881748" y="201209"/>
                    <a:pt x="881748" y="225273"/>
                  </a:cubicBezTo>
                  <a:lnTo>
                    <a:pt x="881748" y="225273"/>
                  </a:lnTo>
                  <a:close/>
                  <a:moveTo>
                    <a:pt x="1135558" y="170788"/>
                  </a:moveTo>
                  <a:cubicBezTo>
                    <a:pt x="1135104" y="177599"/>
                    <a:pt x="1137828" y="183955"/>
                    <a:pt x="1142822" y="188496"/>
                  </a:cubicBezTo>
                  <a:cubicBezTo>
                    <a:pt x="1147817" y="192582"/>
                    <a:pt x="1158260" y="198030"/>
                    <a:pt x="1174605" y="204841"/>
                  </a:cubicBezTo>
                  <a:cubicBezTo>
                    <a:pt x="1195945" y="213468"/>
                    <a:pt x="1210475" y="222549"/>
                    <a:pt x="1219101" y="233446"/>
                  </a:cubicBezTo>
                  <a:cubicBezTo>
                    <a:pt x="1227728" y="244343"/>
                    <a:pt x="1232269" y="257510"/>
                    <a:pt x="1231814" y="271585"/>
                  </a:cubicBezTo>
                  <a:cubicBezTo>
                    <a:pt x="1232269" y="291563"/>
                    <a:pt x="1223188" y="310179"/>
                    <a:pt x="1207296" y="321984"/>
                  </a:cubicBezTo>
                  <a:cubicBezTo>
                    <a:pt x="1190951" y="334697"/>
                    <a:pt x="1169157" y="341508"/>
                    <a:pt x="1141460" y="341508"/>
                  </a:cubicBezTo>
                  <a:cubicBezTo>
                    <a:pt x="1131017" y="341508"/>
                    <a:pt x="1120574" y="340145"/>
                    <a:pt x="1110585" y="337875"/>
                  </a:cubicBezTo>
                  <a:cubicBezTo>
                    <a:pt x="1100597" y="336059"/>
                    <a:pt x="1091062" y="333335"/>
                    <a:pt x="1081981" y="329248"/>
                  </a:cubicBezTo>
                  <a:lnTo>
                    <a:pt x="1081981" y="277488"/>
                  </a:lnTo>
                  <a:cubicBezTo>
                    <a:pt x="1091516" y="284298"/>
                    <a:pt x="1101959" y="289293"/>
                    <a:pt x="1112856" y="293379"/>
                  </a:cubicBezTo>
                  <a:cubicBezTo>
                    <a:pt x="1122390" y="297012"/>
                    <a:pt x="1132833" y="298828"/>
                    <a:pt x="1142822" y="299282"/>
                  </a:cubicBezTo>
                  <a:cubicBezTo>
                    <a:pt x="1151903" y="299736"/>
                    <a:pt x="1160984" y="298374"/>
                    <a:pt x="1169157" y="294287"/>
                  </a:cubicBezTo>
                  <a:cubicBezTo>
                    <a:pt x="1175059" y="290655"/>
                    <a:pt x="1178238" y="284298"/>
                    <a:pt x="1177784" y="277488"/>
                  </a:cubicBezTo>
                  <a:cubicBezTo>
                    <a:pt x="1177784" y="270223"/>
                    <a:pt x="1174605" y="263412"/>
                    <a:pt x="1169157" y="258872"/>
                  </a:cubicBezTo>
                  <a:cubicBezTo>
                    <a:pt x="1158714" y="251607"/>
                    <a:pt x="1147817" y="245705"/>
                    <a:pt x="1135558" y="241618"/>
                  </a:cubicBezTo>
                  <a:cubicBezTo>
                    <a:pt x="1116034" y="233446"/>
                    <a:pt x="1102413" y="224365"/>
                    <a:pt x="1094240" y="214376"/>
                  </a:cubicBezTo>
                  <a:cubicBezTo>
                    <a:pt x="1085613" y="203025"/>
                    <a:pt x="1081527" y="189404"/>
                    <a:pt x="1081981" y="175328"/>
                  </a:cubicBezTo>
                  <a:cubicBezTo>
                    <a:pt x="1081527" y="155805"/>
                    <a:pt x="1090608" y="137189"/>
                    <a:pt x="1106045" y="125384"/>
                  </a:cubicBezTo>
                  <a:cubicBezTo>
                    <a:pt x="1121937" y="112217"/>
                    <a:pt x="1142822" y="105860"/>
                    <a:pt x="1168703" y="105860"/>
                  </a:cubicBezTo>
                  <a:cubicBezTo>
                    <a:pt x="1177329" y="105860"/>
                    <a:pt x="1186410" y="106768"/>
                    <a:pt x="1195037" y="108584"/>
                  </a:cubicBezTo>
                  <a:cubicBezTo>
                    <a:pt x="1203210" y="109946"/>
                    <a:pt x="1211383" y="112217"/>
                    <a:pt x="1219555" y="115395"/>
                  </a:cubicBezTo>
                  <a:lnTo>
                    <a:pt x="1219555" y="165339"/>
                  </a:lnTo>
                  <a:cubicBezTo>
                    <a:pt x="1211837" y="160345"/>
                    <a:pt x="1203664" y="156259"/>
                    <a:pt x="1195037" y="153534"/>
                  </a:cubicBezTo>
                  <a:cubicBezTo>
                    <a:pt x="1186410" y="150356"/>
                    <a:pt x="1176875" y="148540"/>
                    <a:pt x="1167795" y="148540"/>
                  </a:cubicBezTo>
                  <a:cubicBezTo>
                    <a:pt x="1159622" y="148086"/>
                    <a:pt x="1151449" y="150356"/>
                    <a:pt x="1144185" y="154442"/>
                  </a:cubicBezTo>
                  <a:cubicBezTo>
                    <a:pt x="1138736" y="158075"/>
                    <a:pt x="1135104" y="163977"/>
                    <a:pt x="1135558" y="170788"/>
                  </a:cubicBezTo>
                  <a:lnTo>
                    <a:pt x="1135558" y="170788"/>
                  </a:lnTo>
                  <a:close/>
                  <a:moveTo>
                    <a:pt x="1254517" y="227089"/>
                  </a:moveTo>
                  <a:cubicBezTo>
                    <a:pt x="1254517" y="189858"/>
                    <a:pt x="1264960" y="160799"/>
                    <a:pt x="1285845" y="139005"/>
                  </a:cubicBezTo>
                  <a:cubicBezTo>
                    <a:pt x="1306731" y="117211"/>
                    <a:pt x="1335790" y="106314"/>
                    <a:pt x="1373021" y="106314"/>
                  </a:cubicBezTo>
                  <a:cubicBezTo>
                    <a:pt x="1407983" y="106314"/>
                    <a:pt x="1435225" y="116757"/>
                    <a:pt x="1455203" y="137643"/>
                  </a:cubicBezTo>
                  <a:cubicBezTo>
                    <a:pt x="1474727" y="158529"/>
                    <a:pt x="1484716" y="186679"/>
                    <a:pt x="1484716" y="222095"/>
                  </a:cubicBezTo>
                  <a:cubicBezTo>
                    <a:pt x="1484716" y="258418"/>
                    <a:pt x="1474273" y="287477"/>
                    <a:pt x="1453387" y="308817"/>
                  </a:cubicBezTo>
                  <a:cubicBezTo>
                    <a:pt x="1432501" y="330157"/>
                    <a:pt x="1403896" y="341054"/>
                    <a:pt x="1368027" y="341054"/>
                  </a:cubicBezTo>
                  <a:cubicBezTo>
                    <a:pt x="1333066" y="341054"/>
                    <a:pt x="1305823" y="331065"/>
                    <a:pt x="1285391" y="310633"/>
                  </a:cubicBezTo>
                  <a:cubicBezTo>
                    <a:pt x="1264960" y="290655"/>
                    <a:pt x="1254517" y="262504"/>
                    <a:pt x="1254517" y="227089"/>
                  </a:cubicBezTo>
                  <a:lnTo>
                    <a:pt x="1254517" y="227089"/>
                  </a:lnTo>
                  <a:close/>
                  <a:moveTo>
                    <a:pt x="1309456" y="225273"/>
                  </a:moveTo>
                  <a:cubicBezTo>
                    <a:pt x="1309456" y="248883"/>
                    <a:pt x="1314904" y="266591"/>
                    <a:pt x="1325347" y="278850"/>
                  </a:cubicBezTo>
                  <a:cubicBezTo>
                    <a:pt x="1335790" y="291109"/>
                    <a:pt x="1351227" y="297466"/>
                    <a:pt x="1370751" y="297012"/>
                  </a:cubicBezTo>
                  <a:cubicBezTo>
                    <a:pt x="1389821" y="297012"/>
                    <a:pt x="1404350" y="290655"/>
                    <a:pt x="1414339" y="278396"/>
                  </a:cubicBezTo>
                  <a:cubicBezTo>
                    <a:pt x="1424328" y="266137"/>
                    <a:pt x="1429322" y="247521"/>
                    <a:pt x="1429322" y="223457"/>
                  </a:cubicBezTo>
                  <a:cubicBezTo>
                    <a:pt x="1429322" y="199393"/>
                    <a:pt x="1424328" y="181231"/>
                    <a:pt x="1413885" y="168972"/>
                  </a:cubicBezTo>
                  <a:cubicBezTo>
                    <a:pt x="1403442" y="156713"/>
                    <a:pt x="1388913" y="150810"/>
                    <a:pt x="1370297" y="150356"/>
                  </a:cubicBezTo>
                  <a:cubicBezTo>
                    <a:pt x="1351227" y="150356"/>
                    <a:pt x="1336244" y="156713"/>
                    <a:pt x="1325347" y="169880"/>
                  </a:cubicBezTo>
                  <a:cubicBezTo>
                    <a:pt x="1314450" y="183047"/>
                    <a:pt x="1309456" y="201209"/>
                    <a:pt x="1309456" y="225273"/>
                  </a:cubicBezTo>
                  <a:lnTo>
                    <a:pt x="1309456" y="225273"/>
                  </a:lnTo>
                  <a:close/>
                  <a:moveTo>
                    <a:pt x="1659521" y="154897"/>
                  </a:moveTo>
                  <a:lnTo>
                    <a:pt x="1580518" y="154897"/>
                  </a:lnTo>
                  <a:lnTo>
                    <a:pt x="1580518" y="335605"/>
                  </a:lnTo>
                  <a:lnTo>
                    <a:pt x="1526941" y="335605"/>
                  </a:lnTo>
                  <a:lnTo>
                    <a:pt x="1526941" y="154897"/>
                  </a:lnTo>
                  <a:lnTo>
                    <a:pt x="1489256" y="154897"/>
                  </a:lnTo>
                  <a:lnTo>
                    <a:pt x="1489256" y="111763"/>
                  </a:lnTo>
                  <a:lnTo>
                    <a:pt x="1526941" y="111763"/>
                  </a:lnTo>
                  <a:lnTo>
                    <a:pt x="1526941" y="80434"/>
                  </a:lnTo>
                  <a:cubicBezTo>
                    <a:pt x="1526033" y="58640"/>
                    <a:pt x="1534660" y="37754"/>
                    <a:pt x="1550098" y="22770"/>
                  </a:cubicBezTo>
                  <a:cubicBezTo>
                    <a:pt x="1565989" y="7333"/>
                    <a:pt x="1587329" y="-840"/>
                    <a:pt x="1609123" y="68"/>
                  </a:cubicBezTo>
                  <a:cubicBezTo>
                    <a:pt x="1614571" y="68"/>
                    <a:pt x="1620474" y="522"/>
                    <a:pt x="1625923" y="976"/>
                  </a:cubicBezTo>
                  <a:cubicBezTo>
                    <a:pt x="1630463" y="1430"/>
                    <a:pt x="1634549" y="2339"/>
                    <a:pt x="1639090" y="4155"/>
                  </a:cubicBezTo>
                  <a:lnTo>
                    <a:pt x="1639090" y="49559"/>
                  </a:lnTo>
                  <a:cubicBezTo>
                    <a:pt x="1636365" y="48197"/>
                    <a:pt x="1633187" y="46835"/>
                    <a:pt x="1630009" y="45927"/>
                  </a:cubicBezTo>
                  <a:cubicBezTo>
                    <a:pt x="1625014" y="44564"/>
                    <a:pt x="1620020" y="43656"/>
                    <a:pt x="1615025" y="43656"/>
                  </a:cubicBezTo>
                  <a:cubicBezTo>
                    <a:pt x="1605491" y="43202"/>
                    <a:pt x="1595956" y="46835"/>
                    <a:pt x="1589599" y="54099"/>
                  </a:cubicBezTo>
                  <a:cubicBezTo>
                    <a:pt x="1583697" y="60910"/>
                    <a:pt x="1580518" y="71353"/>
                    <a:pt x="1580518" y="84520"/>
                  </a:cubicBezTo>
                  <a:lnTo>
                    <a:pt x="1580518" y="111763"/>
                  </a:lnTo>
                  <a:lnTo>
                    <a:pt x="1659067" y="111763"/>
                  </a:lnTo>
                  <a:lnTo>
                    <a:pt x="1659067" y="61364"/>
                  </a:lnTo>
                  <a:lnTo>
                    <a:pt x="1712190" y="45472"/>
                  </a:lnTo>
                  <a:lnTo>
                    <a:pt x="1712190" y="111763"/>
                  </a:lnTo>
                  <a:lnTo>
                    <a:pt x="1765767" y="111763"/>
                  </a:lnTo>
                  <a:lnTo>
                    <a:pt x="1765767" y="154897"/>
                  </a:lnTo>
                  <a:lnTo>
                    <a:pt x="1712644" y="154897"/>
                  </a:lnTo>
                  <a:lnTo>
                    <a:pt x="1712644" y="259780"/>
                  </a:lnTo>
                  <a:cubicBezTo>
                    <a:pt x="1712644" y="273401"/>
                    <a:pt x="1714915" y="283390"/>
                    <a:pt x="1720363" y="288839"/>
                  </a:cubicBezTo>
                  <a:cubicBezTo>
                    <a:pt x="1725812" y="294287"/>
                    <a:pt x="1733076" y="297466"/>
                    <a:pt x="1743973" y="297466"/>
                  </a:cubicBezTo>
                  <a:cubicBezTo>
                    <a:pt x="1747606" y="297466"/>
                    <a:pt x="1751238" y="296557"/>
                    <a:pt x="1754870" y="295195"/>
                  </a:cubicBezTo>
                  <a:cubicBezTo>
                    <a:pt x="1758957" y="293833"/>
                    <a:pt x="1762589" y="292017"/>
                    <a:pt x="1766221" y="289747"/>
                  </a:cubicBezTo>
                  <a:lnTo>
                    <a:pt x="1766221" y="333335"/>
                  </a:lnTo>
                  <a:cubicBezTo>
                    <a:pt x="1760773" y="335605"/>
                    <a:pt x="1755324" y="337421"/>
                    <a:pt x="1749422" y="338783"/>
                  </a:cubicBezTo>
                  <a:cubicBezTo>
                    <a:pt x="1741703" y="340145"/>
                    <a:pt x="1733984" y="341054"/>
                    <a:pt x="1726266" y="341054"/>
                  </a:cubicBezTo>
                  <a:cubicBezTo>
                    <a:pt x="1704018" y="341054"/>
                    <a:pt x="1687218" y="335151"/>
                    <a:pt x="1676321" y="323346"/>
                  </a:cubicBezTo>
                  <a:cubicBezTo>
                    <a:pt x="1665424" y="311541"/>
                    <a:pt x="1659521" y="293833"/>
                    <a:pt x="1659521" y="269769"/>
                  </a:cubicBezTo>
                  <a:lnTo>
                    <a:pt x="1659521" y="15489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6" name="Google Shape;316;p33"/>
            <p:cNvSpPr/>
            <p:nvPr/>
          </p:nvSpPr>
          <p:spPr>
            <a:xfrm>
              <a:off x="5520822" y="102584"/>
              <a:ext cx="247452" cy="247452"/>
            </a:xfrm>
            <a:custGeom>
              <a:avLst/>
              <a:gdLst/>
              <a:ahLst/>
              <a:cxnLst/>
              <a:rect l="l" t="t" r="r" b="b"/>
              <a:pathLst>
                <a:path w="247452" h="247452" extrusionOk="0">
                  <a:moveTo>
                    <a:pt x="0" y="0"/>
                  </a:moveTo>
                  <a:lnTo>
                    <a:pt x="247453" y="0"/>
                  </a:lnTo>
                  <a:lnTo>
                    <a:pt x="247453" y="247453"/>
                  </a:lnTo>
                  <a:lnTo>
                    <a:pt x="0" y="247453"/>
                  </a:lnTo>
                  <a:close/>
                </a:path>
              </a:pathLst>
            </a:custGeom>
            <a:solidFill>
              <a:srgbClr val="F0512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7" name="Google Shape;317;p33"/>
            <p:cNvSpPr/>
            <p:nvPr/>
          </p:nvSpPr>
          <p:spPr>
            <a:xfrm>
              <a:off x="5794155" y="102584"/>
              <a:ext cx="247452" cy="247452"/>
            </a:xfrm>
            <a:custGeom>
              <a:avLst/>
              <a:gdLst/>
              <a:ahLst/>
              <a:cxnLst/>
              <a:rect l="l" t="t" r="r" b="b"/>
              <a:pathLst>
                <a:path w="247452" h="247452" extrusionOk="0">
                  <a:moveTo>
                    <a:pt x="0" y="0"/>
                  </a:moveTo>
                  <a:lnTo>
                    <a:pt x="247453" y="0"/>
                  </a:lnTo>
                  <a:lnTo>
                    <a:pt x="247453" y="247453"/>
                  </a:lnTo>
                  <a:lnTo>
                    <a:pt x="0" y="247453"/>
                  </a:lnTo>
                  <a:close/>
                </a:path>
              </a:pathLst>
            </a:custGeom>
            <a:solidFill>
              <a:srgbClr val="7EBB4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8" name="Google Shape;318;p33"/>
            <p:cNvSpPr/>
            <p:nvPr/>
          </p:nvSpPr>
          <p:spPr>
            <a:xfrm>
              <a:off x="5520822" y="375917"/>
              <a:ext cx="247452" cy="247452"/>
            </a:xfrm>
            <a:custGeom>
              <a:avLst/>
              <a:gdLst/>
              <a:ahLst/>
              <a:cxnLst/>
              <a:rect l="l" t="t" r="r" b="b"/>
              <a:pathLst>
                <a:path w="247452" h="247452" extrusionOk="0">
                  <a:moveTo>
                    <a:pt x="0" y="0"/>
                  </a:moveTo>
                  <a:lnTo>
                    <a:pt x="247453" y="0"/>
                  </a:lnTo>
                  <a:lnTo>
                    <a:pt x="247453" y="247453"/>
                  </a:lnTo>
                  <a:lnTo>
                    <a:pt x="0" y="247453"/>
                  </a:lnTo>
                  <a:close/>
                </a:path>
              </a:pathLst>
            </a:custGeom>
            <a:solidFill>
              <a:srgbClr val="33A0D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9" name="Google Shape;319;p33"/>
            <p:cNvSpPr/>
            <p:nvPr/>
          </p:nvSpPr>
          <p:spPr>
            <a:xfrm>
              <a:off x="5794155" y="375917"/>
              <a:ext cx="247452" cy="247452"/>
            </a:xfrm>
            <a:custGeom>
              <a:avLst/>
              <a:gdLst/>
              <a:ahLst/>
              <a:cxnLst/>
              <a:rect l="l" t="t" r="r" b="b"/>
              <a:pathLst>
                <a:path w="247452" h="247452" extrusionOk="0">
                  <a:moveTo>
                    <a:pt x="0" y="0"/>
                  </a:moveTo>
                  <a:lnTo>
                    <a:pt x="247453" y="0"/>
                  </a:lnTo>
                  <a:lnTo>
                    <a:pt x="247453" y="247453"/>
                  </a:lnTo>
                  <a:lnTo>
                    <a:pt x="0" y="247453"/>
                  </a:lnTo>
                  <a:close/>
                </a:path>
              </a:pathLst>
            </a:custGeom>
            <a:solidFill>
              <a:srgbClr val="FDB81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2.gif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hyperlink" Target="https://commons.wikimedia.org/w/index.php?curid=12854659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0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8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8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8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8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8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8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8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8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2.gif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hyperlink" Target="https://commons.wikimedia.org/w/index.php?curid=12854659" TargetMode="Externa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8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8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8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8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1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2.gif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hyperlink" Target="https://commons.wikimedia.org/w/index.php?curid=12854659" TargetMode="Externa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1.png"/><Relationship Id="rId4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9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8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8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8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9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8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32.png"/><Relationship Id="rId4" Type="http://schemas.openxmlformats.org/officeDocument/2006/relationships/notesSlide" Target="../notesSlides/notesSlide7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4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Agenda</a:t>
            </a:r>
            <a:endParaRPr/>
          </a:p>
        </p:txBody>
      </p:sp>
      <p:sp>
        <p:nvSpPr>
          <p:cNvPr id="417" name="Google Shape;417;p46"/>
          <p:cNvSpPr txBox="1">
            <a:spLocks noGrp="1"/>
          </p:cNvSpPr>
          <p:nvPr>
            <p:ph type="body" idx="1"/>
          </p:nvPr>
        </p:nvSpPr>
        <p:spPr>
          <a:xfrm>
            <a:off x="838200" y="1690825"/>
            <a:ext cx="773400" cy="3752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>
                <a:latin typeface="Anton"/>
                <a:ea typeface="Anton"/>
                <a:cs typeface="Anton"/>
                <a:sym typeface="Anton"/>
              </a:rPr>
              <a:t>01 </a:t>
            </a:r>
            <a:endParaRPr>
              <a:latin typeface="Anton"/>
              <a:ea typeface="Anton"/>
              <a:cs typeface="Anton"/>
              <a:sym typeface="Anton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>
              <a:latin typeface="Anton"/>
              <a:ea typeface="Anton"/>
              <a:cs typeface="Anton"/>
              <a:sym typeface="Anton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>
                <a:latin typeface="Anton"/>
                <a:ea typeface="Anton"/>
                <a:cs typeface="Anton"/>
                <a:sym typeface="Anton"/>
              </a:rPr>
              <a:t>02 </a:t>
            </a:r>
            <a:endParaRPr>
              <a:latin typeface="Anton"/>
              <a:ea typeface="Anton"/>
              <a:cs typeface="Anton"/>
              <a:sym typeface="Anton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>
              <a:latin typeface="Anton"/>
              <a:ea typeface="Anton"/>
              <a:cs typeface="Anton"/>
              <a:sym typeface="Anton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>
                <a:latin typeface="Anton"/>
                <a:ea typeface="Anton"/>
                <a:cs typeface="Anton"/>
                <a:sym typeface="Anton"/>
              </a:rPr>
              <a:t>03 </a:t>
            </a:r>
            <a:endParaRPr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18" name="Google Shape;418;p46"/>
          <p:cNvSpPr txBox="1">
            <a:spLocks noGrp="1"/>
          </p:cNvSpPr>
          <p:nvPr>
            <p:ph type="body" idx="1"/>
          </p:nvPr>
        </p:nvSpPr>
        <p:spPr>
          <a:xfrm>
            <a:off x="1957550" y="1690825"/>
            <a:ext cx="9591900" cy="3752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>
                <a:latin typeface="Anton"/>
                <a:ea typeface="Anton"/>
                <a:cs typeface="Anton"/>
                <a:sym typeface="Anton"/>
              </a:rPr>
              <a:t>How did I </a:t>
            </a:r>
            <a:r>
              <a:rPr lang="en-US" dirty="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rPr>
              <a:t>solve it?</a:t>
            </a:r>
            <a:r>
              <a:rPr lang="en-US" dirty="0">
                <a:latin typeface="Anton"/>
                <a:ea typeface="Anton"/>
                <a:cs typeface="Anton"/>
                <a:sym typeface="Anton"/>
              </a:rPr>
              <a:t> </a:t>
            </a:r>
            <a:r>
              <a:rPr lang="en-US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康威生命遊戲發想與解題方式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>
                <a:latin typeface="Anton"/>
                <a:ea typeface="Anton"/>
                <a:cs typeface="Anton"/>
                <a:sym typeface="Anton"/>
              </a:rPr>
              <a:t>What did I </a:t>
            </a:r>
            <a:r>
              <a:rPr lang="en-US" dirty="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rPr>
              <a:t>learn </a:t>
            </a:r>
            <a:r>
              <a:rPr lang="en-US" dirty="0">
                <a:latin typeface="Anton"/>
                <a:ea typeface="Anton"/>
                <a:cs typeface="Anton"/>
                <a:sym typeface="Anton"/>
              </a:rPr>
              <a:t>from </a:t>
            </a:r>
            <a:r>
              <a:rPr lang="en-US" dirty="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rPr>
              <a:t>this homework?</a:t>
            </a:r>
            <a:r>
              <a:rPr lang="en-US" dirty="0">
                <a:latin typeface="Anton"/>
                <a:ea typeface="Anton"/>
                <a:cs typeface="Anton"/>
                <a:sym typeface="Anton"/>
              </a:rPr>
              <a:t> </a:t>
            </a:r>
            <a:r>
              <a:rPr lang="en-US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刻意練習之下學到什麼</a:t>
            </a:r>
            <a:r>
              <a:rPr 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？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>
                <a:latin typeface="Anton"/>
                <a:ea typeface="Anton"/>
                <a:cs typeface="Anton"/>
                <a:sym typeface="Anton"/>
              </a:rPr>
              <a:t>Conclusion</a:t>
            </a:r>
            <a:r>
              <a:rPr lang="en-US" dirty="0"/>
              <a:t> </a:t>
            </a:r>
            <a:r>
              <a:rPr lang="en-US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總結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419" name="Google Shape;419;p46"/>
          <p:cNvGrpSpPr/>
          <p:nvPr/>
        </p:nvGrpSpPr>
        <p:grpSpPr>
          <a:xfrm>
            <a:off x="1611600" y="1865361"/>
            <a:ext cx="64500" cy="2442119"/>
            <a:chOff x="4539775" y="869913"/>
            <a:chExt cx="64500" cy="3403650"/>
          </a:xfrm>
        </p:grpSpPr>
        <p:sp>
          <p:nvSpPr>
            <p:cNvPr id="420" name="Google Shape;420;p46"/>
            <p:cNvSpPr/>
            <p:nvPr/>
          </p:nvSpPr>
          <p:spPr>
            <a:xfrm>
              <a:off x="4539775" y="2546538"/>
              <a:ext cx="64500" cy="64500"/>
            </a:xfrm>
            <a:prstGeom prst="rect">
              <a:avLst/>
            </a:prstGeom>
            <a:noFill/>
            <a:ln w="38100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46"/>
            <p:cNvSpPr/>
            <p:nvPr/>
          </p:nvSpPr>
          <p:spPr>
            <a:xfrm>
              <a:off x="4539775" y="4209063"/>
              <a:ext cx="64500" cy="64500"/>
            </a:xfrm>
            <a:prstGeom prst="rect">
              <a:avLst/>
            </a:prstGeom>
            <a:noFill/>
            <a:ln w="38100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22" name="Google Shape;422;p46"/>
            <p:cNvCxnSpPr>
              <a:stCxn id="420" idx="2"/>
              <a:endCxn id="421" idx="0"/>
            </p:cNvCxnSpPr>
            <p:nvPr/>
          </p:nvCxnSpPr>
          <p:spPr>
            <a:xfrm>
              <a:off x="4572025" y="2611038"/>
              <a:ext cx="0" cy="1598100"/>
            </a:xfrm>
            <a:prstGeom prst="straightConnector1">
              <a:avLst/>
            </a:prstGeom>
            <a:noFill/>
            <a:ln w="38100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23" name="Google Shape;423;p46"/>
            <p:cNvSpPr/>
            <p:nvPr/>
          </p:nvSpPr>
          <p:spPr>
            <a:xfrm>
              <a:off x="4539775" y="869913"/>
              <a:ext cx="64500" cy="64500"/>
            </a:xfrm>
            <a:prstGeom prst="rect">
              <a:avLst/>
            </a:prstGeom>
            <a:noFill/>
            <a:ln w="38100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24" name="Google Shape;424;p46"/>
            <p:cNvCxnSpPr>
              <a:stCxn id="420" idx="0"/>
              <a:endCxn id="423" idx="2"/>
            </p:cNvCxnSpPr>
            <p:nvPr/>
          </p:nvCxnSpPr>
          <p:spPr>
            <a:xfrm rot="10800000">
              <a:off x="4572025" y="934338"/>
              <a:ext cx="0" cy="1612200"/>
            </a:xfrm>
            <a:prstGeom prst="straightConnector1">
              <a:avLst/>
            </a:prstGeom>
            <a:noFill/>
            <a:ln w="38100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23" name="Google Shape;523;p55"/>
          <p:cNvGraphicFramePr/>
          <p:nvPr/>
        </p:nvGraphicFramePr>
        <p:xfrm>
          <a:off x="1496338" y="1124500"/>
          <a:ext cx="9199325" cy="4608975"/>
        </p:xfrm>
        <a:graphic>
          <a:graphicData uri="http://schemas.openxmlformats.org/drawingml/2006/table">
            <a:tbl>
              <a:tblPr>
                <a:noFill/>
                <a:tableStyleId>{CC0FA56B-1C8F-4FC8-85CD-21DFF5B3DCA2}</a:tableStyleId>
              </a:tblPr>
              <a:tblGrid>
                <a:gridCol w="91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9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19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200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202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19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207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20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9194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919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19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19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19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302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524" name="Google Shape;524;p55"/>
          <p:cNvGrpSpPr/>
          <p:nvPr/>
        </p:nvGrpSpPr>
        <p:grpSpPr>
          <a:xfrm>
            <a:off x="1591553" y="1254347"/>
            <a:ext cx="683727" cy="683727"/>
            <a:chOff x="608800" y="2095000"/>
            <a:chExt cx="3364800" cy="3364800"/>
          </a:xfrm>
        </p:grpSpPr>
        <p:sp>
          <p:nvSpPr>
            <p:cNvPr id="525" name="Google Shape;525;p55"/>
            <p:cNvSpPr/>
            <p:nvPr/>
          </p:nvSpPr>
          <p:spPr>
            <a:xfrm>
              <a:off x="608800" y="2095000"/>
              <a:ext cx="3364800" cy="33648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55"/>
            <p:cNvSpPr/>
            <p:nvPr/>
          </p:nvSpPr>
          <p:spPr>
            <a:xfrm>
              <a:off x="812152" y="3455300"/>
              <a:ext cx="1117800" cy="11178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55"/>
            <p:cNvSpPr/>
            <p:nvPr/>
          </p:nvSpPr>
          <p:spPr>
            <a:xfrm>
              <a:off x="1065396" y="3840649"/>
              <a:ext cx="477600" cy="4779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55"/>
            <p:cNvSpPr/>
            <p:nvPr/>
          </p:nvSpPr>
          <p:spPr>
            <a:xfrm>
              <a:off x="1929800" y="2439558"/>
              <a:ext cx="487500" cy="4875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55"/>
            <p:cNvSpPr/>
            <p:nvPr/>
          </p:nvSpPr>
          <p:spPr>
            <a:xfrm>
              <a:off x="3141850" y="3709383"/>
              <a:ext cx="487500" cy="4875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55"/>
            <p:cNvSpPr/>
            <p:nvPr/>
          </p:nvSpPr>
          <p:spPr>
            <a:xfrm>
              <a:off x="2344050" y="4691283"/>
              <a:ext cx="487500" cy="4875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55"/>
            <p:cNvSpPr/>
            <p:nvPr/>
          </p:nvSpPr>
          <p:spPr>
            <a:xfrm>
              <a:off x="2831545" y="3168653"/>
              <a:ext cx="279300" cy="2793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55"/>
            <p:cNvSpPr/>
            <p:nvPr/>
          </p:nvSpPr>
          <p:spPr>
            <a:xfrm>
              <a:off x="2417295" y="3813478"/>
              <a:ext cx="279300" cy="2793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55"/>
            <p:cNvSpPr/>
            <p:nvPr/>
          </p:nvSpPr>
          <p:spPr>
            <a:xfrm>
              <a:off x="2898335" y="2604252"/>
              <a:ext cx="158100" cy="1581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55"/>
            <p:cNvSpPr/>
            <p:nvPr/>
          </p:nvSpPr>
          <p:spPr>
            <a:xfrm>
              <a:off x="1569185" y="4855977"/>
              <a:ext cx="158100" cy="1581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55"/>
            <p:cNvSpPr/>
            <p:nvPr/>
          </p:nvSpPr>
          <p:spPr>
            <a:xfrm>
              <a:off x="1569185" y="2892177"/>
              <a:ext cx="158100" cy="1581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6" name="Google Shape;536;p55"/>
          <p:cNvGrpSpPr/>
          <p:nvPr/>
        </p:nvGrpSpPr>
        <p:grpSpPr>
          <a:xfrm>
            <a:off x="2533734" y="1254334"/>
            <a:ext cx="683758" cy="683758"/>
            <a:chOff x="3764048" y="2224021"/>
            <a:chExt cx="1508400" cy="1508400"/>
          </a:xfrm>
        </p:grpSpPr>
        <p:sp>
          <p:nvSpPr>
            <p:cNvPr id="537" name="Google Shape;537;p55"/>
            <p:cNvSpPr/>
            <p:nvPr/>
          </p:nvSpPr>
          <p:spPr>
            <a:xfrm>
              <a:off x="3764048" y="2224021"/>
              <a:ext cx="1508400" cy="1508400"/>
            </a:xfrm>
            <a:prstGeom prst="ellipse">
              <a:avLst/>
            </a:prstGeom>
            <a:solidFill>
              <a:srgbClr val="FFD966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55"/>
            <p:cNvSpPr/>
            <p:nvPr/>
          </p:nvSpPr>
          <p:spPr>
            <a:xfrm>
              <a:off x="3855211" y="2833844"/>
              <a:ext cx="501000" cy="501000"/>
            </a:xfrm>
            <a:prstGeom prst="ellipse">
              <a:avLst/>
            </a:prstGeom>
            <a:solidFill>
              <a:srgbClr val="E69138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55"/>
            <p:cNvSpPr/>
            <p:nvPr/>
          </p:nvSpPr>
          <p:spPr>
            <a:xfrm>
              <a:off x="3968741" y="3006596"/>
              <a:ext cx="214200" cy="214200"/>
            </a:xfrm>
            <a:prstGeom prst="ellipse">
              <a:avLst/>
            </a:prstGeom>
            <a:solidFill>
              <a:srgbClr val="B45F06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55"/>
            <p:cNvSpPr/>
            <p:nvPr/>
          </p:nvSpPr>
          <p:spPr>
            <a:xfrm>
              <a:off x="4356253" y="2378487"/>
              <a:ext cx="218400" cy="218400"/>
            </a:xfrm>
            <a:prstGeom prst="ellipse">
              <a:avLst/>
            </a:prstGeom>
            <a:solidFill>
              <a:srgbClr val="93C47D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55"/>
            <p:cNvSpPr/>
            <p:nvPr/>
          </p:nvSpPr>
          <p:spPr>
            <a:xfrm>
              <a:off x="4899615" y="2947749"/>
              <a:ext cx="218400" cy="218400"/>
            </a:xfrm>
            <a:prstGeom prst="ellipse">
              <a:avLst/>
            </a:prstGeom>
            <a:solidFill>
              <a:srgbClr val="D5A6BD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55"/>
            <p:cNvSpPr/>
            <p:nvPr/>
          </p:nvSpPr>
          <p:spPr>
            <a:xfrm>
              <a:off x="4541961" y="3387935"/>
              <a:ext cx="218400" cy="218400"/>
            </a:xfrm>
            <a:prstGeom prst="ellipse">
              <a:avLst/>
            </a:prstGeom>
            <a:solidFill>
              <a:srgbClr val="6FA8DC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55"/>
            <p:cNvSpPr/>
            <p:nvPr/>
          </p:nvSpPr>
          <p:spPr>
            <a:xfrm>
              <a:off x="4760505" y="2705340"/>
              <a:ext cx="125100" cy="125100"/>
            </a:xfrm>
            <a:prstGeom prst="ellipse">
              <a:avLst/>
            </a:prstGeom>
            <a:solidFill>
              <a:srgbClr val="FFD966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55"/>
            <p:cNvSpPr/>
            <p:nvPr/>
          </p:nvSpPr>
          <p:spPr>
            <a:xfrm>
              <a:off x="4574797" y="2994415"/>
              <a:ext cx="125100" cy="125100"/>
            </a:xfrm>
            <a:prstGeom prst="ellipse">
              <a:avLst/>
            </a:prstGeom>
            <a:solidFill>
              <a:srgbClr val="FFD966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55"/>
            <p:cNvSpPr/>
            <p:nvPr/>
          </p:nvSpPr>
          <p:spPr>
            <a:xfrm>
              <a:off x="4790447" y="2452319"/>
              <a:ext cx="70800" cy="70800"/>
            </a:xfrm>
            <a:prstGeom prst="ellipse">
              <a:avLst/>
            </a:prstGeom>
            <a:solidFill>
              <a:srgbClr val="FFD966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55"/>
            <p:cNvSpPr/>
            <p:nvPr/>
          </p:nvSpPr>
          <p:spPr>
            <a:xfrm>
              <a:off x="4194589" y="3461767"/>
              <a:ext cx="70800" cy="70800"/>
            </a:xfrm>
            <a:prstGeom prst="ellipse">
              <a:avLst/>
            </a:prstGeom>
            <a:solidFill>
              <a:srgbClr val="FFD966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55"/>
            <p:cNvSpPr/>
            <p:nvPr/>
          </p:nvSpPr>
          <p:spPr>
            <a:xfrm>
              <a:off x="4194589" y="2581396"/>
              <a:ext cx="70800" cy="70800"/>
            </a:xfrm>
            <a:prstGeom prst="ellipse">
              <a:avLst/>
            </a:prstGeom>
            <a:solidFill>
              <a:srgbClr val="FFD966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8" name="Google Shape;548;p55"/>
          <p:cNvGrpSpPr/>
          <p:nvPr/>
        </p:nvGrpSpPr>
        <p:grpSpPr>
          <a:xfrm>
            <a:off x="3433617" y="1254334"/>
            <a:ext cx="683758" cy="683758"/>
            <a:chOff x="3764048" y="2224021"/>
            <a:chExt cx="1508400" cy="1508400"/>
          </a:xfrm>
        </p:grpSpPr>
        <p:sp>
          <p:nvSpPr>
            <p:cNvPr id="549" name="Google Shape;549;p55"/>
            <p:cNvSpPr/>
            <p:nvPr/>
          </p:nvSpPr>
          <p:spPr>
            <a:xfrm>
              <a:off x="3764048" y="2224021"/>
              <a:ext cx="1508400" cy="1508400"/>
            </a:xfrm>
            <a:prstGeom prst="ellipse">
              <a:avLst/>
            </a:prstGeom>
            <a:solidFill>
              <a:srgbClr val="FFD966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55"/>
            <p:cNvSpPr/>
            <p:nvPr/>
          </p:nvSpPr>
          <p:spPr>
            <a:xfrm>
              <a:off x="3855211" y="2833844"/>
              <a:ext cx="501000" cy="501000"/>
            </a:xfrm>
            <a:prstGeom prst="ellipse">
              <a:avLst/>
            </a:prstGeom>
            <a:solidFill>
              <a:srgbClr val="E69138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55"/>
            <p:cNvSpPr/>
            <p:nvPr/>
          </p:nvSpPr>
          <p:spPr>
            <a:xfrm>
              <a:off x="3968741" y="3006596"/>
              <a:ext cx="214200" cy="214200"/>
            </a:xfrm>
            <a:prstGeom prst="ellipse">
              <a:avLst/>
            </a:prstGeom>
            <a:solidFill>
              <a:srgbClr val="B45F06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55"/>
            <p:cNvSpPr/>
            <p:nvPr/>
          </p:nvSpPr>
          <p:spPr>
            <a:xfrm>
              <a:off x="4356253" y="2378487"/>
              <a:ext cx="218400" cy="218400"/>
            </a:xfrm>
            <a:prstGeom prst="ellipse">
              <a:avLst/>
            </a:prstGeom>
            <a:solidFill>
              <a:srgbClr val="93C47D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55"/>
            <p:cNvSpPr/>
            <p:nvPr/>
          </p:nvSpPr>
          <p:spPr>
            <a:xfrm>
              <a:off x="4899615" y="2947749"/>
              <a:ext cx="218400" cy="218400"/>
            </a:xfrm>
            <a:prstGeom prst="ellipse">
              <a:avLst/>
            </a:prstGeom>
            <a:solidFill>
              <a:srgbClr val="D5A6BD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55"/>
            <p:cNvSpPr/>
            <p:nvPr/>
          </p:nvSpPr>
          <p:spPr>
            <a:xfrm>
              <a:off x="4541961" y="3387935"/>
              <a:ext cx="218400" cy="218400"/>
            </a:xfrm>
            <a:prstGeom prst="ellipse">
              <a:avLst/>
            </a:prstGeom>
            <a:solidFill>
              <a:srgbClr val="6FA8DC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55"/>
            <p:cNvSpPr/>
            <p:nvPr/>
          </p:nvSpPr>
          <p:spPr>
            <a:xfrm>
              <a:off x="4760505" y="2705340"/>
              <a:ext cx="125100" cy="125100"/>
            </a:xfrm>
            <a:prstGeom prst="ellipse">
              <a:avLst/>
            </a:prstGeom>
            <a:solidFill>
              <a:srgbClr val="FFD966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55"/>
            <p:cNvSpPr/>
            <p:nvPr/>
          </p:nvSpPr>
          <p:spPr>
            <a:xfrm>
              <a:off x="4574797" y="2994415"/>
              <a:ext cx="125100" cy="125100"/>
            </a:xfrm>
            <a:prstGeom prst="ellipse">
              <a:avLst/>
            </a:prstGeom>
            <a:solidFill>
              <a:srgbClr val="FFD966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55"/>
            <p:cNvSpPr/>
            <p:nvPr/>
          </p:nvSpPr>
          <p:spPr>
            <a:xfrm>
              <a:off x="4790447" y="2452319"/>
              <a:ext cx="70800" cy="70800"/>
            </a:xfrm>
            <a:prstGeom prst="ellipse">
              <a:avLst/>
            </a:prstGeom>
            <a:solidFill>
              <a:srgbClr val="FFD966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55"/>
            <p:cNvSpPr/>
            <p:nvPr/>
          </p:nvSpPr>
          <p:spPr>
            <a:xfrm>
              <a:off x="4194589" y="3461767"/>
              <a:ext cx="70800" cy="70800"/>
            </a:xfrm>
            <a:prstGeom prst="ellipse">
              <a:avLst/>
            </a:prstGeom>
            <a:solidFill>
              <a:srgbClr val="FFD966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55"/>
            <p:cNvSpPr/>
            <p:nvPr/>
          </p:nvSpPr>
          <p:spPr>
            <a:xfrm>
              <a:off x="4194589" y="2581396"/>
              <a:ext cx="70800" cy="70800"/>
            </a:xfrm>
            <a:prstGeom prst="ellipse">
              <a:avLst/>
            </a:prstGeom>
            <a:solidFill>
              <a:srgbClr val="FFD966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0" name="Google Shape;560;p55"/>
          <p:cNvGrpSpPr/>
          <p:nvPr/>
        </p:nvGrpSpPr>
        <p:grpSpPr>
          <a:xfrm>
            <a:off x="4355741" y="1254347"/>
            <a:ext cx="683727" cy="683727"/>
            <a:chOff x="608800" y="2095000"/>
            <a:chExt cx="3364800" cy="3364800"/>
          </a:xfrm>
        </p:grpSpPr>
        <p:sp>
          <p:nvSpPr>
            <p:cNvPr id="561" name="Google Shape;561;p55"/>
            <p:cNvSpPr/>
            <p:nvPr/>
          </p:nvSpPr>
          <p:spPr>
            <a:xfrm>
              <a:off x="608800" y="2095000"/>
              <a:ext cx="3364800" cy="33648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55"/>
            <p:cNvSpPr/>
            <p:nvPr/>
          </p:nvSpPr>
          <p:spPr>
            <a:xfrm>
              <a:off x="812152" y="3455300"/>
              <a:ext cx="1117800" cy="11178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55"/>
            <p:cNvSpPr/>
            <p:nvPr/>
          </p:nvSpPr>
          <p:spPr>
            <a:xfrm>
              <a:off x="1065396" y="3840649"/>
              <a:ext cx="477600" cy="4779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55"/>
            <p:cNvSpPr/>
            <p:nvPr/>
          </p:nvSpPr>
          <p:spPr>
            <a:xfrm>
              <a:off x="1929800" y="2439558"/>
              <a:ext cx="487500" cy="4875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55"/>
            <p:cNvSpPr/>
            <p:nvPr/>
          </p:nvSpPr>
          <p:spPr>
            <a:xfrm>
              <a:off x="3141850" y="3709383"/>
              <a:ext cx="487500" cy="4875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55"/>
            <p:cNvSpPr/>
            <p:nvPr/>
          </p:nvSpPr>
          <p:spPr>
            <a:xfrm>
              <a:off x="2344050" y="4691283"/>
              <a:ext cx="487500" cy="4875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55"/>
            <p:cNvSpPr/>
            <p:nvPr/>
          </p:nvSpPr>
          <p:spPr>
            <a:xfrm>
              <a:off x="2831545" y="3168653"/>
              <a:ext cx="279300" cy="2793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55"/>
            <p:cNvSpPr/>
            <p:nvPr/>
          </p:nvSpPr>
          <p:spPr>
            <a:xfrm>
              <a:off x="2417295" y="3813478"/>
              <a:ext cx="279300" cy="2793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55"/>
            <p:cNvSpPr/>
            <p:nvPr/>
          </p:nvSpPr>
          <p:spPr>
            <a:xfrm>
              <a:off x="2898335" y="2604252"/>
              <a:ext cx="158100" cy="1581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55"/>
            <p:cNvSpPr/>
            <p:nvPr/>
          </p:nvSpPr>
          <p:spPr>
            <a:xfrm>
              <a:off x="1569185" y="4855977"/>
              <a:ext cx="158100" cy="1581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55"/>
            <p:cNvSpPr/>
            <p:nvPr/>
          </p:nvSpPr>
          <p:spPr>
            <a:xfrm>
              <a:off x="1569185" y="2892177"/>
              <a:ext cx="158100" cy="1581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2" name="Google Shape;572;p55"/>
          <p:cNvGrpSpPr/>
          <p:nvPr/>
        </p:nvGrpSpPr>
        <p:grpSpPr>
          <a:xfrm>
            <a:off x="5279978" y="1254347"/>
            <a:ext cx="683727" cy="683727"/>
            <a:chOff x="608800" y="2095000"/>
            <a:chExt cx="3364800" cy="3364800"/>
          </a:xfrm>
        </p:grpSpPr>
        <p:sp>
          <p:nvSpPr>
            <p:cNvPr id="573" name="Google Shape;573;p55"/>
            <p:cNvSpPr/>
            <p:nvPr/>
          </p:nvSpPr>
          <p:spPr>
            <a:xfrm>
              <a:off x="608800" y="2095000"/>
              <a:ext cx="3364800" cy="33648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55"/>
            <p:cNvSpPr/>
            <p:nvPr/>
          </p:nvSpPr>
          <p:spPr>
            <a:xfrm>
              <a:off x="812152" y="3455300"/>
              <a:ext cx="1117800" cy="11178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55"/>
            <p:cNvSpPr/>
            <p:nvPr/>
          </p:nvSpPr>
          <p:spPr>
            <a:xfrm>
              <a:off x="1065396" y="3840649"/>
              <a:ext cx="477600" cy="4779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55"/>
            <p:cNvSpPr/>
            <p:nvPr/>
          </p:nvSpPr>
          <p:spPr>
            <a:xfrm>
              <a:off x="1929800" y="2439558"/>
              <a:ext cx="487500" cy="4875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55"/>
            <p:cNvSpPr/>
            <p:nvPr/>
          </p:nvSpPr>
          <p:spPr>
            <a:xfrm>
              <a:off x="3141850" y="3709383"/>
              <a:ext cx="487500" cy="4875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55"/>
            <p:cNvSpPr/>
            <p:nvPr/>
          </p:nvSpPr>
          <p:spPr>
            <a:xfrm>
              <a:off x="2344050" y="4691283"/>
              <a:ext cx="487500" cy="4875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55"/>
            <p:cNvSpPr/>
            <p:nvPr/>
          </p:nvSpPr>
          <p:spPr>
            <a:xfrm>
              <a:off x="2831545" y="3168653"/>
              <a:ext cx="279300" cy="2793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55"/>
            <p:cNvSpPr/>
            <p:nvPr/>
          </p:nvSpPr>
          <p:spPr>
            <a:xfrm>
              <a:off x="2417295" y="3813478"/>
              <a:ext cx="279300" cy="2793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55"/>
            <p:cNvSpPr/>
            <p:nvPr/>
          </p:nvSpPr>
          <p:spPr>
            <a:xfrm>
              <a:off x="2898335" y="2604252"/>
              <a:ext cx="158100" cy="1581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55"/>
            <p:cNvSpPr/>
            <p:nvPr/>
          </p:nvSpPr>
          <p:spPr>
            <a:xfrm>
              <a:off x="1569185" y="4855977"/>
              <a:ext cx="158100" cy="1581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55"/>
            <p:cNvSpPr/>
            <p:nvPr/>
          </p:nvSpPr>
          <p:spPr>
            <a:xfrm>
              <a:off x="1569185" y="2892177"/>
              <a:ext cx="158100" cy="1581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4" name="Google Shape;584;p55"/>
          <p:cNvGrpSpPr/>
          <p:nvPr/>
        </p:nvGrpSpPr>
        <p:grpSpPr>
          <a:xfrm>
            <a:off x="6208530" y="1254334"/>
            <a:ext cx="683758" cy="683758"/>
            <a:chOff x="3764048" y="2224021"/>
            <a:chExt cx="1508400" cy="1508400"/>
          </a:xfrm>
        </p:grpSpPr>
        <p:sp>
          <p:nvSpPr>
            <p:cNvPr id="585" name="Google Shape;585;p55"/>
            <p:cNvSpPr/>
            <p:nvPr/>
          </p:nvSpPr>
          <p:spPr>
            <a:xfrm>
              <a:off x="3764048" y="2224021"/>
              <a:ext cx="1508400" cy="1508400"/>
            </a:xfrm>
            <a:prstGeom prst="ellipse">
              <a:avLst/>
            </a:prstGeom>
            <a:solidFill>
              <a:srgbClr val="FFD966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55"/>
            <p:cNvSpPr/>
            <p:nvPr/>
          </p:nvSpPr>
          <p:spPr>
            <a:xfrm>
              <a:off x="3855211" y="2833844"/>
              <a:ext cx="501000" cy="501000"/>
            </a:xfrm>
            <a:prstGeom prst="ellipse">
              <a:avLst/>
            </a:prstGeom>
            <a:solidFill>
              <a:srgbClr val="E69138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55"/>
            <p:cNvSpPr/>
            <p:nvPr/>
          </p:nvSpPr>
          <p:spPr>
            <a:xfrm>
              <a:off x="3968741" y="3006596"/>
              <a:ext cx="214200" cy="214200"/>
            </a:xfrm>
            <a:prstGeom prst="ellipse">
              <a:avLst/>
            </a:prstGeom>
            <a:solidFill>
              <a:srgbClr val="B45F06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55"/>
            <p:cNvSpPr/>
            <p:nvPr/>
          </p:nvSpPr>
          <p:spPr>
            <a:xfrm>
              <a:off x="4356253" y="2378487"/>
              <a:ext cx="218400" cy="218400"/>
            </a:xfrm>
            <a:prstGeom prst="ellipse">
              <a:avLst/>
            </a:prstGeom>
            <a:solidFill>
              <a:srgbClr val="93C47D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55"/>
            <p:cNvSpPr/>
            <p:nvPr/>
          </p:nvSpPr>
          <p:spPr>
            <a:xfrm>
              <a:off x="4899615" y="2947749"/>
              <a:ext cx="218400" cy="218400"/>
            </a:xfrm>
            <a:prstGeom prst="ellipse">
              <a:avLst/>
            </a:prstGeom>
            <a:solidFill>
              <a:srgbClr val="D5A6BD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55"/>
            <p:cNvSpPr/>
            <p:nvPr/>
          </p:nvSpPr>
          <p:spPr>
            <a:xfrm>
              <a:off x="4541961" y="3387935"/>
              <a:ext cx="218400" cy="218400"/>
            </a:xfrm>
            <a:prstGeom prst="ellipse">
              <a:avLst/>
            </a:prstGeom>
            <a:solidFill>
              <a:srgbClr val="6FA8DC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55"/>
            <p:cNvSpPr/>
            <p:nvPr/>
          </p:nvSpPr>
          <p:spPr>
            <a:xfrm>
              <a:off x="4760505" y="2705340"/>
              <a:ext cx="125100" cy="125100"/>
            </a:xfrm>
            <a:prstGeom prst="ellipse">
              <a:avLst/>
            </a:prstGeom>
            <a:solidFill>
              <a:srgbClr val="FFD966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55"/>
            <p:cNvSpPr/>
            <p:nvPr/>
          </p:nvSpPr>
          <p:spPr>
            <a:xfrm>
              <a:off x="4574797" y="2994415"/>
              <a:ext cx="125100" cy="125100"/>
            </a:xfrm>
            <a:prstGeom prst="ellipse">
              <a:avLst/>
            </a:prstGeom>
            <a:solidFill>
              <a:srgbClr val="FFD966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55"/>
            <p:cNvSpPr/>
            <p:nvPr/>
          </p:nvSpPr>
          <p:spPr>
            <a:xfrm>
              <a:off x="4790447" y="2452319"/>
              <a:ext cx="70800" cy="70800"/>
            </a:xfrm>
            <a:prstGeom prst="ellipse">
              <a:avLst/>
            </a:prstGeom>
            <a:solidFill>
              <a:srgbClr val="FFD966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55"/>
            <p:cNvSpPr/>
            <p:nvPr/>
          </p:nvSpPr>
          <p:spPr>
            <a:xfrm>
              <a:off x="4194589" y="3461767"/>
              <a:ext cx="70800" cy="70800"/>
            </a:xfrm>
            <a:prstGeom prst="ellipse">
              <a:avLst/>
            </a:prstGeom>
            <a:solidFill>
              <a:srgbClr val="FFD966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55"/>
            <p:cNvSpPr/>
            <p:nvPr/>
          </p:nvSpPr>
          <p:spPr>
            <a:xfrm>
              <a:off x="4194589" y="2581396"/>
              <a:ext cx="70800" cy="70800"/>
            </a:xfrm>
            <a:prstGeom prst="ellipse">
              <a:avLst/>
            </a:prstGeom>
            <a:solidFill>
              <a:srgbClr val="FFD966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6" name="Google Shape;596;p55"/>
          <p:cNvGrpSpPr/>
          <p:nvPr/>
        </p:nvGrpSpPr>
        <p:grpSpPr>
          <a:xfrm>
            <a:off x="7137130" y="1254334"/>
            <a:ext cx="683758" cy="683758"/>
            <a:chOff x="3764048" y="2224021"/>
            <a:chExt cx="1508400" cy="1508400"/>
          </a:xfrm>
        </p:grpSpPr>
        <p:sp>
          <p:nvSpPr>
            <p:cNvPr id="597" name="Google Shape;597;p55"/>
            <p:cNvSpPr/>
            <p:nvPr/>
          </p:nvSpPr>
          <p:spPr>
            <a:xfrm>
              <a:off x="3764048" y="2224021"/>
              <a:ext cx="1508400" cy="1508400"/>
            </a:xfrm>
            <a:prstGeom prst="ellipse">
              <a:avLst/>
            </a:prstGeom>
            <a:solidFill>
              <a:srgbClr val="FFD966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55"/>
            <p:cNvSpPr/>
            <p:nvPr/>
          </p:nvSpPr>
          <p:spPr>
            <a:xfrm>
              <a:off x="3855211" y="2833844"/>
              <a:ext cx="501000" cy="501000"/>
            </a:xfrm>
            <a:prstGeom prst="ellipse">
              <a:avLst/>
            </a:prstGeom>
            <a:solidFill>
              <a:srgbClr val="E69138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55"/>
            <p:cNvSpPr/>
            <p:nvPr/>
          </p:nvSpPr>
          <p:spPr>
            <a:xfrm>
              <a:off x="3968741" y="3006596"/>
              <a:ext cx="214200" cy="214200"/>
            </a:xfrm>
            <a:prstGeom prst="ellipse">
              <a:avLst/>
            </a:prstGeom>
            <a:solidFill>
              <a:srgbClr val="B45F06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55"/>
            <p:cNvSpPr/>
            <p:nvPr/>
          </p:nvSpPr>
          <p:spPr>
            <a:xfrm>
              <a:off x="4356253" y="2378487"/>
              <a:ext cx="218400" cy="218400"/>
            </a:xfrm>
            <a:prstGeom prst="ellipse">
              <a:avLst/>
            </a:prstGeom>
            <a:solidFill>
              <a:srgbClr val="93C47D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55"/>
            <p:cNvSpPr/>
            <p:nvPr/>
          </p:nvSpPr>
          <p:spPr>
            <a:xfrm>
              <a:off x="4899615" y="2947749"/>
              <a:ext cx="218400" cy="218400"/>
            </a:xfrm>
            <a:prstGeom prst="ellipse">
              <a:avLst/>
            </a:prstGeom>
            <a:solidFill>
              <a:srgbClr val="D5A6BD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55"/>
            <p:cNvSpPr/>
            <p:nvPr/>
          </p:nvSpPr>
          <p:spPr>
            <a:xfrm>
              <a:off x="4541961" y="3387935"/>
              <a:ext cx="218400" cy="218400"/>
            </a:xfrm>
            <a:prstGeom prst="ellipse">
              <a:avLst/>
            </a:prstGeom>
            <a:solidFill>
              <a:srgbClr val="6FA8DC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55"/>
            <p:cNvSpPr/>
            <p:nvPr/>
          </p:nvSpPr>
          <p:spPr>
            <a:xfrm>
              <a:off x="4760505" y="2705340"/>
              <a:ext cx="125100" cy="125100"/>
            </a:xfrm>
            <a:prstGeom prst="ellipse">
              <a:avLst/>
            </a:prstGeom>
            <a:solidFill>
              <a:srgbClr val="FFD966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55"/>
            <p:cNvSpPr/>
            <p:nvPr/>
          </p:nvSpPr>
          <p:spPr>
            <a:xfrm>
              <a:off x="4574797" y="2994415"/>
              <a:ext cx="125100" cy="125100"/>
            </a:xfrm>
            <a:prstGeom prst="ellipse">
              <a:avLst/>
            </a:prstGeom>
            <a:solidFill>
              <a:srgbClr val="FFD966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55"/>
            <p:cNvSpPr/>
            <p:nvPr/>
          </p:nvSpPr>
          <p:spPr>
            <a:xfrm>
              <a:off x="4790447" y="2452319"/>
              <a:ext cx="70800" cy="70800"/>
            </a:xfrm>
            <a:prstGeom prst="ellipse">
              <a:avLst/>
            </a:prstGeom>
            <a:solidFill>
              <a:srgbClr val="FFD966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55"/>
            <p:cNvSpPr/>
            <p:nvPr/>
          </p:nvSpPr>
          <p:spPr>
            <a:xfrm>
              <a:off x="4194589" y="3461767"/>
              <a:ext cx="70800" cy="70800"/>
            </a:xfrm>
            <a:prstGeom prst="ellipse">
              <a:avLst/>
            </a:prstGeom>
            <a:solidFill>
              <a:srgbClr val="FFD966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55"/>
            <p:cNvSpPr/>
            <p:nvPr/>
          </p:nvSpPr>
          <p:spPr>
            <a:xfrm>
              <a:off x="4194589" y="2581396"/>
              <a:ext cx="70800" cy="70800"/>
            </a:xfrm>
            <a:prstGeom prst="ellipse">
              <a:avLst/>
            </a:prstGeom>
            <a:solidFill>
              <a:srgbClr val="FFD966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8" name="Google Shape;608;p55"/>
          <p:cNvGrpSpPr/>
          <p:nvPr/>
        </p:nvGrpSpPr>
        <p:grpSpPr>
          <a:xfrm>
            <a:off x="8065730" y="1254334"/>
            <a:ext cx="683758" cy="683758"/>
            <a:chOff x="3764048" y="2224021"/>
            <a:chExt cx="1508400" cy="1508400"/>
          </a:xfrm>
        </p:grpSpPr>
        <p:sp>
          <p:nvSpPr>
            <p:cNvPr id="609" name="Google Shape;609;p55"/>
            <p:cNvSpPr/>
            <p:nvPr/>
          </p:nvSpPr>
          <p:spPr>
            <a:xfrm>
              <a:off x="3764048" y="2224021"/>
              <a:ext cx="1508400" cy="1508400"/>
            </a:xfrm>
            <a:prstGeom prst="ellipse">
              <a:avLst/>
            </a:prstGeom>
            <a:solidFill>
              <a:srgbClr val="FFD966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55"/>
            <p:cNvSpPr/>
            <p:nvPr/>
          </p:nvSpPr>
          <p:spPr>
            <a:xfrm>
              <a:off x="3855211" y="2833844"/>
              <a:ext cx="501000" cy="501000"/>
            </a:xfrm>
            <a:prstGeom prst="ellipse">
              <a:avLst/>
            </a:prstGeom>
            <a:solidFill>
              <a:srgbClr val="E69138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55"/>
            <p:cNvSpPr/>
            <p:nvPr/>
          </p:nvSpPr>
          <p:spPr>
            <a:xfrm>
              <a:off x="3968741" y="3006596"/>
              <a:ext cx="214200" cy="214200"/>
            </a:xfrm>
            <a:prstGeom prst="ellipse">
              <a:avLst/>
            </a:prstGeom>
            <a:solidFill>
              <a:srgbClr val="B45F06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55"/>
            <p:cNvSpPr/>
            <p:nvPr/>
          </p:nvSpPr>
          <p:spPr>
            <a:xfrm>
              <a:off x="4356253" y="2378487"/>
              <a:ext cx="218400" cy="218400"/>
            </a:xfrm>
            <a:prstGeom prst="ellipse">
              <a:avLst/>
            </a:prstGeom>
            <a:solidFill>
              <a:srgbClr val="93C47D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55"/>
            <p:cNvSpPr/>
            <p:nvPr/>
          </p:nvSpPr>
          <p:spPr>
            <a:xfrm>
              <a:off x="4899615" y="2947749"/>
              <a:ext cx="218400" cy="218400"/>
            </a:xfrm>
            <a:prstGeom prst="ellipse">
              <a:avLst/>
            </a:prstGeom>
            <a:solidFill>
              <a:srgbClr val="D5A6BD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55"/>
            <p:cNvSpPr/>
            <p:nvPr/>
          </p:nvSpPr>
          <p:spPr>
            <a:xfrm>
              <a:off x="4541961" y="3387935"/>
              <a:ext cx="218400" cy="218400"/>
            </a:xfrm>
            <a:prstGeom prst="ellipse">
              <a:avLst/>
            </a:prstGeom>
            <a:solidFill>
              <a:srgbClr val="6FA8DC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55"/>
            <p:cNvSpPr/>
            <p:nvPr/>
          </p:nvSpPr>
          <p:spPr>
            <a:xfrm>
              <a:off x="4760505" y="2705340"/>
              <a:ext cx="125100" cy="125100"/>
            </a:xfrm>
            <a:prstGeom prst="ellipse">
              <a:avLst/>
            </a:prstGeom>
            <a:solidFill>
              <a:srgbClr val="FFD966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55"/>
            <p:cNvSpPr/>
            <p:nvPr/>
          </p:nvSpPr>
          <p:spPr>
            <a:xfrm>
              <a:off x="4574797" y="2994415"/>
              <a:ext cx="125100" cy="125100"/>
            </a:xfrm>
            <a:prstGeom prst="ellipse">
              <a:avLst/>
            </a:prstGeom>
            <a:solidFill>
              <a:srgbClr val="FFD966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55"/>
            <p:cNvSpPr/>
            <p:nvPr/>
          </p:nvSpPr>
          <p:spPr>
            <a:xfrm>
              <a:off x="4790447" y="2452319"/>
              <a:ext cx="70800" cy="70800"/>
            </a:xfrm>
            <a:prstGeom prst="ellipse">
              <a:avLst/>
            </a:prstGeom>
            <a:solidFill>
              <a:srgbClr val="FFD966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55"/>
            <p:cNvSpPr/>
            <p:nvPr/>
          </p:nvSpPr>
          <p:spPr>
            <a:xfrm>
              <a:off x="4194589" y="3461767"/>
              <a:ext cx="70800" cy="70800"/>
            </a:xfrm>
            <a:prstGeom prst="ellipse">
              <a:avLst/>
            </a:prstGeom>
            <a:solidFill>
              <a:srgbClr val="FFD966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55"/>
            <p:cNvSpPr/>
            <p:nvPr/>
          </p:nvSpPr>
          <p:spPr>
            <a:xfrm>
              <a:off x="4194589" y="2581396"/>
              <a:ext cx="70800" cy="70800"/>
            </a:xfrm>
            <a:prstGeom prst="ellipse">
              <a:avLst/>
            </a:prstGeom>
            <a:solidFill>
              <a:srgbClr val="FFD966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0" name="Google Shape;620;p55"/>
          <p:cNvGrpSpPr/>
          <p:nvPr/>
        </p:nvGrpSpPr>
        <p:grpSpPr>
          <a:xfrm>
            <a:off x="8968403" y="1254347"/>
            <a:ext cx="683727" cy="683727"/>
            <a:chOff x="608800" y="2095000"/>
            <a:chExt cx="3364800" cy="3364800"/>
          </a:xfrm>
        </p:grpSpPr>
        <p:sp>
          <p:nvSpPr>
            <p:cNvPr id="621" name="Google Shape;621;p55"/>
            <p:cNvSpPr/>
            <p:nvPr/>
          </p:nvSpPr>
          <p:spPr>
            <a:xfrm>
              <a:off x="608800" y="2095000"/>
              <a:ext cx="3364800" cy="33648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55"/>
            <p:cNvSpPr/>
            <p:nvPr/>
          </p:nvSpPr>
          <p:spPr>
            <a:xfrm>
              <a:off x="812152" y="3455300"/>
              <a:ext cx="1117800" cy="11178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55"/>
            <p:cNvSpPr/>
            <p:nvPr/>
          </p:nvSpPr>
          <p:spPr>
            <a:xfrm>
              <a:off x="1065396" y="3840649"/>
              <a:ext cx="477600" cy="4779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55"/>
            <p:cNvSpPr/>
            <p:nvPr/>
          </p:nvSpPr>
          <p:spPr>
            <a:xfrm>
              <a:off x="1929800" y="2439558"/>
              <a:ext cx="487500" cy="4875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55"/>
            <p:cNvSpPr/>
            <p:nvPr/>
          </p:nvSpPr>
          <p:spPr>
            <a:xfrm>
              <a:off x="3141850" y="3709383"/>
              <a:ext cx="487500" cy="4875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55"/>
            <p:cNvSpPr/>
            <p:nvPr/>
          </p:nvSpPr>
          <p:spPr>
            <a:xfrm>
              <a:off x="2344050" y="4691283"/>
              <a:ext cx="487500" cy="4875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55"/>
            <p:cNvSpPr/>
            <p:nvPr/>
          </p:nvSpPr>
          <p:spPr>
            <a:xfrm>
              <a:off x="2831545" y="3168653"/>
              <a:ext cx="279300" cy="2793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55"/>
            <p:cNvSpPr/>
            <p:nvPr/>
          </p:nvSpPr>
          <p:spPr>
            <a:xfrm>
              <a:off x="2417295" y="3813478"/>
              <a:ext cx="279300" cy="2793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55"/>
            <p:cNvSpPr/>
            <p:nvPr/>
          </p:nvSpPr>
          <p:spPr>
            <a:xfrm>
              <a:off x="2898335" y="2604252"/>
              <a:ext cx="158100" cy="1581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55"/>
            <p:cNvSpPr/>
            <p:nvPr/>
          </p:nvSpPr>
          <p:spPr>
            <a:xfrm>
              <a:off x="1569185" y="4855977"/>
              <a:ext cx="158100" cy="1581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55"/>
            <p:cNvSpPr/>
            <p:nvPr/>
          </p:nvSpPr>
          <p:spPr>
            <a:xfrm>
              <a:off x="1569185" y="2892177"/>
              <a:ext cx="158100" cy="1581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2" name="Google Shape;632;p55"/>
          <p:cNvGrpSpPr/>
          <p:nvPr/>
        </p:nvGrpSpPr>
        <p:grpSpPr>
          <a:xfrm>
            <a:off x="9922928" y="1254347"/>
            <a:ext cx="683727" cy="683727"/>
            <a:chOff x="608800" y="2095000"/>
            <a:chExt cx="3364800" cy="3364800"/>
          </a:xfrm>
        </p:grpSpPr>
        <p:sp>
          <p:nvSpPr>
            <p:cNvPr id="633" name="Google Shape;633;p55"/>
            <p:cNvSpPr/>
            <p:nvPr/>
          </p:nvSpPr>
          <p:spPr>
            <a:xfrm>
              <a:off x="608800" y="2095000"/>
              <a:ext cx="3364800" cy="33648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55"/>
            <p:cNvSpPr/>
            <p:nvPr/>
          </p:nvSpPr>
          <p:spPr>
            <a:xfrm>
              <a:off x="812152" y="3455300"/>
              <a:ext cx="1117800" cy="11178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55"/>
            <p:cNvSpPr/>
            <p:nvPr/>
          </p:nvSpPr>
          <p:spPr>
            <a:xfrm>
              <a:off x="1065396" y="3840649"/>
              <a:ext cx="477600" cy="4779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55"/>
            <p:cNvSpPr/>
            <p:nvPr/>
          </p:nvSpPr>
          <p:spPr>
            <a:xfrm>
              <a:off x="1929800" y="2439558"/>
              <a:ext cx="487500" cy="4875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55"/>
            <p:cNvSpPr/>
            <p:nvPr/>
          </p:nvSpPr>
          <p:spPr>
            <a:xfrm>
              <a:off x="3141850" y="3709383"/>
              <a:ext cx="487500" cy="4875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55"/>
            <p:cNvSpPr/>
            <p:nvPr/>
          </p:nvSpPr>
          <p:spPr>
            <a:xfrm>
              <a:off x="2344050" y="4691283"/>
              <a:ext cx="487500" cy="4875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55"/>
            <p:cNvSpPr/>
            <p:nvPr/>
          </p:nvSpPr>
          <p:spPr>
            <a:xfrm>
              <a:off x="2831545" y="3168653"/>
              <a:ext cx="279300" cy="2793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55"/>
            <p:cNvSpPr/>
            <p:nvPr/>
          </p:nvSpPr>
          <p:spPr>
            <a:xfrm>
              <a:off x="2417295" y="3813478"/>
              <a:ext cx="279300" cy="2793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55"/>
            <p:cNvSpPr/>
            <p:nvPr/>
          </p:nvSpPr>
          <p:spPr>
            <a:xfrm>
              <a:off x="2898335" y="2604252"/>
              <a:ext cx="158100" cy="1581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55"/>
            <p:cNvSpPr/>
            <p:nvPr/>
          </p:nvSpPr>
          <p:spPr>
            <a:xfrm>
              <a:off x="1569185" y="4855977"/>
              <a:ext cx="158100" cy="1581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55"/>
            <p:cNvSpPr/>
            <p:nvPr/>
          </p:nvSpPr>
          <p:spPr>
            <a:xfrm>
              <a:off x="1569185" y="2892177"/>
              <a:ext cx="158100" cy="1581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4" name="Google Shape;644;p55"/>
          <p:cNvGrpSpPr/>
          <p:nvPr/>
        </p:nvGrpSpPr>
        <p:grpSpPr>
          <a:xfrm>
            <a:off x="4355753" y="2200497"/>
            <a:ext cx="683727" cy="683727"/>
            <a:chOff x="608800" y="2095000"/>
            <a:chExt cx="3364800" cy="3364800"/>
          </a:xfrm>
        </p:grpSpPr>
        <p:sp>
          <p:nvSpPr>
            <p:cNvPr id="645" name="Google Shape;645;p55"/>
            <p:cNvSpPr/>
            <p:nvPr/>
          </p:nvSpPr>
          <p:spPr>
            <a:xfrm>
              <a:off x="608800" y="2095000"/>
              <a:ext cx="3364800" cy="33648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55"/>
            <p:cNvSpPr/>
            <p:nvPr/>
          </p:nvSpPr>
          <p:spPr>
            <a:xfrm>
              <a:off x="812152" y="3455300"/>
              <a:ext cx="1117800" cy="11178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55"/>
            <p:cNvSpPr/>
            <p:nvPr/>
          </p:nvSpPr>
          <p:spPr>
            <a:xfrm>
              <a:off x="1065396" y="3840649"/>
              <a:ext cx="477600" cy="4779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55"/>
            <p:cNvSpPr/>
            <p:nvPr/>
          </p:nvSpPr>
          <p:spPr>
            <a:xfrm>
              <a:off x="1929800" y="2439558"/>
              <a:ext cx="487500" cy="4875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55"/>
            <p:cNvSpPr/>
            <p:nvPr/>
          </p:nvSpPr>
          <p:spPr>
            <a:xfrm>
              <a:off x="3141850" y="3709383"/>
              <a:ext cx="487500" cy="4875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55"/>
            <p:cNvSpPr/>
            <p:nvPr/>
          </p:nvSpPr>
          <p:spPr>
            <a:xfrm>
              <a:off x="2344050" y="4691283"/>
              <a:ext cx="487500" cy="4875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55"/>
            <p:cNvSpPr/>
            <p:nvPr/>
          </p:nvSpPr>
          <p:spPr>
            <a:xfrm>
              <a:off x="2831545" y="3168653"/>
              <a:ext cx="279300" cy="2793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55"/>
            <p:cNvSpPr/>
            <p:nvPr/>
          </p:nvSpPr>
          <p:spPr>
            <a:xfrm>
              <a:off x="2417295" y="3813478"/>
              <a:ext cx="279300" cy="2793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55"/>
            <p:cNvSpPr/>
            <p:nvPr/>
          </p:nvSpPr>
          <p:spPr>
            <a:xfrm>
              <a:off x="2898335" y="2604252"/>
              <a:ext cx="158100" cy="1581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55"/>
            <p:cNvSpPr/>
            <p:nvPr/>
          </p:nvSpPr>
          <p:spPr>
            <a:xfrm>
              <a:off x="1569185" y="4855977"/>
              <a:ext cx="158100" cy="1581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55"/>
            <p:cNvSpPr/>
            <p:nvPr/>
          </p:nvSpPr>
          <p:spPr>
            <a:xfrm>
              <a:off x="1569185" y="2892177"/>
              <a:ext cx="158100" cy="1581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6" name="Google Shape;656;p55"/>
          <p:cNvGrpSpPr/>
          <p:nvPr/>
        </p:nvGrpSpPr>
        <p:grpSpPr>
          <a:xfrm>
            <a:off x="5276767" y="2200484"/>
            <a:ext cx="683758" cy="683758"/>
            <a:chOff x="3764048" y="2224021"/>
            <a:chExt cx="1508400" cy="1508400"/>
          </a:xfrm>
        </p:grpSpPr>
        <p:sp>
          <p:nvSpPr>
            <p:cNvPr id="657" name="Google Shape;657;p55"/>
            <p:cNvSpPr/>
            <p:nvPr/>
          </p:nvSpPr>
          <p:spPr>
            <a:xfrm>
              <a:off x="3764048" y="2224021"/>
              <a:ext cx="1508400" cy="1508400"/>
            </a:xfrm>
            <a:prstGeom prst="ellipse">
              <a:avLst/>
            </a:prstGeom>
            <a:solidFill>
              <a:srgbClr val="FFD966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55"/>
            <p:cNvSpPr/>
            <p:nvPr/>
          </p:nvSpPr>
          <p:spPr>
            <a:xfrm>
              <a:off x="3855211" y="2833844"/>
              <a:ext cx="501000" cy="501000"/>
            </a:xfrm>
            <a:prstGeom prst="ellipse">
              <a:avLst/>
            </a:prstGeom>
            <a:solidFill>
              <a:srgbClr val="E69138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55"/>
            <p:cNvSpPr/>
            <p:nvPr/>
          </p:nvSpPr>
          <p:spPr>
            <a:xfrm>
              <a:off x="3968741" y="3006596"/>
              <a:ext cx="214200" cy="214200"/>
            </a:xfrm>
            <a:prstGeom prst="ellipse">
              <a:avLst/>
            </a:prstGeom>
            <a:solidFill>
              <a:srgbClr val="B45F06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55"/>
            <p:cNvSpPr/>
            <p:nvPr/>
          </p:nvSpPr>
          <p:spPr>
            <a:xfrm>
              <a:off x="4356253" y="2378487"/>
              <a:ext cx="218400" cy="218400"/>
            </a:xfrm>
            <a:prstGeom prst="ellipse">
              <a:avLst/>
            </a:prstGeom>
            <a:solidFill>
              <a:srgbClr val="93C47D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55"/>
            <p:cNvSpPr/>
            <p:nvPr/>
          </p:nvSpPr>
          <p:spPr>
            <a:xfrm>
              <a:off x="4899615" y="2947749"/>
              <a:ext cx="218400" cy="218400"/>
            </a:xfrm>
            <a:prstGeom prst="ellipse">
              <a:avLst/>
            </a:prstGeom>
            <a:solidFill>
              <a:srgbClr val="D5A6BD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55"/>
            <p:cNvSpPr/>
            <p:nvPr/>
          </p:nvSpPr>
          <p:spPr>
            <a:xfrm>
              <a:off x="4541961" y="3387935"/>
              <a:ext cx="218400" cy="218400"/>
            </a:xfrm>
            <a:prstGeom prst="ellipse">
              <a:avLst/>
            </a:prstGeom>
            <a:solidFill>
              <a:srgbClr val="6FA8DC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55"/>
            <p:cNvSpPr/>
            <p:nvPr/>
          </p:nvSpPr>
          <p:spPr>
            <a:xfrm>
              <a:off x="4760505" y="2705340"/>
              <a:ext cx="125100" cy="125100"/>
            </a:xfrm>
            <a:prstGeom prst="ellipse">
              <a:avLst/>
            </a:prstGeom>
            <a:solidFill>
              <a:srgbClr val="FFD966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55"/>
            <p:cNvSpPr/>
            <p:nvPr/>
          </p:nvSpPr>
          <p:spPr>
            <a:xfrm>
              <a:off x="4574797" y="2994415"/>
              <a:ext cx="125100" cy="125100"/>
            </a:xfrm>
            <a:prstGeom prst="ellipse">
              <a:avLst/>
            </a:prstGeom>
            <a:solidFill>
              <a:srgbClr val="FFD966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55"/>
            <p:cNvSpPr/>
            <p:nvPr/>
          </p:nvSpPr>
          <p:spPr>
            <a:xfrm>
              <a:off x="4790447" y="2452319"/>
              <a:ext cx="70800" cy="70800"/>
            </a:xfrm>
            <a:prstGeom prst="ellipse">
              <a:avLst/>
            </a:prstGeom>
            <a:solidFill>
              <a:srgbClr val="FFD966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55"/>
            <p:cNvSpPr/>
            <p:nvPr/>
          </p:nvSpPr>
          <p:spPr>
            <a:xfrm>
              <a:off x="4194589" y="3461767"/>
              <a:ext cx="70800" cy="70800"/>
            </a:xfrm>
            <a:prstGeom prst="ellipse">
              <a:avLst/>
            </a:prstGeom>
            <a:solidFill>
              <a:srgbClr val="FFD966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55"/>
            <p:cNvSpPr/>
            <p:nvPr/>
          </p:nvSpPr>
          <p:spPr>
            <a:xfrm>
              <a:off x="4194589" y="2581396"/>
              <a:ext cx="70800" cy="70800"/>
            </a:xfrm>
            <a:prstGeom prst="ellipse">
              <a:avLst/>
            </a:prstGeom>
            <a:solidFill>
              <a:srgbClr val="FFD966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8" name="Google Shape;668;p55"/>
          <p:cNvGrpSpPr/>
          <p:nvPr/>
        </p:nvGrpSpPr>
        <p:grpSpPr>
          <a:xfrm>
            <a:off x="6208401" y="2200484"/>
            <a:ext cx="683758" cy="683758"/>
            <a:chOff x="3764048" y="2224021"/>
            <a:chExt cx="1508400" cy="1508400"/>
          </a:xfrm>
        </p:grpSpPr>
        <p:sp>
          <p:nvSpPr>
            <p:cNvPr id="669" name="Google Shape;669;p55"/>
            <p:cNvSpPr/>
            <p:nvPr/>
          </p:nvSpPr>
          <p:spPr>
            <a:xfrm>
              <a:off x="3764048" y="2224021"/>
              <a:ext cx="1508400" cy="1508400"/>
            </a:xfrm>
            <a:prstGeom prst="ellipse">
              <a:avLst/>
            </a:prstGeom>
            <a:solidFill>
              <a:srgbClr val="FFD966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55"/>
            <p:cNvSpPr/>
            <p:nvPr/>
          </p:nvSpPr>
          <p:spPr>
            <a:xfrm>
              <a:off x="3855211" y="2833844"/>
              <a:ext cx="501000" cy="501000"/>
            </a:xfrm>
            <a:prstGeom prst="ellipse">
              <a:avLst/>
            </a:prstGeom>
            <a:solidFill>
              <a:srgbClr val="E69138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55"/>
            <p:cNvSpPr/>
            <p:nvPr/>
          </p:nvSpPr>
          <p:spPr>
            <a:xfrm>
              <a:off x="3968741" y="3006596"/>
              <a:ext cx="214200" cy="214200"/>
            </a:xfrm>
            <a:prstGeom prst="ellipse">
              <a:avLst/>
            </a:prstGeom>
            <a:solidFill>
              <a:srgbClr val="B45F06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55"/>
            <p:cNvSpPr/>
            <p:nvPr/>
          </p:nvSpPr>
          <p:spPr>
            <a:xfrm>
              <a:off x="4356253" y="2378487"/>
              <a:ext cx="218400" cy="218400"/>
            </a:xfrm>
            <a:prstGeom prst="ellipse">
              <a:avLst/>
            </a:prstGeom>
            <a:solidFill>
              <a:srgbClr val="93C47D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55"/>
            <p:cNvSpPr/>
            <p:nvPr/>
          </p:nvSpPr>
          <p:spPr>
            <a:xfrm>
              <a:off x="4899615" y="2947749"/>
              <a:ext cx="218400" cy="218400"/>
            </a:xfrm>
            <a:prstGeom prst="ellipse">
              <a:avLst/>
            </a:prstGeom>
            <a:solidFill>
              <a:srgbClr val="D5A6BD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55"/>
            <p:cNvSpPr/>
            <p:nvPr/>
          </p:nvSpPr>
          <p:spPr>
            <a:xfrm>
              <a:off x="4541961" y="3387935"/>
              <a:ext cx="218400" cy="218400"/>
            </a:xfrm>
            <a:prstGeom prst="ellipse">
              <a:avLst/>
            </a:prstGeom>
            <a:solidFill>
              <a:srgbClr val="6FA8DC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55"/>
            <p:cNvSpPr/>
            <p:nvPr/>
          </p:nvSpPr>
          <p:spPr>
            <a:xfrm>
              <a:off x="4760505" y="2705340"/>
              <a:ext cx="125100" cy="125100"/>
            </a:xfrm>
            <a:prstGeom prst="ellipse">
              <a:avLst/>
            </a:prstGeom>
            <a:solidFill>
              <a:srgbClr val="FFD966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55"/>
            <p:cNvSpPr/>
            <p:nvPr/>
          </p:nvSpPr>
          <p:spPr>
            <a:xfrm>
              <a:off x="4574797" y="2994415"/>
              <a:ext cx="125100" cy="125100"/>
            </a:xfrm>
            <a:prstGeom prst="ellipse">
              <a:avLst/>
            </a:prstGeom>
            <a:solidFill>
              <a:srgbClr val="FFD966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55"/>
            <p:cNvSpPr/>
            <p:nvPr/>
          </p:nvSpPr>
          <p:spPr>
            <a:xfrm>
              <a:off x="4790447" y="2452319"/>
              <a:ext cx="70800" cy="70800"/>
            </a:xfrm>
            <a:prstGeom prst="ellipse">
              <a:avLst/>
            </a:prstGeom>
            <a:solidFill>
              <a:srgbClr val="FFD966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55"/>
            <p:cNvSpPr/>
            <p:nvPr/>
          </p:nvSpPr>
          <p:spPr>
            <a:xfrm>
              <a:off x="4194589" y="3461767"/>
              <a:ext cx="70800" cy="70800"/>
            </a:xfrm>
            <a:prstGeom prst="ellipse">
              <a:avLst/>
            </a:prstGeom>
            <a:solidFill>
              <a:srgbClr val="FFD966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55"/>
            <p:cNvSpPr/>
            <p:nvPr/>
          </p:nvSpPr>
          <p:spPr>
            <a:xfrm>
              <a:off x="4194589" y="2581396"/>
              <a:ext cx="70800" cy="70800"/>
            </a:xfrm>
            <a:prstGeom prst="ellipse">
              <a:avLst/>
            </a:prstGeom>
            <a:solidFill>
              <a:srgbClr val="FFD966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0" name="Google Shape;680;p55"/>
          <p:cNvGrpSpPr/>
          <p:nvPr/>
        </p:nvGrpSpPr>
        <p:grpSpPr>
          <a:xfrm>
            <a:off x="7119941" y="2200497"/>
            <a:ext cx="683727" cy="683727"/>
            <a:chOff x="608800" y="2095000"/>
            <a:chExt cx="3364800" cy="3364800"/>
          </a:xfrm>
        </p:grpSpPr>
        <p:sp>
          <p:nvSpPr>
            <p:cNvPr id="681" name="Google Shape;681;p55"/>
            <p:cNvSpPr/>
            <p:nvPr/>
          </p:nvSpPr>
          <p:spPr>
            <a:xfrm>
              <a:off x="608800" y="2095000"/>
              <a:ext cx="3364800" cy="33648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55"/>
            <p:cNvSpPr/>
            <p:nvPr/>
          </p:nvSpPr>
          <p:spPr>
            <a:xfrm>
              <a:off x="812152" y="3455300"/>
              <a:ext cx="1117800" cy="11178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55"/>
            <p:cNvSpPr/>
            <p:nvPr/>
          </p:nvSpPr>
          <p:spPr>
            <a:xfrm>
              <a:off x="1065396" y="3840649"/>
              <a:ext cx="477600" cy="4779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55"/>
            <p:cNvSpPr/>
            <p:nvPr/>
          </p:nvSpPr>
          <p:spPr>
            <a:xfrm>
              <a:off x="1929800" y="2439558"/>
              <a:ext cx="487500" cy="4875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55"/>
            <p:cNvSpPr/>
            <p:nvPr/>
          </p:nvSpPr>
          <p:spPr>
            <a:xfrm>
              <a:off x="3141850" y="3709383"/>
              <a:ext cx="487500" cy="4875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55"/>
            <p:cNvSpPr/>
            <p:nvPr/>
          </p:nvSpPr>
          <p:spPr>
            <a:xfrm>
              <a:off x="2344050" y="4691283"/>
              <a:ext cx="487500" cy="4875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55"/>
            <p:cNvSpPr/>
            <p:nvPr/>
          </p:nvSpPr>
          <p:spPr>
            <a:xfrm>
              <a:off x="2831545" y="3168653"/>
              <a:ext cx="279300" cy="2793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55"/>
            <p:cNvSpPr/>
            <p:nvPr/>
          </p:nvSpPr>
          <p:spPr>
            <a:xfrm>
              <a:off x="2417295" y="3813478"/>
              <a:ext cx="279300" cy="2793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55"/>
            <p:cNvSpPr/>
            <p:nvPr/>
          </p:nvSpPr>
          <p:spPr>
            <a:xfrm>
              <a:off x="2898335" y="2604252"/>
              <a:ext cx="158100" cy="1581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55"/>
            <p:cNvSpPr/>
            <p:nvPr/>
          </p:nvSpPr>
          <p:spPr>
            <a:xfrm>
              <a:off x="1569185" y="4855977"/>
              <a:ext cx="158100" cy="1581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55"/>
            <p:cNvSpPr/>
            <p:nvPr/>
          </p:nvSpPr>
          <p:spPr>
            <a:xfrm>
              <a:off x="1569185" y="2892177"/>
              <a:ext cx="158100" cy="1581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2" name="Google Shape;692;p55"/>
          <p:cNvGrpSpPr/>
          <p:nvPr/>
        </p:nvGrpSpPr>
        <p:grpSpPr>
          <a:xfrm>
            <a:off x="8044178" y="2200497"/>
            <a:ext cx="683727" cy="683727"/>
            <a:chOff x="608800" y="2095000"/>
            <a:chExt cx="3364800" cy="3364800"/>
          </a:xfrm>
        </p:grpSpPr>
        <p:sp>
          <p:nvSpPr>
            <p:cNvPr id="693" name="Google Shape;693;p55"/>
            <p:cNvSpPr/>
            <p:nvPr/>
          </p:nvSpPr>
          <p:spPr>
            <a:xfrm>
              <a:off x="608800" y="2095000"/>
              <a:ext cx="3364800" cy="33648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55"/>
            <p:cNvSpPr/>
            <p:nvPr/>
          </p:nvSpPr>
          <p:spPr>
            <a:xfrm>
              <a:off x="812152" y="3455300"/>
              <a:ext cx="1117800" cy="11178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55"/>
            <p:cNvSpPr/>
            <p:nvPr/>
          </p:nvSpPr>
          <p:spPr>
            <a:xfrm>
              <a:off x="1065396" y="3840649"/>
              <a:ext cx="477600" cy="4779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55"/>
            <p:cNvSpPr/>
            <p:nvPr/>
          </p:nvSpPr>
          <p:spPr>
            <a:xfrm>
              <a:off x="1929800" y="2439558"/>
              <a:ext cx="487500" cy="4875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55"/>
            <p:cNvSpPr/>
            <p:nvPr/>
          </p:nvSpPr>
          <p:spPr>
            <a:xfrm>
              <a:off x="3141850" y="3709383"/>
              <a:ext cx="487500" cy="4875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55"/>
            <p:cNvSpPr/>
            <p:nvPr/>
          </p:nvSpPr>
          <p:spPr>
            <a:xfrm>
              <a:off x="2344050" y="4691283"/>
              <a:ext cx="487500" cy="4875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55"/>
            <p:cNvSpPr/>
            <p:nvPr/>
          </p:nvSpPr>
          <p:spPr>
            <a:xfrm>
              <a:off x="2831545" y="3168653"/>
              <a:ext cx="279300" cy="2793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55"/>
            <p:cNvSpPr/>
            <p:nvPr/>
          </p:nvSpPr>
          <p:spPr>
            <a:xfrm>
              <a:off x="2417295" y="3813478"/>
              <a:ext cx="279300" cy="2793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55"/>
            <p:cNvSpPr/>
            <p:nvPr/>
          </p:nvSpPr>
          <p:spPr>
            <a:xfrm>
              <a:off x="2898335" y="2604252"/>
              <a:ext cx="158100" cy="1581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55"/>
            <p:cNvSpPr/>
            <p:nvPr/>
          </p:nvSpPr>
          <p:spPr>
            <a:xfrm>
              <a:off x="1569185" y="4855977"/>
              <a:ext cx="158100" cy="1581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55"/>
            <p:cNvSpPr/>
            <p:nvPr/>
          </p:nvSpPr>
          <p:spPr>
            <a:xfrm>
              <a:off x="1569185" y="2892177"/>
              <a:ext cx="158100" cy="1581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4" name="Google Shape;704;p55"/>
          <p:cNvGrpSpPr/>
          <p:nvPr/>
        </p:nvGrpSpPr>
        <p:grpSpPr>
          <a:xfrm>
            <a:off x="8972730" y="2200484"/>
            <a:ext cx="683758" cy="683758"/>
            <a:chOff x="3764048" y="2224021"/>
            <a:chExt cx="1508400" cy="1508400"/>
          </a:xfrm>
        </p:grpSpPr>
        <p:sp>
          <p:nvSpPr>
            <p:cNvPr id="705" name="Google Shape;705;p55"/>
            <p:cNvSpPr/>
            <p:nvPr/>
          </p:nvSpPr>
          <p:spPr>
            <a:xfrm>
              <a:off x="3764048" y="2224021"/>
              <a:ext cx="1508400" cy="1508400"/>
            </a:xfrm>
            <a:prstGeom prst="ellipse">
              <a:avLst/>
            </a:prstGeom>
            <a:solidFill>
              <a:srgbClr val="FFD966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55"/>
            <p:cNvSpPr/>
            <p:nvPr/>
          </p:nvSpPr>
          <p:spPr>
            <a:xfrm>
              <a:off x="3855211" y="2833844"/>
              <a:ext cx="501000" cy="501000"/>
            </a:xfrm>
            <a:prstGeom prst="ellipse">
              <a:avLst/>
            </a:prstGeom>
            <a:solidFill>
              <a:srgbClr val="E69138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55"/>
            <p:cNvSpPr/>
            <p:nvPr/>
          </p:nvSpPr>
          <p:spPr>
            <a:xfrm>
              <a:off x="3968741" y="3006596"/>
              <a:ext cx="214200" cy="214200"/>
            </a:xfrm>
            <a:prstGeom prst="ellipse">
              <a:avLst/>
            </a:prstGeom>
            <a:solidFill>
              <a:srgbClr val="B45F06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55"/>
            <p:cNvSpPr/>
            <p:nvPr/>
          </p:nvSpPr>
          <p:spPr>
            <a:xfrm>
              <a:off x="4356253" y="2378487"/>
              <a:ext cx="218400" cy="218400"/>
            </a:xfrm>
            <a:prstGeom prst="ellipse">
              <a:avLst/>
            </a:prstGeom>
            <a:solidFill>
              <a:srgbClr val="93C47D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55"/>
            <p:cNvSpPr/>
            <p:nvPr/>
          </p:nvSpPr>
          <p:spPr>
            <a:xfrm>
              <a:off x="4899615" y="2947749"/>
              <a:ext cx="218400" cy="218400"/>
            </a:xfrm>
            <a:prstGeom prst="ellipse">
              <a:avLst/>
            </a:prstGeom>
            <a:solidFill>
              <a:srgbClr val="D5A6BD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55"/>
            <p:cNvSpPr/>
            <p:nvPr/>
          </p:nvSpPr>
          <p:spPr>
            <a:xfrm>
              <a:off x="4541961" y="3387935"/>
              <a:ext cx="218400" cy="218400"/>
            </a:xfrm>
            <a:prstGeom prst="ellipse">
              <a:avLst/>
            </a:prstGeom>
            <a:solidFill>
              <a:srgbClr val="6FA8DC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55"/>
            <p:cNvSpPr/>
            <p:nvPr/>
          </p:nvSpPr>
          <p:spPr>
            <a:xfrm>
              <a:off x="4760505" y="2705340"/>
              <a:ext cx="125100" cy="125100"/>
            </a:xfrm>
            <a:prstGeom prst="ellipse">
              <a:avLst/>
            </a:prstGeom>
            <a:solidFill>
              <a:srgbClr val="FFD966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55"/>
            <p:cNvSpPr/>
            <p:nvPr/>
          </p:nvSpPr>
          <p:spPr>
            <a:xfrm>
              <a:off x="4574797" y="2994415"/>
              <a:ext cx="125100" cy="125100"/>
            </a:xfrm>
            <a:prstGeom prst="ellipse">
              <a:avLst/>
            </a:prstGeom>
            <a:solidFill>
              <a:srgbClr val="FFD966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55"/>
            <p:cNvSpPr/>
            <p:nvPr/>
          </p:nvSpPr>
          <p:spPr>
            <a:xfrm>
              <a:off x="4790447" y="2452319"/>
              <a:ext cx="70800" cy="70800"/>
            </a:xfrm>
            <a:prstGeom prst="ellipse">
              <a:avLst/>
            </a:prstGeom>
            <a:solidFill>
              <a:srgbClr val="FFD966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55"/>
            <p:cNvSpPr/>
            <p:nvPr/>
          </p:nvSpPr>
          <p:spPr>
            <a:xfrm>
              <a:off x="4194589" y="3461767"/>
              <a:ext cx="70800" cy="70800"/>
            </a:xfrm>
            <a:prstGeom prst="ellipse">
              <a:avLst/>
            </a:prstGeom>
            <a:solidFill>
              <a:srgbClr val="FFD966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55"/>
            <p:cNvSpPr/>
            <p:nvPr/>
          </p:nvSpPr>
          <p:spPr>
            <a:xfrm>
              <a:off x="4194589" y="2581396"/>
              <a:ext cx="70800" cy="70800"/>
            </a:xfrm>
            <a:prstGeom prst="ellipse">
              <a:avLst/>
            </a:prstGeom>
            <a:solidFill>
              <a:srgbClr val="FFD966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6" name="Google Shape;716;p55"/>
          <p:cNvGrpSpPr/>
          <p:nvPr/>
        </p:nvGrpSpPr>
        <p:grpSpPr>
          <a:xfrm>
            <a:off x="9901330" y="2200484"/>
            <a:ext cx="683758" cy="683758"/>
            <a:chOff x="3764048" y="2224021"/>
            <a:chExt cx="1508400" cy="1508400"/>
          </a:xfrm>
        </p:grpSpPr>
        <p:sp>
          <p:nvSpPr>
            <p:cNvPr id="717" name="Google Shape;717;p55"/>
            <p:cNvSpPr/>
            <p:nvPr/>
          </p:nvSpPr>
          <p:spPr>
            <a:xfrm>
              <a:off x="3764048" y="2224021"/>
              <a:ext cx="1508400" cy="1508400"/>
            </a:xfrm>
            <a:prstGeom prst="ellipse">
              <a:avLst/>
            </a:prstGeom>
            <a:solidFill>
              <a:srgbClr val="FFD966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55"/>
            <p:cNvSpPr/>
            <p:nvPr/>
          </p:nvSpPr>
          <p:spPr>
            <a:xfrm>
              <a:off x="3855211" y="2833844"/>
              <a:ext cx="501000" cy="501000"/>
            </a:xfrm>
            <a:prstGeom prst="ellipse">
              <a:avLst/>
            </a:prstGeom>
            <a:solidFill>
              <a:srgbClr val="E69138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55"/>
            <p:cNvSpPr/>
            <p:nvPr/>
          </p:nvSpPr>
          <p:spPr>
            <a:xfrm>
              <a:off x="3968741" y="3006596"/>
              <a:ext cx="214200" cy="214200"/>
            </a:xfrm>
            <a:prstGeom prst="ellipse">
              <a:avLst/>
            </a:prstGeom>
            <a:solidFill>
              <a:srgbClr val="B45F06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55"/>
            <p:cNvSpPr/>
            <p:nvPr/>
          </p:nvSpPr>
          <p:spPr>
            <a:xfrm>
              <a:off x="4356253" y="2378487"/>
              <a:ext cx="218400" cy="218400"/>
            </a:xfrm>
            <a:prstGeom prst="ellipse">
              <a:avLst/>
            </a:prstGeom>
            <a:solidFill>
              <a:srgbClr val="93C47D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55"/>
            <p:cNvSpPr/>
            <p:nvPr/>
          </p:nvSpPr>
          <p:spPr>
            <a:xfrm>
              <a:off x="4899615" y="2947749"/>
              <a:ext cx="218400" cy="218400"/>
            </a:xfrm>
            <a:prstGeom prst="ellipse">
              <a:avLst/>
            </a:prstGeom>
            <a:solidFill>
              <a:srgbClr val="D5A6BD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55"/>
            <p:cNvSpPr/>
            <p:nvPr/>
          </p:nvSpPr>
          <p:spPr>
            <a:xfrm>
              <a:off x="4541961" y="3387935"/>
              <a:ext cx="218400" cy="218400"/>
            </a:xfrm>
            <a:prstGeom prst="ellipse">
              <a:avLst/>
            </a:prstGeom>
            <a:solidFill>
              <a:srgbClr val="6FA8DC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55"/>
            <p:cNvSpPr/>
            <p:nvPr/>
          </p:nvSpPr>
          <p:spPr>
            <a:xfrm>
              <a:off x="4760505" y="2705340"/>
              <a:ext cx="125100" cy="125100"/>
            </a:xfrm>
            <a:prstGeom prst="ellipse">
              <a:avLst/>
            </a:prstGeom>
            <a:solidFill>
              <a:srgbClr val="FFD966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55"/>
            <p:cNvSpPr/>
            <p:nvPr/>
          </p:nvSpPr>
          <p:spPr>
            <a:xfrm>
              <a:off x="4574797" y="2994415"/>
              <a:ext cx="125100" cy="125100"/>
            </a:xfrm>
            <a:prstGeom prst="ellipse">
              <a:avLst/>
            </a:prstGeom>
            <a:solidFill>
              <a:srgbClr val="FFD966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55"/>
            <p:cNvSpPr/>
            <p:nvPr/>
          </p:nvSpPr>
          <p:spPr>
            <a:xfrm>
              <a:off x="4790447" y="2452319"/>
              <a:ext cx="70800" cy="70800"/>
            </a:xfrm>
            <a:prstGeom prst="ellipse">
              <a:avLst/>
            </a:prstGeom>
            <a:solidFill>
              <a:srgbClr val="FFD966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55"/>
            <p:cNvSpPr/>
            <p:nvPr/>
          </p:nvSpPr>
          <p:spPr>
            <a:xfrm>
              <a:off x="4194589" y="3461767"/>
              <a:ext cx="70800" cy="70800"/>
            </a:xfrm>
            <a:prstGeom prst="ellipse">
              <a:avLst/>
            </a:prstGeom>
            <a:solidFill>
              <a:srgbClr val="FFD966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55"/>
            <p:cNvSpPr/>
            <p:nvPr/>
          </p:nvSpPr>
          <p:spPr>
            <a:xfrm>
              <a:off x="4194589" y="2581396"/>
              <a:ext cx="70800" cy="70800"/>
            </a:xfrm>
            <a:prstGeom prst="ellipse">
              <a:avLst/>
            </a:prstGeom>
            <a:solidFill>
              <a:srgbClr val="FFD966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8" name="Google Shape;728;p55"/>
          <p:cNvGrpSpPr/>
          <p:nvPr/>
        </p:nvGrpSpPr>
        <p:grpSpPr>
          <a:xfrm>
            <a:off x="1598697" y="2200484"/>
            <a:ext cx="683758" cy="683758"/>
            <a:chOff x="3764048" y="2224021"/>
            <a:chExt cx="1508400" cy="1508400"/>
          </a:xfrm>
        </p:grpSpPr>
        <p:sp>
          <p:nvSpPr>
            <p:cNvPr id="729" name="Google Shape;729;p55"/>
            <p:cNvSpPr/>
            <p:nvPr/>
          </p:nvSpPr>
          <p:spPr>
            <a:xfrm>
              <a:off x="3764048" y="2224021"/>
              <a:ext cx="1508400" cy="1508400"/>
            </a:xfrm>
            <a:prstGeom prst="ellipse">
              <a:avLst/>
            </a:prstGeom>
            <a:solidFill>
              <a:srgbClr val="FFD966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55"/>
            <p:cNvSpPr/>
            <p:nvPr/>
          </p:nvSpPr>
          <p:spPr>
            <a:xfrm>
              <a:off x="3855211" y="2833844"/>
              <a:ext cx="501000" cy="501000"/>
            </a:xfrm>
            <a:prstGeom prst="ellipse">
              <a:avLst/>
            </a:prstGeom>
            <a:solidFill>
              <a:srgbClr val="E69138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55"/>
            <p:cNvSpPr/>
            <p:nvPr/>
          </p:nvSpPr>
          <p:spPr>
            <a:xfrm>
              <a:off x="3968741" y="3006596"/>
              <a:ext cx="214200" cy="214200"/>
            </a:xfrm>
            <a:prstGeom prst="ellipse">
              <a:avLst/>
            </a:prstGeom>
            <a:solidFill>
              <a:srgbClr val="B45F06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55"/>
            <p:cNvSpPr/>
            <p:nvPr/>
          </p:nvSpPr>
          <p:spPr>
            <a:xfrm>
              <a:off x="4356253" y="2378487"/>
              <a:ext cx="218400" cy="218400"/>
            </a:xfrm>
            <a:prstGeom prst="ellipse">
              <a:avLst/>
            </a:prstGeom>
            <a:solidFill>
              <a:srgbClr val="93C47D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55"/>
            <p:cNvSpPr/>
            <p:nvPr/>
          </p:nvSpPr>
          <p:spPr>
            <a:xfrm>
              <a:off x="4899615" y="2947749"/>
              <a:ext cx="218400" cy="218400"/>
            </a:xfrm>
            <a:prstGeom prst="ellipse">
              <a:avLst/>
            </a:prstGeom>
            <a:solidFill>
              <a:srgbClr val="D5A6BD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55"/>
            <p:cNvSpPr/>
            <p:nvPr/>
          </p:nvSpPr>
          <p:spPr>
            <a:xfrm>
              <a:off x="4541961" y="3387935"/>
              <a:ext cx="218400" cy="218400"/>
            </a:xfrm>
            <a:prstGeom prst="ellipse">
              <a:avLst/>
            </a:prstGeom>
            <a:solidFill>
              <a:srgbClr val="6FA8DC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55"/>
            <p:cNvSpPr/>
            <p:nvPr/>
          </p:nvSpPr>
          <p:spPr>
            <a:xfrm>
              <a:off x="4760505" y="2705340"/>
              <a:ext cx="125100" cy="125100"/>
            </a:xfrm>
            <a:prstGeom prst="ellipse">
              <a:avLst/>
            </a:prstGeom>
            <a:solidFill>
              <a:srgbClr val="FFD966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55"/>
            <p:cNvSpPr/>
            <p:nvPr/>
          </p:nvSpPr>
          <p:spPr>
            <a:xfrm>
              <a:off x="4574797" y="2994415"/>
              <a:ext cx="125100" cy="125100"/>
            </a:xfrm>
            <a:prstGeom prst="ellipse">
              <a:avLst/>
            </a:prstGeom>
            <a:solidFill>
              <a:srgbClr val="FFD966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55"/>
            <p:cNvSpPr/>
            <p:nvPr/>
          </p:nvSpPr>
          <p:spPr>
            <a:xfrm>
              <a:off x="4790447" y="2452319"/>
              <a:ext cx="70800" cy="70800"/>
            </a:xfrm>
            <a:prstGeom prst="ellipse">
              <a:avLst/>
            </a:prstGeom>
            <a:solidFill>
              <a:srgbClr val="FFD966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55"/>
            <p:cNvSpPr/>
            <p:nvPr/>
          </p:nvSpPr>
          <p:spPr>
            <a:xfrm>
              <a:off x="4194589" y="3461767"/>
              <a:ext cx="70800" cy="70800"/>
            </a:xfrm>
            <a:prstGeom prst="ellipse">
              <a:avLst/>
            </a:prstGeom>
            <a:solidFill>
              <a:srgbClr val="FFD966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55"/>
            <p:cNvSpPr/>
            <p:nvPr/>
          </p:nvSpPr>
          <p:spPr>
            <a:xfrm>
              <a:off x="4194589" y="2581396"/>
              <a:ext cx="70800" cy="70800"/>
            </a:xfrm>
            <a:prstGeom prst="ellipse">
              <a:avLst/>
            </a:prstGeom>
            <a:solidFill>
              <a:srgbClr val="FFD966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0" name="Google Shape;740;p55"/>
          <p:cNvGrpSpPr/>
          <p:nvPr/>
        </p:nvGrpSpPr>
        <p:grpSpPr>
          <a:xfrm>
            <a:off x="2527320" y="2200497"/>
            <a:ext cx="683727" cy="683727"/>
            <a:chOff x="608800" y="2095000"/>
            <a:chExt cx="3364800" cy="3364800"/>
          </a:xfrm>
        </p:grpSpPr>
        <p:sp>
          <p:nvSpPr>
            <p:cNvPr id="741" name="Google Shape;741;p55"/>
            <p:cNvSpPr/>
            <p:nvPr/>
          </p:nvSpPr>
          <p:spPr>
            <a:xfrm>
              <a:off x="608800" y="2095000"/>
              <a:ext cx="3364800" cy="33648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55"/>
            <p:cNvSpPr/>
            <p:nvPr/>
          </p:nvSpPr>
          <p:spPr>
            <a:xfrm>
              <a:off x="812152" y="3455300"/>
              <a:ext cx="1117800" cy="11178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55"/>
            <p:cNvSpPr/>
            <p:nvPr/>
          </p:nvSpPr>
          <p:spPr>
            <a:xfrm>
              <a:off x="1065396" y="3840649"/>
              <a:ext cx="477600" cy="4779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55"/>
            <p:cNvSpPr/>
            <p:nvPr/>
          </p:nvSpPr>
          <p:spPr>
            <a:xfrm>
              <a:off x="1929800" y="2439558"/>
              <a:ext cx="487500" cy="4875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55"/>
            <p:cNvSpPr/>
            <p:nvPr/>
          </p:nvSpPr>
          <p:spPr>
            <a:xfrm>
              <a:off x="3141850" y="3709383"/>
              <a:ext cx="487500" cy="4875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55"/>
            <p:cNvSpPr/>
            <p:nvPr/>
          </p:nvSpPr>
          <p:spPr>
            <a:xfrm>
              <a:off x="2344050" y="4691283"/>
              <a:ext cx="487500" cy="4875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55"/>
            <p:cNvSpPr/>
            <p:nvPr/>
          </p:nvSpPr>
          <p:spPr>
            <a:xfrm>
              <a:off x="2831545" y="3168653"/>
              <a:ext cx="279300" cy="2793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55"/>
            <p:cNvSpPr/>
            <p:nvPr/>
          </p:nvSpPr>
          <p:spPr>
            <a:xfrm>
              <a:off x="2417295" y="3813478"/>
              <a:ext cx="279300" cy="2793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55"/>
            <p:cNvSpPr/>
            <p:nvPr/>
          </p:nvSpPr>
          <p:spPr>
            <a:xfrm>
              <a:off x="2898335" y="2604252"/>
              <a:ext cx="158100" cy="1581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55"/>
            <p:cNvSpPr/>
            <p:nvPr/>
          </p:nvSpPr>
          <p:spPr>
            <a:xfrm>
              <a:off x="1569185" y="4855977"/>
              <a:ext cx="158100" cy="1581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55"/>
            <p:cNvSpPr/>
            <p:nvPr/>
          </p:nvSpPr>
          <p:spPr>
            <a:xfrm>
              <a:off x="1569185" y="2892177"/>
              <a:ext cx="158100" cy="1581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2" name="Google Shape;752;p55"/>
          <p:cNvGrpSpPr/>
          <p:nvPr/>
        </p:nvGrpSpPr>
        <p:grpSpPr>
          <a:xfrm>
            <a:off x="3434728" y="2200497"/>
            <a:ext cx="683727" cy="683727"/>
            <a:chOff x="608800" y="2095000"/>
            <a:chExt cx="3364800" cy="3364800"/>
          </a:xfrm>
        </p:grpSpPr>
        <p:sp>
          <p:nvSpPr>
            <p:cNvPr id="753" name="Google Shape;753;p55"/>
            <p:cNvSpPr/>
            <p:nvPr/>
          </p:nvSpPr>
          <p:spPr>
            <a:xfrm>
              <a:off x="608800" y="2095000"/>
              <a:ext cx="3364800" cy="33648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55"/>
            <p:cNvSpPr/>
            <p:nvPr/>
          </p:nvSpPr>
          <p:spPr>
            <a:xfrm>
              <a:off x="812152" y="3455300"/>
              <a:ext cx="1117800" cy="11178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55"/>
            <p:cNvSpPr/>
            <p:nvPr/>
          </p:nvSpPr>
          <p:spPr>
            <a:xfrm>
              <a:off x="1065396" y="3840649"/>
              <a:ext cx="477600" cy="4779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55"/>
            <p:cNvSpPr/>
            <p:nvPr/>
          </p:nvSpPr>
          <p:spPr>
            <a:xfrm>
              <a:off x="1929800" y="2439558"/>
              <a:ext cx="487500" cy="4875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55"/>
            <p:cNvSpPr/>
            <p:nvPr/>
          </p:nvSpPr>
          <p:spPr>
            <a:xfrm>
              <a:off x="3141850" y="3709383"/>
              <a:ext cx="487500" cy="4875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55"/>
            <p:cNvSpPr/>
            <p:nvPr/>
          </p:nvSpPr>
          <p:spPr>
            <a:xfrm>
              <a:off x="2344050" y="4691283"/>
              <a:ext cx="487500" cy="4875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55"/>
            <p:cNvSpPr/>
            <p:nvPr/>
          </p:nvSpPr>
          <p:spPr>
            <a:xfrm>
              <a:off x="2831545" y="3168653"/>
              <a:ext cx="279300" cy="2793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55"/>
            <p:cNvSpPr/>
            <p:nvPr/>
          </p:nvSpPr>
          <p:spPr>
            <a:xfrm>
              <a:off x="2417295" y="3813478"/>
              <a:ext cx="279300" cy="2793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55"/>
            <p:cNvSpPr/>
            <p:nvPr/>
          </p:nvSpPr>
          <p:spPr>
            <a:xfrm>
              <a:off x="2898335" y="2604252"/>
              <a:ext cx="158100" cy="1581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55"/>
            <p:cNvSpPr/>
            <p:nvPr/>
          </p:nvSpPr>
          <p:spPr>
            <a:xfrm>
              <a:off x="1569185" y="4855977"/>
              <a:ext cx="158100" cy="1581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55"/>
            <p:cNvSpPr/>
            <p:nvPr/>
          </p:nvSpPr>
          <p:spPr>
            <a:xfrm>
              <a:off x="1569185" y="2892177"/>
              <a:ext cx="158100" cy="1581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4" name="Google Shape;764;p55"/>
          <p:cNvGrpSpPr/>
          <p:nvPr/>
        </p:nvGrpSpPr>
        <p:grpSpPr>
          <a:xfrm>
            <a:off x="9904628" y="3087122"/>
            <a:ext cx="683727" cy="683727"/>
            <a:chOff x="608800" y="2095000"/>
            <a:chExt cx="3364800" cy="3364800"/>
          </a:xfrm>
        </p:grpSpPr>
        <p:sp>
          <p:nvSpPr>
            <p:cNvPr id="765" name="Google Shape;765;p55"/>
            <p:cNvSpPr/>
            <p:nvPr/>
          </p:nvSpPr>
          <p:spPr>
            <a:xfrm>
              <a:off x="608800" y="2095000"/>
              <a:ext cx="3364800" cy="33648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55"/>
            <p:cNvSpPr/>
            <p:nvPr/>
          </p:nvSpPr>
          <p:spPr>
            <a:xfrm>
              <a:off x="812152" y="3455300"/>
              <a:ext cx="1117800" cy="11178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55"/>
            <p:cNvSpPr/>
            <p:nvPr/>
          </p:nvSpPr>
          <p:spPr>
            <a:xfrm>
              <a:off x="1065396" y="3840649"/>
              <a:ext cx="477600" cy="4779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55"/>
            <p:cNvSpPr/>
            <p:nvPr/>
          </p:nvSpPr>
          <p:spPr>
            <a:xfrm>
              <a:off x="1929800" y="2439558"/>
              <a:ext cx="487500" cy="4875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55"/>
            <p:cNvSpPr/>
            <p:nvPr/>
          </p:nvSpPr>
          <p:spPr>
            <a:xfrm>
              <a:off x="3141850" y="3709383"/>
              <a:ext cx="487500" cy="4875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55"/>
            <p:cNvSpPr/>
            <p:nvPr/>
          </p:nvSpPr>
          <p:spPr>
            <a:xfrm>
              <a:off x="2344050" y="4691283"/>
              <a:ext cx="487500" cy="4875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55"/>
            <p:cNvSpPr/>
            <p:nvPr/>
          </p:nvSpPr>
          <p:spPr>
            <a:xfrm>
              <a:off x="2831545" y="3168653"/>
              <a:ext cx="279300" cy="2793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55"/>
            <p:cNvSpPr/>
            <p:nvPr/>
          </p:nvSpPr>
          <p:spPr>
            <a:xfrm>
              <a:off x="2417295" y="3813478"/>
              <a:ext cx="279300" cy="2793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55"/>
            <p:cNvSpPr/>
            <p:nvPr/>
          </p:nvSpPr>
          <p:spPr>
            <a:xfrm>
              <a:off x="2898335" y="2604252"/>
              <a:ext cx="158100" cy="1581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55"/>
            <p:cNvSpPr/>
            <p:nvPr/>
          </p:nvSpPr>
          <p:spPr>
            <a:xfrm>
              <a:off x="1569185" y="4855977"/>
              <a:ext cx="158100" cy="1581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55"/>
            <p:cNvSpPr/>
            <p:nvPr/>
          </p:nvSpPr>
          <p:spPr>
            <a:xfrm>
              <a:off x="1569185" y="2892177"/>
              <a:ext cx="158100" cy="1581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6" name="Google Shape;776;p55"/>
          <p:cNvGrpSpPr/>
          <p:nvPr/>
        </p:nvGrpSpPr>
        <p:grpSpPr>
          <a:xfrm>
            <a:off x="1594409" y="3087109"/>
            <a:ext cx="683758" cy="683758"/>
            <a:chOff x="3764048" y="2224021"/>
            <a:chExt cx="1508400" cy="1508400"/>
          </a:xfrm>
        </p:grpSpPr>
        <p:sp>
          <p:nvSpPr>
            <p:cNvPr id="777" name="Google Shape;777;p55"/>
            <p:cNvSpPr/>
            <p:nvPr/>
          </p:nvSpPr>
          <p:spPr>
            <a:xfrm>
              <a:off x="3764048" y="2224021"/>
              <a:ext cx="1508400" cy="1508400"/>
            </a:xfrm>
            <a:prstGeom prst="ellipse">
              <a:avLst/>
            </a:prstGeom>
            <a:solidFill>
              <a:srgbClr val="FFD966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55"/>
            <p:cNvSpPr/>
            <p:nvPr/>
          </p:nvSpPr>
          <p:spPr>
            <a:xfrm>
              <a:off x="3855211" y="2833844"/>
              <a:ext cx="501000" cy="501000"/>
            </a:xfrm>
            <a:prstGeom prst="ellipse">
              <a:avLst/>
            </a:prstGeom>
            <a:solidFill>
              <a:srgbClr val="E69138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55"/>
            <p:cNvSpPr/>
            <p:nvPr/>
          </p:nvSpPr>
          <p:spPr>
            <a:xfrm>
              <a:off x="3968741" y="3006596"/>
              <a:ext cx="214200" cy="214200"/>
            </a:xfrm>
            <a:prstGeom prst="ellipse">
              <a:avLst/>
            </a:prstGeom>
            <a:solidFill>
              <a:srgbClr val="B45F06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55"/>
            <p:cNvSpPr/>
            <p:nvPr/>
          </p:nvSpPr>
          <p:spPr>
            <a:xfrm>
              <a:off x="4356253" y="2378487"/>
              <a:ext cx="218400" cy="218400"/>
            </a:xfrm>
            <a:prstGeom prst="ellipse">
              <a:avLst/>
            </a:prstGeom>
            <a:solidFill>
              <a:srgbClr val="93C47D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55"/>
            <p:cNvSpPr/>
            <p:nvPr/>
          </p:nvSpPr>
          <p:spPr>
            <a:xfrm>
              <a:off x="4899615" y="2947749"/>
              <a:ext cx="218400" cy="218400"/>
            </a:xfrm>
            <a:prstGeom prst="ellipse">
              <a:avLst/>
            </a:prstGeom>
            <a:solidFill>
              <a:srgbClr val="D5A6BD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55"/>
            <p:cNvSpPr/>
            <p:nvPr/>
          </p:nvSpPr>
          <p:spPr>
            <a:xfrm>
              <a:off x="4541961" y="3387935"/>
              <a:ext cx="218400" cy="218400"/>
            </a:xfrm>
            <a:prstGeom prst="ellipse">
              <a:avLst/>
            </a:prstGeom>
            <a:solidFill>
              <a:srgbClr val="6FA8DC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55"/>
            <p:cNvSpPr/>
            <p:nvPr/>
          </p:nvSpPr>
          <p:spPr>
            <a:xfrm>
              <a:off x="4760505" y="2705340"/>
              <a:ext cx="125100" cy="125100"/>
            </a:xfrm>
            <a:prstGeom prst="ellipse">
              <a:avLst/>
            </a:prstGeom>
            <a:solidFill>
              <a:srgbClr val="FFD966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55"/>
            <p:cNvSpPr/>
            <p:nvPr/>
          </p:nvSpPr>
          <p:spPr>
            <a:xfrm>
              <a:off x="4574797" y="2994415"/>
              <a:ext cx="125100" cy="125100"/>
            </a:xfrm>
            <a:prstGeom prst="ellipse">
              <a:avLst/>
            </a:prstGeom>
            <a:solidFill>
              <a:srgbClr val="FFD966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55"/>
            <p:cNvSpPr/>
            <p:nvPr/>
          </p:nvSpPr>
          <p:spPr>
            <a:xfrm>
              <a:off x="4790447" y="2452319"/>
              <a:ext cx="70800" cy="70800"/>
            </a:xfrm>
            <a:prstGeom prst="ellipse">
              <a:avLst/>
            </a:prstGeom>
            <a:solidFill>
              <a:srgbClr val="FFD966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55"/>
            <p:cNvSpPr/>
            <p:nvPr/>
          </p:nvSpPr>
          <p:spPr>
            <a:xfrm>
              <a:off x="4194589" y="3461767"/>
              <a:ext cx="70800" cy="70800"/>
            </a:xfrm>
            <a:prstGeom prst="ellipse">
              <a:avLst/>
            </a:prstGeom>
            <a:solidFill>
              <a:srgbClr val="FFD966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55"/>
            <p:cNvSpPr/>
            <p:nvPr/>
          </p:nvSpPr>
          <p:spPr>
            <a:xfrm>
              <a:off x="4194589" y="2581396"/>
              <a:ext cx="70800" cy="70800"/>
            </a:xfrm>
            <a:prstGeom prst="ellipse">
              <a:avLst/>
            </a:prstGeom>
            <a:solidFill>
              <a:srgbClr val="FFD966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8" name="Google Shape;788;p55"/>
          <p:cNvGrpSpPr/>
          <p:nvPr/>
        </p:nvGrpSpPr>
        <p:grpSpPr>
          <a:xfrm>
            <a:off x="2515459" y="3087109"/>
            <a:ext cx="683758" cy="683758"/>
            <a:chOff x="3764048" y="2224021"/>
            <a:chExt cx="1508400" cy="1508400"/>
          </a:xfrm>
        </p:grpSpPr>
        <p:sp>
          <p:nvSpPr>
            <p:cNvPr id="789" name="Google Shape;789;p55"/>
            <p:cNvSpPr/>
            <p:nvPr/>
          </p:nvSpPr>
          <p:spPr>
            <a:xfrm>
              <a:off x="3764048" y="2224021"/>
              <a:ext cx="1508400" cy="1508400"/>
            </a:xfrm>
            <a:prstGeom prst="ellipse">
              <a:avLst/>
            </a:prstGeom>
            <a:solidFill>
              <a:srgbClr val="FFD966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55"/>
            <p:cNvSpPr/>
            <p:nvPr/>
          </p:nvSpPr>
          <p:spPr>
            <a:xfrm>
              <a:off x="3855211" y="2833844"/>
              <a:ext cx="501000" cy="501000"/>
            </a:xfrm>
            <a:prstGeom prst="ellipse">
              <a:avLst/>
            </a:prstGeom>
            <a:solidFill>
              <a:srgbClr val="E69138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55"/>
            <p:cNvSpPr/>
            <p:nvPr/>
          </p:nvSpPr>
          <p:spPr>
            <a:xfrm>
              <a:off x="3968741" y="3006596"/>
              <a:ext cx="214200" cy="214200"/>
            </a:xfrm>
            <a:prstGeom prst="ellipse">
              <a:avLst/>
            </a:prstGeom>
            <a:solidFill>
              <a:srgbClr val="B45F06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55"/>
            <p:cNvSpPr/>
            <p:nvPr/>
          </p:nvSpPr>
          <p:spPr>
            <a:xfrm>
              <a:off x="4356253" y="2378487"/>
              <a:ext cx="218400" cy="218400"/>
            </a:xfrm>
            <a:prstGeom prst="ellipse">
              <a:avLst/>
            </a:prstGeom>
            <a:solidFill>
              <a:srgbClr val="93C47D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55"/>
            <p:cNvSpPr/>
            <p:nvPr/>
          </p:nvSpPr>
          <p:spPr>
            <a:xfrm>
              <a:off x="4899615" y="2947749"/>
              <a:ext cx="218400" cy="218400"/>
            </a:xfrm>
            <a:prstGeom prst="ellipse">
              <a:avLst/>
            </a:prstGeom>
            <a:solidFill>
              <a:srgbClr val="D5A6BD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55"/>
            <p:cNvSpPr/>
            <p:nvPr/>
          </p:nvSpPr>
          <p:spPr>
            <a:xfrm>
              <a:off x="4541961" y="3387935"/>
              <a:ext cx="218400" cy="218400"/>
            </a:xfrm>
            <a:prstGeom prst="ellipse">
              <a:avLst/>
            </a:prstGeom>
            <a:solidFill>
              <a:srgbClr val="6FA8DC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55"/>
            <p:cNvSpPr/>
            <p:nvPr/>
          </p:nvSpPr>
          <p:spPr>
            <a:xfrm>
              <a:off x="4760505" y="2705340"/>
              <a:ext cx="125100" cy="125100"/>
            </a:xfrm>
            <a:prstGeom prst="ellipse">
              <a:avLst/>
            </a:prstGeom>
            <a:solidFill>
              <a:srgbClr val="FFD966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55"/>
            <p:cNvSpPr/>
            <p:nvPr/>
          </p:nvSpPr>
          <p:spPr>
            <a:xfrm>
              <a:off x="4574797" y="2994415"/>
              <a:ext cx="125100" cy="125100"/>
            </a:xfrm>
            <a:prstGeom prst="ellipse">
              <a:avLst/>
            </a:prstGeom>
            <a:solidFill>
              <a:srgbClr val="FFD966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55"/>
            <p:cNvSpPr/>
            <p:nvPr/>
          </p:nvSpPr>
          <p:spPr>
            <a:xfrm>
              <a:off x="4790447" y="2452319"/>
              <a:ext cx="70800" cy="70800"/>
            </a:xfrm>
            <a:prstGeom prst="ellipse">
              <a:avLst/>
            </a:prstGeom>
            <a:solidFill>
              <a:srgbClr val="FFD966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55"/>
            <p:cNvSpPr/>
            <p:nvPr/>
          </p:nvSpPr>
          <p:spPr>
            <a:xfrm>
              <a:off x="4194589" y="3461767"/>
              <a:ext cx="70800" cy="70800"/>
            </a:xfrm>
            <a:prstGeom prst="ellipse">
              <a:avLst/>
            </a:prstGeom>
            <a:solidFill>
              <a:srgbClr val="FFD966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55"/>
            <p:cNvSpPr/>
            <p:nvPr/>
          </p:nvSpPr>
          <p:spPr>
            <a:xfrm>
              <a:off x="4194589" y="2581396"/>
              <a:ext cx="70800" cy="70800"/>
            </a:xfrm>
            <a:prstGeom prst="ellipse">
              <a:avLst/>
            </a:prstGeom>
            <a:solidFill>
              <a:srgbClr val="FFD966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0" name="Google Shape;800;p55"/>
          <p:cNvGrpSpPr/>
          <p:nvPr/>
        </p:nvGrpSpPr>
        <p:grpSpPr>
          <a:xfrm>
            <a:off x="3416416" y="3087122"/>
            <a:ext cx="683727" cy="683727"/>
            <a:chOff x="608800" y="2095000"/>
            <a:chExt cx="3364800" cy="3364800"/>
          </a:xfrm>
        </p:grpSpPr>
        <p:sp>
          <p:nvSpPr>
            <p:cNvPr id="801" name="Google Shape;801;p55"/>
            <p:cNvSpPr/>
            <p:nvPr/>
          </p:nvSpPr>
          <p:spPr>
            <a:xfrm>
              <a:off x="608800" y="2095000"/>
              <a:ext cx="3364800" cy="33648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55"/>
            <p:cNvSpPr/>
            <p:nvPr/>
          </p:nvSpPr>
          <p:spPr>
            <a:xfrm>
              <a:off x="812152" y="3455300"/>
              <a:ext cx="1117800" cy="11178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55"/>
            <p:cNvSpPr/>
            <p:nvPr/>
          </p:nvSpPr>
          <p:spPr>
            <a:xfrm>
              <a:off x="1065396" y="3840649"/>
              <a:ext cx="477600" cy="4779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55"/>
            <p:cNvSpPr/>
            <p:nvPr/>
          </p:nvSpPr>
          <p:spPr>
            <a:xfrm>
              <a:off x="1929800" y="2439558"/>
              <a:ext cx="487500" cy="4875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55"/>
            <p:cNvSpPr/>
            <p:nvPr/>
          </p:nvSpPr>
          <p:spPr>
            <a:xfrm>
              <a:off x="3141850" y="3709383"/>
              <a:ext cx="487500" cy="4875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55"/>
            <p:cNvSpPr/>
            <p:nvPr/>
          </p:nvSpPr>
          <p:spPr>
            <a:xfrm>
              <a:off x="2344050" y="4691283"/>
              <a:ext cx="487500" cy="4875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55"/>
            <p:cNvSpPr/>
            <p:nvPr/>
          </p:nvSpPr>
          <p:spPr>
            <a:xfrm>
              <a:off x="2831545" y="3168653"/>
              <a:ext cx="279300" cy="2793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55"/>
            <p:cNvSpPr/>
            <p:nvPr/>
          </p:nvSpPr>
          <p:spPr>
            <a:xfrm>
              <a:off x="2417295" y="3813478"/>
              <a:ext cx="279300" cy="2793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55"/>
            <p:cNvSpPr/>
            <p:nvPr/>
          </p:nvSpPr>
          <p:spPr>
            <a:xfrm>
              <a:off x="2898335" y="2604252"/>
              <a:ext cx="158100" cy="1581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55"/>
            <p:cNvSpPr/>
            <p:nvPr/>
          </p:nvSpPr>
          <p:spPr>
            <a:xfrm>
              <a:off x="1569185" y="4855977"/>
              <a:ext cx="158100" cy="1581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55"/>
            <p:cNvSpPr/>
            <p:nvPr/>
          </p:nvSpPr>
          <p:spPr>
            <a:xfrm>
              <a:off x="1569185" y="2892177"/>
              <a:ext cx="158100" cy="1581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2" name="Google Shape;812;p55"/>
          <p:cNvGrpSpPr/>
          <p:nvPr/>
        </p:nvGrpSpPr>
        <p:grpSpPr>
          <a:xfrm>
            <a:off x="4340653" y="3087122"/>
            <a:ext cx="683727" cy="683727"/>
            <a:chOff x="608800" y="2095000"/>
            <a:chExt cx="3364800" cy="3364800"/>
          </a:xfrm>
        </p:grpSpPr>
        <p:sp>
          <p:nvSpPr>
            <p:cNvPr id="813" name="Google Shape;813;p55"/>
            <p:cNvSpPr/>
            <p:nvPr/>
          </p:nvSpPr>
          <p:spPr>
            <a:xfrm>
              <a:off x="608800" y="2095000"/>
              <a:ext cx="3364800" cy="33648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55"/>
            <p:cNvSpPr/>
            <p:nvPr/>
          </p:nvSpPr>
          <p:spPr>
            <a:xfrm>
              <a:off x="812152" y="3455300"/>
              <a:ext cx="1117800" cy="11178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55"/>
            <p:cNvSpPr/>
            <p:nvPr/>
          </p:nvSpPr>
          <p:spPr>
            <a:xfrm>
              <a:off x="1065396" y="3840649"/>
              <a:ext cx="477600" cy="4779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55"/>
            <p:cNvSpPr/>
            <p:nvPr/>
          </p:nvSpPr>
          <p:spPr>
            <a:xfrm>
              <a:off x="1929800" y="2439558"/>
              <a:ext cx="487500" cy="4875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55"/>
            <p:cNvSpPr/>
            <p:nvPr/>
          </p:nvSpPr>
          <p:spPr>
            <a:xfrm>
              <a:off x="3141850" y="3709383"/>
              <a:ext cx="487500" cy="4875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55"/>
            <p:cNvSpPr/>
            <p:nvPr/>
          </p:nvSpPr>
          <p:spPr>
            <a:xfrm>
              <a:off x="2344050" y="4691283"/>
              <a:ext cx="487500" cy="4875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55"/>
            <p:cNvSpPr/>
            <p:nvPr/>
          </p:nvSpPr>
          <p:spPr>
            <a:xfrm>
              <a:off x="2831545" y="3168653"/>
              <a:ext cx="279300" cy="2793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55"/>
            <p:cNvSpPr/>
            <p:nvPr/>
          </p:nvSpPr>
          <p:spPr>
            <a:xfrm>
              <a:off x="2417295" y="3813478"/>
              <a:ext cx="279300" cy="2793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55"/>
            <p:cNvSpPr/>
            <p:nvPr/>
          </p:nvSpPr>
          <p:spPr>
            <a:xfrm>
              <a:off x="2898335" y="2604252"/>
              <a:ext cx="158100" cy="1581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55"/>
            <p:cNvSpPr/>
            <p:nvPr/>
          </p:nvSpPr>
          <p:spPr>
            <a:xfrm>
              <a:off x="1569185" y="4855977"/>
              <a:ext cx="158100" cy="1581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55"/>
            <p:cNvSpPr/>
            <p:nvPr/>
          </p:nvSpPr>
          <p:spPr>
            <a:xfrm>
              <a:off x="1569185" y="2892177"/>
              <a:ext cx="158100" cy="1581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4" name="Google Shape;824;p55"/>
          <p:cNvGrpSpPr/>
          <p:nvPr/>
        </p:nvGrpSpPr>
        <p:grpSpPr>
          <a:xfrm>
            <a:off x="5269205" y="3087109"/>
            <a:ext cx="683758" cy="683758"/>
            <a:chOff x="3764048" y="2224021"/>
            <a:chExt cx="1508400" cy="1508400"/>
          </a:xfrm>
        </p:grpSpPr>
        <p:sp>
          <p:nvSpPr>
            <p:cNvPr id="825" name="Google Shape;825;p55"/>
            <p:cNvSpPr/>
            <p:nvPr/>
          </p:nvSpPr>
          <p:spPr>
            <a:xfrm>
              <a:off x="3764048" y="2224021"/>
              <a:ext cx="1508400" cy="1508400"/>
            </a:xfrm>
            <a:prstGeom prst="ellipse">
              <a:avLst/>
            </a:prstGeom>
            <a:solidFill>
              <a:srgbClr val="FFD966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55"/>
            <p:cNvSpPr/>
            <p:nvPr/>
          </p:nvSpPr>
          <p:spPr>
            <a:xfrm>
              <a:off x="3855211" y="2833844"/>
              <a:ext cx="501000" cy="501000"/>
            </a:xfrm>
            <a:prstGeom prst="ellipse">
              <a:avLst/>
            </a:prstGeom>
            <a:solidFill>
              <a:srgbClr val="E69138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55"/>
            <p:cNvSpPr/>
            <p:nvPr/>
          </p:nvSpPr>
          <p:spPr>
            <a:xfrm>
              <a:off x="3968741" y="3006596"/>
              <a:ext cx="214200" cy="214200"/>
            </a:xfrm>
            <a:prstGeom prst="ellipse">
              <a:avLst/>
            </a:prstGeom>
            <a:solidFill>
              <a:srgbClr val="B45F06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55"/>
            <p:cNvSpPr/>
            <p:nvPr/>
          </p:nvSpPr>
          <p:spPr>
            <a:xfrm>
              <a:off x="4356253" y="2378487"/>
              <a:ext cx="218400" cy="218400"/>
            </a:xfrm>
            <a:prstGeom prst="ellipse">
              <a:avLst/>
            </a:prstGeom>
            <a:solidFill>
              <a:srgbClr val="93C47D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55"/>
            <p:cNvSpPr/>
            <p:nvPr/>
          </p:nvSpPr>
          <p:spPr>
            <a:xfrm>
              <a:off x="4899615" y="2947749"/>
              <a:ext cx="218400" cy="218400"/>
            </a:xfrm>
            <a:prstGeom prst="ellipse">
              <a:avLst/>
            </a:prstGeom>
            <a:solidFill>
              <a:srgbClr val="D5A6BD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55"/>
            <p:cNvSpPr/>
            <p:nvPr/>
          </p:nvSpPr>
          <p:spPr>
            <a:xfrm>
              <a:off x="4541961" y="3387935"/>
              <a:ext cx="218400" cy="218400"/>
            </a:xfrm>
            <a:prstGeom prst="ellipse">
              <a:avLst/>
            </a:prstGeom>
            <a:solidFill>
              <a:srgbClr val="6FA8DC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55"/>
            <p:cNvSpPr/>
            <p:nvPr/>
          </p:nvSpPr>
          <p:spPr>
            <a:xfrm>
              <a:off x="4760505" y="2705340"/>
              <a:ext cx="125100" cy="125100"/>
            </a:xfrm>
            <a:prstGeom prst="ellipse">
              <a:avLst/>
            </a:prstGeom>
            <a:solidFill>
              <a:srgbClr val="FFD966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55"/>
            <p:cNvSpPr/>
            <p:nvPr/>
          </p:nvSpPr>
          <p:spPr>
            <a:xfrm>
              <a:off x="4574797" y="2994415"/>
              <a:ext cx="125100" cy="125100"/>
            </a:xfrm>
            <a:prstGeom prst="ellipse">
              <a:avLst/>
            </a:prstGeom>
            <a:solidFill>
              <a:srgbClr val="FFD966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55"/>
            <p:cNvSpPr/>
            <p:nvPr/>
          </p:nvSpPr>
          <p:spPr>
            <a:xfrm>
              <a:off x="4790447" y="2452319"/>
              <a:ext cx="70800" cy="70800"/>
            </a:xfrm>
            <a:prstGeom prst="ellipse">
              <a:avLst/>
            </a:prstGeom>
            <a:solidFill>
              <a:srgbClr val="FFD966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55"/>
            <p:cNvSpPr/>
            <p:nvPr/>
          </p:nvSpPr>
          <p:spPr>
            <a:xfrm>
              <a:off x="4194589" y="3461767"/>
              <a:ext cx="70800" cy="70800"/>
            </a:xfrm>
            <a:prstGeom prst="ellipse">
              <a:avLst/>
            </a:prstGeom>
            <a:solidFill>
              <a:srgbClr val="FFD966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55"/>
            <p:cNvSpPr/>
            <p:nvPr/>
          </p:nvSpPr>
          <p:spPr>
            <a:xfrm>
              <a:off x="4194589" y="2581396"/>
              <a:ext cx="70800" cy="70800"/>
            </a:xfrm>
            <a:prstGeom prst="ellipse">
              <a:avLst/>
            </a:prstGeom>
            <a:solidFill>
              <a:srgbClr val="FFD966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6" name="Google Shape;836;p55"/>
          <p:cNvGrpSpPr/>
          <p:nvPr/>
        </p:nvGrpSpPr>
        <p:grpSpPr>
          <a:xfrm>
            <a:off x="6208388" y="3087109"/>
            <a:ext cx="683758" cy="683758"/>
            <a:chOff x="3764048" y="2224021"/>
            <a:chExt cx="1508400" cy="1508400"/>
          </a:xfrm>
        </p:grpSpPr>
        <p:sp>
          <p:nvSpPr>
            <p:cNvPr id="837" name="Google Shape;837;p55"/>
            <p:cNvSpPr/>
            <p:nvPr/>
          </p:nvSpPr>
          <p:spPr>
            <a:xfrm>
              <a:off x="3764048" y="2224021"/>
              <a:ext cx="1508400" cy="1508400"/>
            </a:xfrm>
            <a:prstGeom prst="ellipse">
              <a:avLst/>
            </a:prstGeom>
            <a:solidFill>
              <a:srgbClr val="FFD966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55"/>
            <p:cNvSpPr/>
            <p:nvPr/>
          </p:nvSpPr>
          <p:spPr>
            <a:xfrm>
              <a:off x="3855211" y="2833844"/>
              <a:ext cx="501000" cy="501000"/>
            </a:xfrm>
            <a:prstGeom prst="ellipse">
              <a:avLst/>
            </a:prstGeom>
            <a:solidFill>
              <a:srgbClr val="E69138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55"/>
            <p:cNvSpPr/>
            <p:nvPr/>
          </p:nvSpPr>
          <p:spPr>
            <a:xfrm>
              <a:off x="3968741" y="3006596"/>
              <a:ext cx="214200" cy="214200"/>
            </a:xfrm>
            <a:prstGeom prst="ellipse">
              <a:avLst/>
            </a:prstGeom>
            <a:solidFill>
              <a:srgbClr val="B45F06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55"/>
            <p:cNvSpPr/>
            <p:nvPr/>
          </p:nvSpPr>
          <p:spPr>
            <a:xfrm>
              <a:off x="4356253" y="2378487"/>
              <a:ext cx="218400" cy="218400"/>
            </a:xfrm>
            <a:prstGeom prst="ellipse">
              <a:avLst/>
            </a:prstGeom>
            <a:solidFill>
              <a:srgbClr val="93C47D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55"/>
            <p:cNvSpPr/>
            <p:nvPr/>
          </p:nvSpPr>
          <p:spPr>
            <a:xfrm>
              <a:off x="4899615" y="2947749"/>
              <a:ext cx="218400" cy="218400"/>
            </a:xfrm>
            <a:prstGeom prst="ellipse">
              <a:avLst/>
            </a:prstGeom>
            <a:solidFill>
              <a:srgbClr val="D5A6BD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55"/>
            <p:cNvSpPr/>
            <p:nvPr/>
          </p:nvSpPr>
          <p:spPr>
            <a:xfrm>
              <a:off x="4541961" y="3387935"/>
              <a:ext cx="218400" cy="218400"/>
            </a:xfrm>
            <a:prstGeom prst="ellipse">
              <a:avLst/>
            </a:prstGeom>
            <a:solidFill>
              <a:srgbClr val="6FA8DC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55"/>
            <p:cNvSpPr/>
            <p:nvPr/>
          </p:nvSpPr>
          <p:spPr>
            <a:xfrm>
              <a:off x="4760505" y="2705340"/>
              <a:ext cx="125100" cy="125100"/>
            </a:xfrm>
            <a:prstGeom prst="ellipse">
              <a:avLst/>
            </a:prstGeom>
            <a:solidFill>
              <a:srgbClr val="FFD966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55"/>
            <p:cNvSpPr/>
            <p:nvPr/>
          </p:nvSpPr>
          <p:spPr>
            <a:xfrm>
              <a:off x="4574797" y="2994415"/>
              <a:ext cx="125100" cy="125100"/>
            </a:xfrm>
            <a:prstGeom prst="ellipse">
              <a:avLst/>
            </a:prstGeom>
            <a:solidFill>
              <a:srgbClr val="FFD966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55"/>
            <p:cNvSpPr/>
            <p:nvPr/>
          </p:nvSpPr>
          <p:spPr>
            <a:xfrm>
              <a:off x="4790447" y="2452319"/>
              <a:ext cx="70800" cy="70800"/>
            </a:xfrm>
            <a:prstGeom prst="ellipse">
              <a:avLst/>
            </a:prstGeom>
            <a:solidFill>
              <a:srgbClr val="FFD966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55"/>
            <p:cNvSpPr/>
            <p:nvPr/>
          </p:nvSpPr>
          <p:spPr>
            <a:xfrm>
              <a:off x="4194589" y="3461767"/>
              <a:ext cx="70800" cy="70800"/>
            </a:xfrm>
            <a:prstGeom prst="ellipse">
              <a:avLst/>
            </a:prstGeom>
            <a:solidFill>
              <a:srgbClr val="FFD966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55"/>
            <p:cNvSpPr/>
            <p:nvPr/>
          </p:nvSpPr>
          <p:spPr>
            <a:xfrm>
              <a:off x="4194589" y="2581396"/>
              <a:ext cx="70800" cy="70800"/>
            </a:xfrm>
            <a:prstGeom prst="ellipse">
              <a:avLst/>
            </a:prstGeom>
            <a:solidFill>
              <a:srgbClr val="FFD966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8" name="Google Shape;848;p55"/>
          <p:cNvGrpSpPr/>
          <p:nvPr/>
        </p:nvGrpSpPr>
        <p:grpSpPr>
          <a:xfrm>
            <a:off x="7126405" y="3087109"/>
            <a:ext cx="683758" cy="683758"/>
            <a:chOff x="3764048" y="2224021"/>
            <a:chExt cx="1508400" cy="1508400"/>
          </a:xfrm>
        </p:grpSpPr>
        <p:sp>
          <p:nvSpPr>
            <p:cNvPr id="849" name="Google Shape;849;p55"/>
            <p:cNvSpPr/>
            <p:nvPr/>
          </p:nvSpPr>
          <p:spPr>
            <a:xfrm>
              <a:off x="3764048" y="2224021"/>
              <a:ext cx="1508400" cy="1508400"/>
            </a:xfrm>
            <a:prstGeom prst="ellipse">
              <a:avLst/>
            </a:prstGeom>
            <a:solidFill>
              <a:srgbClr val="FFD966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55"/>
            <p:cNvSpPr/>
            <p:nvPr/>
          </p:nvSpPr>
          <p:spPr>
            <a:xfrm>
              <a:off x="3855211" y="2833844"/>
              <a:ext cx="501000" cy="501000"/>
            </a:xfrm>
            <a:prstGeom prst="ellipse">
              <a:avLst/>
            </a:prstGeom>
            <a:solidFill>
              <a:srgbClr val="E69138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55"/>
            <p:cNvSpPr/>
            <p:nvPr/>
          </p:nvSpPr>
          <p:spPr>
            <a:xfrm>
              <a:off x="3968741" y="3006596"/>
              <a:ext cx="214200" cy="214200"/>
            </a:xfrm>
            <a:prstGeom prst="ellipse">
              <a:avLst/>
            </a:prstGeom>
            <a:solidFill>
              <a:srgbClr val="B45F06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55"/>
            <p:cNvSpPr/>
            <p:nvPr/>
          </p:nvSpPr>
          <p:spPr>
            <a:xfrm>
              <a:off x="4356253" y="2378487"/>
              <a:ext cx="218400" cy="218400"/>
            </a:xfrm>
            <a:prstGeom prst="ellipse">
              <a:avLst/>
            </a:prstGeom>
            <a:solidFill>
              <a:srgbClr val="93C47D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55"/>
            <p:cNvSpPr/>
            <p:nvPr/>
          </p:nvSpPr>
          <p:spPr>
            <a:xfrm>
              <a:off x="4899615" y="2947749"/>
              <a:ext cx="218400" cy="218400"/>
            </a:xfrm>
            <a:prstGeom prst="ellipse">
              <a:avLst/>
            </a:prstGeom>
            <a:solidFill>
              <a:srgbClr val="D5A6BD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55"/>
            <p:cNvSpPr/>
            <p:nvPr/>
          </p:nvSpPr>
          <p:spPr>
            <a:xfrm>
              <a:off x="4541961" y="3387935"/>
              <a:ext cx="218400" cy="218400"/>
            </a:xfrm>
            <a:prstGeom prst="ellipse">
              <a:avLst/>
            </a:prstGeom>
            <a:solidFill>
              <a:srgbClr val="6FA8DC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55"/>
            <p:cNvSpPr/>
            <p:nvPr/>
          </p:nvSpPr>
          <p:spPr>
            <a:xfrm>
              <a:off x="4760505" y="2705340"/>
              <a:ext cx="125100" cy="125100"/>
            </a:xfrm>
            <a:prstGeom prst="ellipse">
              <a:avLst/>
            </a:prstGeom>
            <a:solidFill>
              <a:srgbClr val="FFD966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55"/>
            <p:cNvSpPr/>
            <p:nvPr/>
          </p:nvSpPr>
          <p:spPr>
            <a:xfrm>
              <a:off x="4574797" y="2994415"/>
              <a:ext cx="125100" cy="125100"/>
            </a:xfrm>
            <a:prstGeom prst="ellipse">
              <a:avLst/>
            </a:prstGeom>
            <a:solidFill>
              <a:srgbClr val="FFD966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55"/>
            <p:cNvSpPr/>
            <p:nvPr/>
          </p:nvSpPr>
          <p:spPr>
            <a:xfrm>
              <a:off x="4790447" y="2452319"/>
              <a:ext cx="70800" cy="70800"/>
            </a:xfrm>
            <a:prstGeom prst="ellipse">
              <a:avLst/>
            </a:prstGeom>
            <a:solidFill>
              <a:srgbClr val="FFD966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55"/>
            <p:cNvSpPr/>
            <p:nvPr/>
          </p:nvSpPr>
          <p:spPr>
            <a:xfrm>
              <a:off x="4194589" y="3461767"/>
              <a:ext cx="70800" cy="70800"/>
            </a:xfrm>
            <a:prstGeom prst="ellipse">
              <a:avLst/>
            </a:prstGeom>
            <a:solidFill>
              <a:srgbClr val="FFD966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55"/>
            <p:cNvSpPr/>
            <p:nvPr/>
          </p:nvSpPr>
          <p:spPr>
            <a:xfrm>
              <a:off x="4194589" y="2581396"/>
              <a:ext cx="70800" cy="70800"/>
            </a:xfrm>
            <a:prstGeom prst="ellipse">
              <a:avLst/>
            </a:prstGeom>
            <a:solidFill>
              <a:srgbClr val="FFD966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0" name="Google Shape;860;p55"/>
          <p:cNvGrpSpPr/>
          <p:nvPr/>
        </p:nvGrpSpPr>
        <p:grpSpPr>
          <a:xfrm>
            <a:off x="8029078" y="3087122"/>
            <a:ext cx="683727" cy="683727"/>
            <a:chOff x="608800" y="2095000"/>
            <a:chExt cx="3364800" cy="3364800"/>
          </a:xfrm>
        </p:grpSpPr>
        <p:sp>
          <p:nvSpPr>
            <p:cNvPr id="861" name="Google Shape;861;p55"/>
            <p:cNvSpPr/>
            <p:nvPr/>
          </p:nvSpPr>
          <p:spPr>
            <a:xfrm>
              <a:off x="608800" y="2095000"/>
              <a:ext cx="3364800" cy="33648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55"/>
            <p:cNvSpPr/>
            <p:nvPr/>
          </p:nvSpPr>
          <p:spPr>
            <a:xfrm>
              <a:off x="812152" y="3455300"/>
              <a:ext cx="1117800" cy="11178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55"/>
            <p:cNvSpPr/>
            <p:nvPr/>
          </p:nvSpPr>
          <p:spPr>
            <a:xfrm>
              <a:off x="1065396" y="3840649"/>
              <a:ext cx="477600" cy="4779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55"/>
            <p:cNvSpPr/>
            <p:nvPr/>
          </p:nvSpPr>
          <p:spPr>
            <a:xfrm>
              <a:off x="1929800" y="2439558"/>
              <a:ext cx="487500" cy="4875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55"/>
            <p:cNvSpPr/>
            <p:nvPr/>
          </p:nvSpPr>
          <p:spPr>
            <a:xfrm>
              <a:off x="3141850" y="3709383"/>
              <a:ext cx="487500" cy="4875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55"/>
            <p:cNvSpPr/>
            <p:nvPr/>
          </p:nvSpPr>
          <p:spPr>
            <a:xfrm>
              <a:off x="2344050" y="4691283"/>
              <a:ext cx="487500" cy="4875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55"/>
            <p:cNvSpPr/>
            <p:nvPr/>
          </p:nvSpPr>
          <p:spPr>
            <a:xfrm>
              <a:off x="2831545" y="3168653"/>
              <a:ext cx="279300" cy="2793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55"/>
            <p:cNvSpPr/>
            <p:nvPr/>
          </p:nvSpPr>
          <p:spPr>
            <a:xfrm>
              <a:off x="2417295" y="3813478"/>
              <a:ext cx="279300" cy="2793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55"/>
            <p:cNvSpPr/>
            <p:nvPr/>
          </p:nvSpPr>
          <p:spPr>
            <a:xfrm>
              <a:off x="2898335" y="2604252"/>
              <a:ext cx="158100" cy="1581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55"/>
            <p:cNvSpPr/>
            <p:nvPr/>
          </p:nvSpPr>
          <p:spPr>
            <a:xfrm>
              <a:off x="1569185" y="4855977"/>
              <a:ext cx="158100" cy="1581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55"/>
            <p:cNvSpPr/>
            <p:nvPr/>
          </p:nvSpPr>
          <p:spPr>
            <a:xfrm>
              <a:off x="1569185" y="2892177"/>
              <a:ext cx="158100" cy="1581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2" name="Google Shape;872;p55"/>
          <p:cNvGrpSpPr/>
          <p:nvPr/>
        </p:nvGrpSpPr>
        <p:grpSpPr>
          <a:xfrm>
            <a:off x="8983603" y="3087122"/>
            <a:ext cx="683727" cy="683727"/>
            <a:chOff x="608800" y="2095000"/>
            <a:chExt cx="3364800" cy="3364800"/>
          </a:xfrm>
        </p:grpSpPr>
        <p:sp>
          <p:nvSpPr>
            <p:cNvPr id="873" name="Google Shape;873;p55"/>
            <p:cNvSpPr/>
            <p:nvPr/>
          </p:nvSpPr>
          <p:spPr>
            <a:xfrm>
              <a:off x="608800" y="2095000"/>
              <a:ext cx="3364800" cy="33648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55"/>
            <p:cNvSpPr/>
            <p:nvPr/>
          </p:nvSpPr>
          <p:spPr>
            <a:xfrm>
              <a:off x="812152" y="3455300"/>
              <a:ext cx="1117800" cy="11178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55"/>
            <p:cNvSpPr/>
            <p:nvPr/>
          </p:nvSpPr>
          <p:spPr>
            <a:xfrm>
              <a:off x="1065396" y="3840649"/>
              <a:ext cx="477600" cy="4779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55"/>
            <p:cNvSpPr/>
            <p:nvPr/>
          </p:nvSpPr>
          <p:spPr>
            <a:xfrm>
              <a:off x="1929800" y="2439558"/>
              <a:ext cx="487500" cy="4875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55"/>
            <p:cNvSpPr/>
            <p:nvPr/>
          </p:nvSpPr>
          <p:spPr>
            <a:xfrm>
              <a:off x="3141850" y="3709383"/>
              <a:ext cx="487500" cy="4875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55"/>
            <p:cNvSpPr/>
            <p:nvPr/>
          </p:nvSpPr>
          <p:spPr>
            <a:xfrm>
              <a:off x="2344050" y="4691283"/>
              <a:ext cx="487500" cy="4875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55"/>
            <p:cNvSpPr/>
            <p:nvPr/>
          </p:nvSpPr>
          <p:spPr>
            <a:xfrm>
              <a:off x="2831545" y="3168653"/>
              <a:ext cx="279300" cy="2793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55"/>
            <p:cNvSpPr/>
            <p:nvPr/>
          </p:nvSpPr>
          <p:spPr>
            <a:xfrm>
              <a:off x="2417295" y="3813478"/>
              <a:ext cx="279300" cy="2793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55"/>
            <p:cNvSpPr/>
            <p:nvPr/>
          </p:nvSpPr>
          <p:spPr>
            <a:xfrm>
              <a:off x="2898335" y="2604252"/>
              <a:ext cx="158100" cy="1581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55"/>
            <p:cNvSpPr/>
            <p:nvPr/>
          </p:nvSpPr>
          <p:spPr>
            <a:xfrm>
              <a:off x="1569185" y="4855977"/>
              <a:ext cx="158100" cy="1581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55"/>
            <p:cNvSpPr/>
            <p:nvPr/>
          </p:nvSpPr>
          <p:spPr>
            <a:xfrm>
              <a:off x="1569185" y="2892177"/>
              <a:ext cx="158100" cy="1581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4" name="Google Shape;884;p55"/>
          <p:cNvGrpSpPr/>
          <p:nvPr/>
        </p:nvGrpSpPr>
        <p:grpSpPr>
          <a:xfrm>
            <a:off x="7126453" y="4033272"/>
            <a:ext cx="683727" cy="683727"/>
            <a:chOff x="608800" y="2095000"/>
            <a:chExt cx="3364800" cy="3364800"/>
          </a:xfrm>
        </p:grpSpPr>
        <p:sp>
          <p:nvSpPr>
            <p:cNvPr id="885" name="Google Shape;885;p55"/>
            <p:cNvSpPr/>
            <p:nvPr/>
          </p:nvSpPr>
          <p:spPr>
            <a:xfrm>
              <a:off x="608800" y="2095000"/>
              <a:ext cx="3364800" cy="33648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55"/>
            <p:cNvSpPr/>
            <p:nvPr/>
          </p:nvSpPr>
          <p:spPr>
            <a:xfrm>
              <a:off x="812152" y="3455300"/>
              <a:ext cx="1117800" cy="11178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55"/>
            <p:cNvSpPr/>
            <p:nvPr/>
          </p:nvSpPr>
          <p:spPr>
            <a:xfrm>
              <a:off x="1065396" y="3840649"/>
              <a:ext cx="477600" cy="4779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55"/>
            <p:cNvSpPr/>
            <p:nvPr/>
          </p:nvSpPr>
          <p:spPr>
            <a:xfrm>
              <a:off x="1929800" y="2439558"/>
              <a:ext cx="487500" cy="4875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55"/>
            <p:cNvSpPr/>
            <p:nvPr/>
          </p:nvSpPr>
          <p:spPr>
            <a:xfrm>
              <a:off x="3141850" y="3709383"/>
              <a:ext cx="487500" cy="4875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55"/>
            <p:cNvSpPr/>
            <p:nvPr/>
          </p:nvSpPr>
          <p:spPr>
            <a:xfrm>
              <a:off x="2344050" y="4691283"/>
              <a:ext cx="487500" cy="4875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55"/>
            <p:cNvSpPr/>
            <p:nvPr/>
          </p:nvSpPr>
          <p:spPr>
            <a:xfrm>
              <a:off x="2831545" y="3168653"/>
              <a:ext cx="279300" cy="2793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55"/>
            <p:cNvSpPr/>
            <p:nvPr/>
          </p:nvSpPr>
          <p:spPr>
            <a:xfrm>
              <a:off x="2417295" y="3813478"/>
              <a:ext cx="279300" cy="2793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55"/>
            <p:cNvSpPr/>
            <p:nvPr/>
          </p:nvSpPr>
          <p:spPr>
            <a:xfrm>
              <a:off x="2898335" y="2604252"/>
              <a:ext cx="158100" cy="1581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55"/>
            <p:cNvSpPr/>
            <p:nvPr/>
          </p:nvSpPr>
          <p:spPr>
            <a:xfrm>
              <a:off x="1569185" y="4855977"/>
              <a:ext cx="158100" cy="1581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55"/>
            <p:cNvSpPr/>
            <p:nvPr/>
          </p:nvSpPr>
          <p:spPr>
            <a:xfrm>
              <a:off x="1569185" y="2892177"/>
              <a:ext cx="158100" cy="1581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6" name="Google Shape;896;p55"/>
          <p:cNvGrpSpPr/>
          <p:nvPr/>
        </p:nvGrpSpPr>
        <p:grpSpPr>
          <a:xfrm>
            <a:off x="8058067" y="4033259"/>
            <a:ext cx="683758" cy="683758"/>
            <a:chOff x="3764048" y="2224021"/>
            <a:chExt cx="1508400" cy="1508400"/>
          </a:xfrm>
        </p:grpSpPr>
        <p:sp>
          <p:nvSpPr>
            <p:cNvPr id="897" name="Google Shape;897;p55"/>
            <p:cNvSpPr/>
            <p:nvPr/>
          </p:nvSpPr>
          <p:spPr>
            <a:xfrm>
              <a:off x="3764048" y="2224021"/>
              <a:ext cx="1508400" cy="1508400"/>
            </a:xfrm>
            <a:prstGeom prst="ellipse">
              <a:avLst/>
            </a:prstGeom>
            <a:solidFill>
              <a:srgbClr val="FFD966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55"/>
            <p:cNvSpPr/>
            <p:nvPr/>
          </p:nvSpPr>
          <p:spPr>
            <a:xfrm>
              <a:off x="3855211" y="2833844"/>
              <a:ext cx="501000" cy="501000"/>
            </a:xfrm>
            <a:prstGeom prst="ellipse">
              <a:avLst/>
            </a:prstGeom>
            <a:solidFill>
              <a:srgbClr val="E69138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55"/>
            <p:cNvSpPr/>
            <p:nvPr/>
          </p:nvSpPr>
          <p:spPr>
            <a:xfrm>
              <a:off x="3968741" y="3006596"/>
              <a:ext cx="214200" cy="214200"/>
            </a:xfrm>
            <a:prstGeom prst="ellipse">
              <a:avLst/>
            </a:prstGeom>
            <a:solidFill>
              <a:srgbClr val="B45F06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55"/>
            <p:cNvSpPr/>
            <p:nvPr/>
          </p:nvSpPr>
          <p:spPr>
            <a:xfrm>
              <a:off x="4356253" y="2378487"/>
              <a:ext cx="218400" cy="218400"/>
            </a:xfrm>
            <a:prstGeom prst="ellipse">
              <a:avLst/>
            </a:prstGeom>
            <a:solidFill>
              <a:srgbClr val="93C47D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55"/>
            <p:cNvSpPr/>
            <p:nvPr/>
          </p:nvSpPr>
          <p:spPr>
            <a:xfrm>
              <a:off x="4899615" y="2947749"/>
              <a:ext cx="218400" cy="218400"/>
            </a:xfrm>
            <a:prstGeom prst="ellipse">
              <a:avLst/>
            </a:prstGeom>
            <a:solidFill>
              <a:srgbClr val="D5A6BD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55"/>
            <p:cNvSpPr/>
            <p:nvPr/>
          </p:nvSpPr>
          <p:spPr>
            <a:xfrm>
              <a:off x="4541961" y="3387935"/>
              <a:ext cx="218400" cy="218400"/>
            </a:xfrm>
            <a:prstGeom prst="ellipse">
              <a:avLst/>
            </a:prstGeom>
            <a:solidFill>
              <a:srgbClr val="6FA8DC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55"/>
            <p:cNvSpPr/>
            <p:nvPr/>
          </p:nvSpPr>
          <p:spPr>
            <a:xfrm>
              <a:off x="4760505" y="2705340"/>
              <a:ext cx="125100" cy="125100"/>
            </a:xfrm>
            <a:prstGeom prst="ellipse">
              <a:avLst/>
            </a:prstGeom>
            <a:solidFill>
              <a:srgbClr val="FFD966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55"/>
            <p:cNvSpPr/>
            <p:nvPr/>
          </p:nvSpPr>
          <p:spPr>
            <a:xfrm>
              <a:off x="4574797" y="2994415"/>
              <a:ext cx="125100" cy="125100"/>
            </a:xfrm>
            <a:prstGeom prst="ellipse">
              <a:avLst/>
            </a:prstGeom>
            <a:solidFill>
              <a:srgbClr val="FFD966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55"/>
            <p:cNvSpPr/>
            <p:nvPr/>
          </p:nvSpPr>
          <p:spPr>
            <a:xfrm>
              <a:off x="4790447" y="2452319"/>
              <a:ext cx="70800" cy="70800"/>
            </a:xfrm>
            <a:prstGeom prst="ellipse">
              <a:avLst/>
            </a:prstGeom>
            <a:solidFill>
              <a:srgbClr val="FFD966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55"/>
            <p:cNvSpPr/>
            <p:nvPr/>
          </p:nvSpPr>
          <p:spPr>
            <a:xfrm>
              <a:off x="4194589" y="3461767"/>
              <a:ext cx="70800" cy="70800"/>
            </a:xfrm>
            <a:prstGeom prst="ellipse">
              <a:avLst/>
            </a:prstGeom>
            <a:solidFill>
              <a:srgbClr val="FFD966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55"/>
            <p:cNvSpPr/>
            <p:nvPr/>
          </p:nvSpPr>
          <p:spPr>
            <a:xfrm>
              <a:off x="4194589" y="2581396"/>
              <a:ext cx="70800" cy="70800"/>
            </a:xfrm>
            <a:prstGeom prst="ellipse">
              <a:avLst/>
            </a:prstGeom>
            <a:solidFill>
              <a:srgbClr val="FFD966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8" name="Google Shape;908;p55"/>
          <p:cNvGrpSpPr/>
          <p:nvPr/>
        </p:nvGrpSpPr>
        <p:grpSpPr>
          <a:xfrm>
            <a:off x="8979117" y="4033259"/>
            <a:ext cx="683758" cy="683758"/>
            <a:chOff x="3764048" y="2224021"/>
            <a:chExt cx="1508400" cy="1508400"/>
          </a:xfrm>
        </p:grpSpPr>
        <p:sp>
          <p:nvSpPr>
            <p:cNvPr id="909" name="Google Shape;909;p55"/>
            <p:cNvSpPr/>
            <p:nvPr/>
          </p:nvSpPr>
          <p:spPr>
            <a:xfrm>
              <a:off x="3764048" y="2224021"/>
              <a:ext cx="1508400" cy="1508400"/>
            </a:xfrm>
            <a:prstGeom prst="ellipse">
              <a:avLst/>
            </a:prstGeom>
            <a:solidFill>
              <a:srgbClr val="FFD966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55"/>
            <p:cNvSpPr/>
            <p:nvPr/>
          </p:nvSpPr>
          <p:spPr>
            <a:xfrm>
              <a:off x="3855211" y="2833844"/>
              <a:ext cx="501000" cy="501000"/>
            </a:xfrm>
            <a:prstGeom prst="ellipse">
              <a:avLst/>
            </a:prstGeom>
            <a:solidFill>
              <a:srgbClr val="E69138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55"/>
            <p:cNvSpPr/>
            <p:nvPr/>
          </p:nvSpPr>
          <p:spPr>
            <a:xfrm>
              <a:off x="3968741" y="3006596"/>
              <a:ext cx="214200" cy="214200"/>
            </a:xfrm>
            <a:prstGeom prst="ellipse">
              <a:avLst/>
            </a:prstGeom>
            <a:solidFill>
              <a:srgbClr val="B45F06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55"/>
            <p:cNvSpPr/>
            <p:nvPr/>
          </p:nvSpPr>
          <p:spPr>
            <a:xfrm>
              <a:off x="4356253" y="2378487"/>
              <a:ext cx="218400" cy="218400"/>
            </a:xfrm>
            <a:prstGeom prst="ellipse">
              <a:avLst/>
            </a:prstGeom>
            <a:solidFill>
              <a:srgbClr val="93C47D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55"/>
            <p:cNvSpPr/>
            <p:nvPr/>
          </p:nvSpPr>
          <p:spPr>
            <a:xfrm>
              <a:off x="4899615" y="2947749"/>
              <a:ext cx="218400" cy="218400"/>
            </a:xfrm>
            <a:prstGeom prst="ellipse">
              <a:avLst/>
            </a:prstGeom>
            <a:solidFill>
              <a:srgbClr val="D5A6BD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55"/>
            <p:cNvSpPr/>
            <p:nvPr/>
          </p:nvSpPr>
          <p:spPr>
            <a:xfrm>
              <a:off x="4541961" y="3387935"/>
              <a:ext cx="218400" cy="218400"/>
            </a:xfrm>
            <a:prstGeom prst="ellipse">
              <a:avLst/>
            </a:prstGeom>
            <a:solidFill>
              <a:srgbClr val="6FA8DC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55"/>
            <p:cNvSpPr/>
            <p:nvPr/>
          </p:nvSpPr>
          <p:spPr>
            <a:xfrm>
              <a:off x="4760505" y="2705340"/>
              <a:ext cx="125100" cy="125100"/>
            </a:xfrm>
            <a:prstGeom prst="ellipse">
              <a:avLst/>
            </a:prstGeom>
            <a:solidFill>
              <a:srgbClr val="FFD966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55"/>
            <p:cNvSpPr/>
            <p:nvPr/>
          </p:nvSpPr>
          <p:spPr>
            <a:xfrm>
              <a:off x="4574797" y="2994415"/>
              <a:ext cx="125100" cy="125100"/>
            </a:xfrm>
            <a:prstGeom prst="ellipse">
              <a:avLst/>
            </a:prstGeom>
            <a:solidFill>
              <a:srgbClr val="FFD966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55"/>
            <p:cNvSpPr/>
            <p:nvPr/>
          </p:nvSpPr>
          <p:spPr>
            <a:xfrm>
              <a:off x="4790447" y="2452319"/>
              <a:ext cx="70800" cy="70800"/>
            </a:xfrm>
            <a:prstGeom prst="ellipse">
              <a:avLst/>
            </a:prstGeom>
            <a:solidFill>
              <a:srgbClr val="FFD966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55"/>
            <p:cNvSpPr/>
            <p:nvPr/>
          </p:nvSpPr>
          <p:spPr>
            <a:xfrm>
              <a:off x="4194589" y="3461767"/>
              <a:ext cx="70800" cy="70800"/>
            </a:xfrm>
            <a:prstGeom prst="ellipse">
              <a:avLst/>
            </a:prstGeom>
            <a:solidFill>
              <a:srgbClr val="FFD966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55"/>
            <p:cNvSpPr/>
            <p:nvPr/>
          </p:nvSpPr>
          <p:spPr>
            <a:xfrm>
              <a:off x="4194589" y="2581396"/>
              <a:ext cx="70800" cy="70800"/>
            </a:xfrm>
            <a:prstGeom prst="ellipse">
              <a:avLst/>
            </a:prstGeom>
            <a:solidFill>
              <a:srgbClr val="FFD966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0" name="Google Shape;920;p55"/>
          <p:cNvGrpSpPr/>
          <p:nvPr/>
        </p:nvGrpSpPr>
        <p:grpSpPr>
          <a:xfrm>
            <a:off x="9911824" y="4033272"/>
            <a:ext cx="683727" cy="683727"/>
            <a:chOff x="608800" y="2095000"/>
            <a:chExt cx="3364800" cy="3364800"/>
          </a:xfrm>
        </p:grpSpPr>
        <p:sp>
          <p:nvSpPr>
            <p:cNvPr id="921" name="Google Shape;921;p55"/>
            <p:cNvSpPr/>
            <p:nvPr/>
          </p:nvSpPr>
          <p:spPr>
            <a:xfrm>
              <a:off x="608800" y="2095000"/>
              <a:ext cx="3364800" cy="33648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55"/>
            <p:cNvSpPr/>
            <p:nvPr/>
          </p:nvSpPr>
          <p:spPr>
            <a:xfrm>
              <a:off x="812152" y="3455300"/>
              <a:ext cx="1117800" cy="11178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55"/>
            <p:cNvSpPr/>
            <p:nvPr/>
          </p:nvSpPr>
          <p:spPr>
            <a:xfrm>
              <a:off x="1065396" y="3840649"/>
              <a:ext cx="477600" cy="4779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55"/>
            <p:cNvSpPr/>
            <p:nvPr/>
          </p:nvSpPr>
          <p:spPr>
            <a:xfrm>
              <a:off x="1929800" y="2439558"/>
              <a:ext cx="487500" cy="4875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55"/>
            <p:cNvSpPr/>
            <p:nvPr/>
          </p:nvSpPr>
          <p:spPr>
            <a:xfrm>
              <a:off x="3141850" y="3709383"/>
              <a:ext cx="487500" cy="4875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55"/>
            <p:cNvSpPr/>
            <p:nvPr/>
          </p:nvSpPr>
          <p:spPr>
            <a:xfrm>
              <a:off x="2344050" y="4691283"/>
              <a:ext cx="487500" cy="4875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55"/>
            <p:cNvSpPr/>
            <p:nvPr/>
          </p:nvSpPr>
          <p:spPr>
            <a:xfrm>
              <a:off x="2831545" y="3168653"/>
              <a:ext cx="279300" cy="2793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55"/>
            <p:cNvSpPr/>
            <p:nvPr/>
          </p:nvSpPr>
          <p:spPr>
            <a:xfrm>
              <a:off x="2417295" y="3813478"/>
              <a:ext cx="279300" cy="2793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55"/>
            <p:cNvSpPr/>
            <p:nvPr/>
          </p:nvSpPr>
          <p:spPr>
            <a:xfrm>
              <a:off x="2898335" y="2604252"/>
              <a:ext cx="158100" cy="1581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55"/>
            <p:cNvSpPr/>
            <p:nvPr/>
          </p:nvSpPr>
          <p:spPr>
            <a:xfrm>
              <a:off x="1569185" y="4855977"/>
              <a:ext cx="158100" cy="1581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55"/>
            <p:cNvSpPr/>
            <p:nvPr/>
          </p:nvSpPr>
          <p:spPr>
            <a:xfrm>
              <a:off x="1569185" y="2892177"/>
              <a:ext cx="158100" cy="1581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2" name="Google Shape;932;p55"/>
          <p:cNvGrpSpPr/>
          <p:nvPr/>
        </p:nvGrpSpPr>
        <p:grpSpPr>
          <a:xfrm>
            <a:off x="1604812" y="4033272"/>
            <a:ext cx="683727" cy="683727"/>
            <a:chOff x="608800" y="2095000"/>
            <a:chExt cx="3364800" cy="3364800"/>
          </a:xfrm>
        </p:grpSpPr>
        <p:sp>
          <p:nvSpPr>
            <p:cNvPr id="933" name="Google Shape;933;p55"/>
            <p:cNvSpPr/>
            <p:nvPr/>
          </p:nvSpPr>
          <p:spPr>
            <a:xfrm>
              <a:off x="608800" y="2095000"/>
              <a:ext cx="3364800" cy="33648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55"/>
            <p:cNvSpPr/>
            <p:nvPr/>
          </p:nvSpPr>
          <p:spPr>
            <a:xfrm>
              <a:off x="812152" y="3455300"/>
              <a:ext cx="1117800" cy="11178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55"/>
            <p:cNvSpPr/>
            <p:nvPr/>
          </p:nvSpPr>
          <p:spPr>
            <a:xfrm>
              <a:off x="1065396" y="3840649"/>
              <a:ext cx="477600" cy="4779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55"/>
            <p:cNvSpPr/>
            <p:nvPr/>
          </p:nvSpPr>
          <p:spPr>
            <a:xfrm>
              <a:off x="1929800" y="2439558"/>
              <a:ext cx="487500" cy="4875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55"/>
            <p:cNvSpPr/>
            <p:nvPr/>
          </p:nvSpPr>
          <p:spPr>
            <a:xfrm>
              <a:off x="3141850" y="3709383"/>
              <a:ext cx="487500" cy="4875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55"/>
            <p:cNvSpPr/>
            <p:nvPr/>
          </p:nvSpPr>
          <p:spPr>
            <a:xfrm>
              <a:off x="2344050" y="4691283"/>
              <a:ext cx="487500" cy="4875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55"/>
            <p:cNvSpPr/>
            <p:nvPr/>
          </p:nvSpPr>
          <p:spPr>
            <a:xfrm>
              <a:off x="2831545" y="3168653"/>
              <a:ext cx="279300" cy="2793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55"/>
            <p:cNvSpPr/>
            <p:nvPr/>
          </p:nvSpPr>
          <p:spPr>
            <a:xfrm>
              <a:off x="2417295" y="3813478"/>
              <a:ext cx="279300" cy="2793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55"/>
            <p:cNvSpPr/>
            <p:nvPr/>
          </p:nvSpPr>
          <p:spPr>
            <a:xfrm>
              <a:off x="2898335" y="2604252"/>
              <a:ext cx="158100" cy="1581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55"/>
            <p:cNvSpPr/>
            <p:nvPr/>
          </p:nvSpPr>
          <p:spPr>
            <a:xfrm>
              <a:off x="1569185" y="4855977"/>
              <a:ext cx="158100" cy="1581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55"/>
            <p:cNvSpPr/>
            <p:nvPr/>
          </p:nvSpPr>
          <p:spPr>
            <a:xfrm>
              <a:off x="1569185" y="2892177"/>
              <a:ext cx="158100" cy="1581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4" name="Google Shape;944;p55"/>
          <p:cNvGrpSpPr/>
          <p:nvPr/>
        </p:nvGrpSpPr>
        <p:grpSpPr>
          <a:xfrm>
            <a:off x="2533363" y="4033259"/>
            <a:ext cx="683758" cy="683758"/>
            <a:chOff x="3764048" y="2224021"/>
            <a:chExt cx="1508400" cy="1508400"/>
          </a:xfrm>
        </p:grpSpPr>
        <p:sp>
          <p:nvSpPr>
            <p:cNvPr id="945" name="Google Shape;945;p55"/>
            <p:cNvSpPr/>
            <p:nvPr/>
          </p:nvSpPr>
          <p:spPr>
            <a:xfrm>
              <a:off x="3764048" y="2224021"/>
              <a:ext cx="1508400" cy="1508400"/>
            </a:xfrm>
            <a:prstGeom prst="ellipse">
              <a:avLst/>
            </a:prstGeom>
            <a:solidFill>
              <a:srgbClr val="FFD966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55"/>
            <p:cNvSpPr/>
            <p:nvPr/>
          </p:nvSpPr>
          <p:spPr>
            <a:xfrm>
              <a:off x="3855211" y="2833844"/>
              <a:ext cx="501000" cy="501000"/>
            </a:xfrm>
            <a:prstGeom prst="ellipse">
              <a:avLst/>
            </a:prstGeom>
            <a:solidFill>
              <a:srgbClr val="E69138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55"/>
            <p:cNvSpPr/>
            <p:nvPr/>
          </p:nvSpPr>
          <p:spPr>
            <a:xfrm>
              <a:off x="3968741" y="3006596"/>
              <a:ext cx="214200" cy="214200"/>
            </a:xfrm>
            <a:prstGeom prst="ellipse">
              <a:avLst/>
            </a:prstGeom>
            <a:solidFill>
              <a:srgbClr val="B45F06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55"/>
            <p:cNvSpPr/>
            <p:nvPr/>
          </p:nvSpPr>
          <p:spPr>
            <a:xfrm>
              <a:off x="4356253" y="2378487"/>
              <a:ext cx="218400" cy="218400"/>
            </a:xfrm>
            <a:prstGeom prst="ellipse">
              <a:avLst/>
            </a:prstGeom>
            <a:solidFill>
              <a:srgbClr val="93C47D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55"/>
            <p:cNvSpPr/>
            <p:nvPr/>
          </p:nvSpPr>
          <p:spPr>
            <a:xfrm>
              <a:off x="4899615" y="2947749"/>
              <a:ext cx="218400" cy="218400"/>
            </a:xfrm>
            <a:prstGeom prst="ellipse">
              <a:avLst/>
            </a:prstGeom>
            <a:solidFill>
              <a:srgbClr val="D5A6BD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55"/>
            <p:cNvSpPr/>
            <p:nvPr/>
          </p:nvSpPr>
          <p:spPr>
            <a:xfrm>
              <a:off x="4541961" y="3387935"/>
              <a:ext cx="218400" cy="218400"/>
            </a:xfrm>
            <a:prstGeom prst="ellipse">
              <a:avLst/>
            </a:prstGeom>
            <a:solidFill>
              <a:srgbClr val="6FA8DC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55"/>
            <p:cNvSpPr/>
            <p:nvPr/>
          </p:nvSpPr>
          <p:spPr>
            <a:xfrm>
              <a:off x="4760505" y="2705340"/>
              <a:ext cx="125100" cy="125100"/>
            </a:xfrm>
            <a:prstGeom prst="ellipse">
              <a:avLst/>
            </a:prstGeom>
            <a:solidFill>
              <a:srgbClr val="FFD966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55"/>
            <p:cNvSpPr/>
            <p:nvPr/>
          </p:nvSpPr>
          <p:spPr>
            <a:xfrm>
              <a:off x="4574797" y="2994415"/>
              <a:ext cx="125100" cy="125100"/>
            </a:xfrm>
            <a:prstGeom prst="ellipse">
              <a:avLst/>
            </a:prstGeom>
            <a:solidFill>
              <a:srgbClr val="FFD966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55"/>
            <p:cNvSpPr/>
            <p:nvPr/>
          </p:nvSpPr>
          <p:spPr>
            <a:xfrm>
              <a:off x="4790447" y="2452319"/>
              <a:ext cx="70800" cy="70800"/>
            </a:xfrm>
            <a:prstGeom prst="ellipse">
              <a:avLst/>
            </a:prstGeom>
            <a:solidFill>
              <a:srgbClr val="FFD966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55"/>
            <p:cNvSpPr/>
            <p:nvPr/>
          </p:nvSpPr>
          <p:spPr>
            <a:xfrm>
              <a:off x="4194589" y="3461767"/>
              <a:ext cx="70800" cy="70800"/>
            </a:xfrm>
            <a:prstGeom prst="ellipse">
              <a:avLst/>
            </a:prstGeom>
            <a:solidFill>
              <a:srgbClr val="FFD966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55"/>
            <p:cNvSpPr/>
            <p:nvPr/>
          </p:nvSpPr>
          <p:spPr>
            <a:xfrm>
              <a:off x="4194589" y="2581396"/>
              <a:ext cx="70800" cy="70800"/>
            </a:xfrm>
            <a:prstGeom prst="ellipse">
              <a:avLst/>
            </a:prstGeom>
            <a:solidFill>
              <a:srgbClr val="FFD966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6" name="Google Shape;956;p55"/>
          <p:cNvGrpSpPr/>
          <p:nvPr/>
        </p:nvGrpSpPr>
        <p:grpSpPr>
          <a:xfrm>
            <a:off x="3461963" y="4033259"/>
            <a:ext cx="683758" cy="683758"/>
            <a:chOff x="3764048" y="2224021"/>
            <a:chExt cx="1508400" cy="1508400"/>
          </a:xfrm>
        </p:grpSpPr>
        <p:sp>
          <p:nvSpPr>
            <p:cNvPr id="957" name="Google Shape;957;p55"/>
            <p:cNvSpPr/>
            <p:nvPr/>
          </p:nvSpPr>
          <p:spPr>
            <a:xfrm>
              <a:off x="3764048" y="2224021"/>
              <a:ext cx="1508400" cy="1508400"/>
            </a:xfrm>
            <a:prstGeom prst="ellipse">
              <a:avLst/>
            </a:prstGeom>
            <a:solidFill>
              <a:srgbClr val="FFD966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55"/>
            <p:cNvSpPr/>
            <p:nvPr/>
          </p:nvSpPr>
          <p:spPr>
            <a:xfrm>
              <a:off x="3855211" y="2833844"/>
              <a:ext cx="501000" cy="501000"/>
            </a:xfrm>
            <a:prstGeom prst="ellipse">
              <a:avLst/>
            </a:prstGeom>
            <a:solidFill>
              <a:srgbClr val="E69138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55"/>
            <p:cNvSpPr/>
            <p:nvPr/>
          </p:nvSpPr>
          <p:spPr>
            <a:xfrm>
              <a:off x="3968741" y="3006596"/>
              <a:ext cx="214200" cy="214200"/>
            </a:xfrm>
            <a:prstGeom prst="ellipse">
              <a:avLst/>
            </a:prstGeom>
            <a:solidFill>
              <a:srgbClr val="B45F06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55"/>
            <p:cNvSpPr/>
            <p:nvPr/>
          </p:nvSpPr>
          <p:spPr>
            <a:xfrm>
              <a:off x="4356253" y="2378487"/>
              <a:ext cx="218400" cy="218400"/>
            </a:xfrm>
            <a:prstGeom prst="ellipse">
              <a:avLst/>
            </a:prstGeom>
            <a:solidFill>
              <a:srgbClr val="93C47D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55"/>
            <p:cNvSpPr/>
            <p:nvPr/>
          </p:nvSpPr>
          <p:spPr>
            <a:xfrm>
              <a:off x="4899615" y="2947749"/>
              <a:ext cx="218400" cy="218400"/>
            </a:xfrm>
            <a:prstGeom prst="ellipse">
              <a:avLst/>
            </a:prstGeom>
            <a:solidFill>
              <a:srgbClr val="D5A6BD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55"/>
            <p:cNvSpPr/>
            <p:nvPr/>
          </p:nvSpPr>
          <p:spPr>
            <a:xfrm>
              <a:off x="4541961" y="3387935"/>
              <a:ext cx="218400" cy="218400"/>
            </a:xfrm>
            <a:prstGeom prst="ellipse">
              <a:avLst/>
            </a:prstGeom>
            <a:solidFill>
              <a:srgbClr val="6FA8DC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55"/>
            <p:cNvSpPr/>
            <p:nvPr/>
          </p:nvSpPr>
          <p:spPr>
            <a:xfrm>
              <a:off x="4760505" y="2705340"/>
              <a:ext cx="125100" cy="125100"/>
            </a:xfrm>
            <a:prstGeom prst="ellipse">
              <a:avLst/>
            </a:prstGeom>
            <a:solidFill>
              <a:srgbClr val="FFD966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55"/>
            <p:cNvSpPr/>
            <p:nvPr/>
          </p:nvSpPr>
          <p:spPr>
            <a:xfrm>
              <a:off x="4574797" y="2994415"/>
              <a:ext cx="125100" cy="125100"/>
            </a:xfrm>
            <a:prstGeom prst="ellipse">
              <a:avLst/>
            </a:prstGeom>
            <a:solidFill>
              <a:srgbClr val="FFD966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55"/>
            <p:cNvSpPr/>
            <p:nvPr/>
          </p:nvSpPr>
          <p:spPr>
            <a:xfrm>
              <a:off x="4790447" y="2452319"/>
              <a:ext cx="70800" cy="70800"/>
            </a:xfrm>
            <a:prstGeom prst="ellipse">
              <a:avLst/>
            </a:prstGeom>
            <a:solidFill>
              <a:srgbClr val="FFD966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55"/>
            <p:cNvSpPr/>
            <p:nvPr/>
          </p:nvSpPr>
          <p:spPr>
            <a:xfrm>
              <a:off x="4194589" y="3461767"/>
              <a:ext cx="70800" cy="70800"/>
            </a:xfrm>
            <a:prstGeom prst="ellipse">
              <a:avLst/>
            </a:prstGeom>
            <a:solidFill>
              <a:srgbClr val="FFD966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55"/>
            <p:cNvSpPr/>
            <p:nvPr/>
          </p:nvSpPr>
          <p:spPr>
            <a:xfrm>
              <a:off x="4194589" y="2581396"/>
              <a:ext cx="70800" cy="70800"/>
            </a:xfrm>
            <a:prstGeom prst="ellipse">
              <a:avLst/>
            </a:prstGeom>
            <a:solidFill>
              <a:srgbClr val="FFD966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8" name="Google Shape;968;p55"/>
          <p:cNvGrpSpPr/>
          <p:nvPr/>
        </p:nvGrpSpPr>
        <p:grpSpPr>
          <a:xfrm>
            <a:off x="4390563" y="4033259"/>
            <a:ext cx="683758" cy="683758"/>
            <a:chOff x="3764048" y="2224021"/>
            <a:chExt cx="1508400" cy="1508400"/>
          </a:xfrm>
        </p:grpSpPr>
        <p:sp>
          <p:nvSpPr>
            <p:cNvPr id="969" name="Google Shape;969;p55"/>
            <p:cNvSpPr/>
            <p:nvPr/>
          </p:nvSpPr>
          <p:spPr>
            <a:xfrm>
              <a:off x="3764048" y="2224021"/>
              <a:ext cx="1508400" cy="1508400"/>
            </a:xfrm>
            <a:prstGeom prst="ellipse">
              <a:avLst/>
            </a:prstGeom>
            <a:solidFill>
              <a:srgbClr val="FFD966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55"/>
            <p:cNvSpPr/>
            <p:nvPr/>
          </p:nvSpPr>
          <p:spPr>
            <a:xfrm>
              <a:off x="3855211" y="2833844"/>
              <a:ext cx="501000" cy="501000"/>
            </a:xfrm>
            <a:prstGeom prst="ellipse">
              <a:avLst/>
            </a:prstGeom>
            <a:solidFill>
              <a:srgbClr val="E69138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55"/>
            <p:cNvSpPr/>
            <p:nvPr/>
          </p:nvSpPr>
          <p:spPr>
            <a:xfrm>
              <a:off x="3968741" y="3006596"/>
              <a:ext cx="214200" cy="214200"/>
            </a:xfrm>
            <a:prstGeom prst="ellipse">
              <a:avLst/>
            </a:prstGeom>
            <a:solidFill>
              <a:srgbClr val="B45F06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55"/>
            <p:cNvSpPr/>
            <p:nvPr/>
          </p:nvSpPr>
          <p:spPr>
            <a:xfrm>
              <a:off x="4356253" y="2378487"/>
              <a:ext cx="218400" cy="218400"/>
            </a:xfrm>
            <a:prstGeom prst="ellipse">
              <a:avLst/>
            </a:prstGeom>
            <a:solidFill>
              <a:srgbClr val="93C47D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55"/>
            <p:cNvSpPr/>
            <p:nvPr/>
          </p:nvSpPr>
          <p:spPr>
            <a:xfrm>
              <a:off x="4899615" y="2947749"/>
              <a:ext cx="218400" cy="218400"/>
            </a:xfrm>
            <a:prstGeom prst="ellipse">
              <a:avLst/>
            </a:prstGeom>
            <a:solidFill>
              <a:srgbClr val="D5A6BD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55"/>
            <p:cNvSpPr/>
            <p:nvPr/>
          </p:nvSpPr>
          <p:spPr>
            <a:xfrm>
              <a:off x="4541961" y="3387935"/>
              <a:ext cx="218400" cy="218400"/>
            </a:xfrm>
            <a:prstGeom prst="ellipse">
              <a:avLst/>
            </a:prstGeom>
            <a:solidFill>
              <a:srgbClr val="6FA8DC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55"/>
            <p:cNvSpPr/>
            <p:nvPr/>
          </p:nvSpPr>
          <p:spPr>
            <a:xfrm>
              <a:off x="4760505" y="2705340"/>
              <a:ext cx="125100" cy="125100"/>
            </a:xfrm>
            <a:prstGeom prst="ellipse">
              <a:avLst/>
            </a:prstGeom>
            <a:solidFill>
              <a:srgbClr val="FFD966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55"/>
            <p:cNvSpPr/>
            <p:nvPr/>
          </p:nvSpPr>
          <p:spPr>
            <a:xfrm>
              <a:off x="4574797" y="2994415"/>
              <a:ext cx="125100" cy="125100"/>
            </a:xfrm>
            <a:prstGeom prst="ellipse">
              <a:avLst/>
            </a:prstGeom>
            <a:solidFill>
              <a:srgbClr val="FFD966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55"/>
            <p:cNvSpPr/>
            <p:nvPr/>
          </p:nvSpPr>
          <p:spPr>
            <a:xfrm>
              <a:off x="4790447" y="2452319"/>
              <a:ext cx="70800" cy="70800"/>
            </a:xfrm>
            <a:prstGeom prst="ellipse">
              <a:avLst/>
            </a:prstGeom>
            <a:solidFill>
              <a:srgbClr val="FFD966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55"/>
            <p:cNvSpPr/>
            <p:nvPr/>
          </p:nvSpPr>
          <p:spPr>
            <a:xfrm>
              <a:off x="4194589" y="3461767"/>
              <a:ext cx="70800" cy="70800"/>
            </a:xfrm>
            <a:prstGeom prst="ellipse">
              <a:avLst/>
            </a:prstGeom>
            <a:solidFill>
              <a:srgbClr val="FFD966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55"/>
            <p:cNvSpPr/>
            <p:nvPr/>
          </p:nvSpPr>
          <p:spPr>
            <a:xfrm>
              <a:off x="4194589" y="2581396"/>
              <a:ext cx="70800" cy="70800"/>
            </a:xfrm>
            <a:prstGeom prst="ellipse">
              <a:avLst/>
            </a:prstGeom>
            <a:solidFill>
              <a:srgbClr val="FFD966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0" name="Google Shape;980;p55"/>
          <p:cNvGrpSpPr/>
          <p:nvPr/>
        </p:nvGrpSpPr>
        <p:grpSpPr>
          <a:xfrm>
            <a:off x="5293237" y="4033272"/>
            <a:ext cx="683727" cy="683727"/>
            <a:chOff x="608800" y="2095000"/>
            <a:chExt cx="3364800" cy="3364800"/>
          </a:xfrm>
        </p:grpSpPr>
        <p:sp>
          <p:nvSpPr>
            <p:cNvPr id="981" name="Google Shape;981;p55"/>
            <p:cNvSpPr/>
            <p:nvPr/>
          </p:nvSpPr>
          <p:spPr>
            <a:xfrm>
              <a:off x="608800" y="2095000"/>
              <a:ext cx="3364800" cy="33648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55"/>
            <p:cNvSpPr/>
            <p:nvPr/>
          </p:nvSpPr>
          <p:spPr>
            <a:xfrm>
              <a:off x="812152" y="3455300"/>
              <a:ext cx="1117800" cy="11178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55"/>
            <p:cNvSpPr/>
            <p:nvPr/>
          </p:nvSpPr>
          <p:spPr>
            <a:xfrm>
              <a:off x="1065396" y="3840649"/>
              <a:ext cx="477600" cy="4779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55"/>
            <p:cNvSpPr/>
            <p:nvPr/>
          </p:nvSpPr>
          <p:spPr>
            <a:xfrm>
              <a:off x="1929800" y="2439558"/>
              <a:ext cx="487500" cy="4875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55"/>
            <p:cNvSpPr/>
            <p:nvPr/>
          </p:nvSpPr>
          <p:spPr>
            <a:xfrm>
              <a:off x="3141850" y="3709383"/>
              <a:ext cx="487500" cy="4875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55"/>
            <p:cNvSpPr/>
            <p:nvPr/>
          </p:nvSpPr>
          <p:spPr>
            <a:xfrm>
              <a:off x="2344050" y="4691283"/>
              <a:ext cx="487500" cy="4875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55"/>
            <p:cNvSpPr/>
            <p:nvPr/>
          </p:nvSpPr>
          <p:spPr>
            <a:xfrm>
              <a:off x="2831545" y="3168653"/>
              <a:ext cx="279300" cy="2793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55"/>
            <p:cNvSpPr/>
            <p:nvPr/>
          </p:nvSpPr>
          <p:spPr>
            <a:xfrm>
              <a:off x="2417295" y="3813478"/>
              <a:ext cx="279300" cy="2793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55"/>
            <p:cNvSpPr/>
            <p:nvPr/>
          </p:nvSpPr>
          <p:spPr>
            <a:xfrm>
              <a:off x="2898335" y="2604252"/>
              <a:ext cx="158100" cy="1581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55"/>
            <p:cNvSpPr/>
            <p:nvPr/>
          </p:nvSpPr>
          <p:spPr>
            <a:xfrm>
              <a:off x="1569185" y="4855977"/>
              <a:ext cx="158100" cy="1581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55"/>
            <p:cNvSpPr/>
            <p:nvPr/>
          </p:nvSpPr>
          <p:spPr>
            <a:xfrm>
              <a:off x="1569185" y="2892177"/>
              <a:ext cx="158100" cy="1581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2" name="Google Shape;992;p55"/>
          <p:cNvGrpSpPr/>
          <p:nvPr/>
        </p:nvGrpSpPr>
        <p:grpSpPr>
          <a:xfrm>
            <a:off x="6216012" y="4033272"/>
            <a:ext cx="683727" cy="683727"/>
            <a:chOff x="608800" y="2095000"/>
            <a:chExt cx="3364800" cy="3364800"/>
          </a:xfrm>
        </p:grpSpPr>
        <p:sp>
          <p:nvSpPr>
            <p:cNvPr id="993" name="Google Shape;993;p55"/>
            <p:cNvSpPr/>
            <p:nvPr/>
          </p:nvSpPr>
          <p:spPr>
            <a:xfrm>
              <a:off x="608800" y="2095000"/>
              <a:ext cx="3364800" cy="33648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55"/>
            <p:cNvSpPr/>
            <p:nvPr/>
          </p:nvSpPr>
          <p:spPr>
            <a:xfrm>
              <a:off x="812152" y="3455300"/>
              <a:ext cx="1117800" cy="11178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55"/>
            <p:cNvSpPr/>
            <p:nvPr/>
          </p:nvSpPr>
          <p:spPr>
            <a:xfrm>
              <a:off x="1065396" y="3840649"/>
              <a:ext cx="477600" cy="4779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55"/>
            <p:cNvSpPr/>
            <p:nvPr/>
          </p:nvSpPr>
          <p:spPr>
            <a:xfrm>
              <a:off x="1929800" y="2439558"/>
              <a:ext cx="487500" cy="4875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55"/>
            <p:cNvSpPr/>
            <p:nvPr/>
          </p:nvSpPr>
          <p:spPr>
            <a:xfrm>
              <a:off x="3141850" y="3709383"/>
              <a:ext cx="487500" cy="4875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55"/>
            <p:cNvSpPr/>
            <p:nvPr/>
          </p:nvSpPr>
          <p:spPr>
            <a:xfrm>
              <a:off x="2344050" y="4691283"/>
              <a:ext cx="487500" cy="4875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55"/>
            <p:cNvSpPr/>
            <p:nvPr/>
          </p:nvSpPr>
          <p:spPr>
            <a:xfrm>
              <a:off x="2831545" y="3168653"/>
              <a:ext cx="279300" cy="2793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55"/>
            <p:cNvSpPr/>
            <p:nvPr/>
          </p:nvSpPr>
          <p:spPr>
            <a:xfrm>
              <a:off x="2417295" y="3813478"/>
              <a:ext cx="279300" cy="2793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55"/>
            <p:cNvSpPr/>
            <p:nvPr/>
          </p:nvSpPr>
          <p:spPr>
            <a:xfrm>
              <a:off x="2898335" y="2604252"/>
              <a:ext cx="158100" cy="1581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55"/>
            <p:cNvSpPr/>
            <p:nvPr/>
          </p:nvSpPr>
          <p:spPr>
            <a:xfrm>
              <a:off x="1569185" y="4855977"/>
              <a:ext cx="158100" cy="1581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55"/>
            <p:cNvSpPr/>
            <p:nvPr/>
          </p:nvSpPr>
          <p:spPr>
            <a:xfrm>
              <a:off x="1569185" y="2892177"/>
              <a:ext cx="158100" cy="1581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4" name="Google Shape;1004;p55"/>
          <p:cNvGrpSpPr/>
          <p:nvPr/>
        </p:nvGrpSpPr>
        <p:grpSpPr>
          <a:xfrm>
            <a:off x="2550983" y="4953789"/>
            <a:ext cx="683727" cy="683727"/>
            <a:chOff x="608800" y="2095000"/>
            <a:chExt cx="3364800" cy="3364800"/>
          </a:xfrm>
        </p:grpSpPr>
        <p:sp>
          <p:nvSpPr>
            <p:cNvPr id="1005" name="Google Shape;1005;p55"/>
            <p:cNvSpPr/>
            <p:nvPr/>
          </p:nvSpPr>
          <p:spPr>
            <a:xfrm>
              <a:off x="608800" y="2095000"/>
              <a:ext cx="3364800" cy="33648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55"/>
            <p:cNvSpPr/>
            <p:nvPr/>
          </p:nvSpPr>
          <p:spPr>
            <a:xfrm>
              <a:off x="812152" y="3455300"/>
              <a:ext cx="1117800" cy="11178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55"/>
            <p:cNvSpPr/>
            <p:nvPr/>
          </p:nvSpPr>
          <p:spPr>
            <a:xfrm>
              <a:off x="1065396" y="3840649"/>
              <a:ext cx="477600" cy="4779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55"/>
            <p:cNvSpPr/>
            <p:nvPr/>
          </p:nvSpPr>
          <p:spPr>
            <a:xfrm>
              <a:off x="1929800" y="2439558"/>
              <a:ext cx="487500" cy="4875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55"/>
            <p:cNvSpPr/>
            <p:nvPr/>
          </p:nvSpPr>
          <p:spPr>
            <a:xfrm>
              <a:off x="3141850" y="3709383"/>
              <a:ext cx="487500" cy="4875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55"/>
            <p:cNvSpPr/>
            <p:nvPr/>
          </p:nvSpPr>
          <p:spPr>
            <a:xfrm>
              <a:off x="2344050" y="4691283"/>
              <a:ext cx="487500" cy="4875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55"/>
            <p:cNvSpPr/>
            <p:nvPr/>
          </p:nvSpPr>
          <p:spPr>
            <a:xfrm>
              <a:off x="2831545" y="3168653"/>
              <a:ext cx="279300" cy="2793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55"/>
            <p:cNvSpPr/>
            <p:nvPr/>
          </p:nvSpPr>
          <p:spPr>
            <a:xfrm>
              <a:off x="2417295" y="3813478"/>
              <a:ext cx="279300" cy="2793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55"/>
            <p:cNvSpPr/>
            <p:nvPr/>
          </p:nvSpPr>
          <p:spPr>
            <a:xfrm>
              <a:off x="2898335" y="2604252"/>
              <a:ext cx="158100" cy="1581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55"/>
            <p:cNvSpPr/>
            <p:nvPr/>
          </p:nvSpPr>
          <p:spPr>
            <a:xfrm>
              <a:off x="1569185" y="4855977"/>
              <a:ext cx="158100" cy="1581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55"/>
            <p:cNvSpPr/>
            <p:nvPr/>
          </p:nvSpPr>
          <p:spPr>
            <a:xfrm>
              <a:off x="1569185" y="2892177"/>
              <a:ext cx="158100" cy="1581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6" name="Google Shape;1016;p55"/>
          <p:cNvGrpSpPr/>
          <p:nvPr/>
        </p:nvGrpSpPr>
        <p:grpSpPr>
          <a:xfrm>
            <a:off x="3472013" y="4953775"/>
            <a:ext cx="683758" cy="683758"/>
            <a:chOff x="3764048" y="2224021"/>
            <a:chExt cx="1508400" cy="1508400"/>
          </a:xfrm>
        </p:grpSpPr>
        <p:sp>
          <p:nvSpPr>
            <p:cNvPr id="1017" name="Google Shape;1017;p55"/>
            <p:cNvSpPr/>
            <p:nvPr/>
          </p:nvSpPr>
          <p:spPr>
            <a:xfrm>
              <a:off x="3764048" y="2224021"/>
              <a:ext cx="1508400" cy="1508400"/>
            </a:xfrm>
            <a:prstGeom prst="ellipse">
              <a:avLst/>
            </a:prstGeom>
            <a:solidFill>
              <a:srgbClr val="FFD966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55"/>
            <p:cNvSpPr/>
            <p:nvPr/>
          </p:nvSpPr>
          <p:spPr>
            <a:xfrm>
              <a:off x="3855211" y="2833844"/>
              <a:ext cx="501000" cy="501000"/>
            </a:xfrm>
            <a:prstGeom prst="ellipse">
              <a:avLst/>
            </a:prstGeom>
            <a:solidFill>
              <a:srgbClr val="E69138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55"/>
            <p:cNvSpPr/>
            <p:nvPr/>
          </p:nvSpPr>
          <p:spPr>
            <a:xfrm>
              <a:off x="3968741" y="3006596"/>
              <a:ext cx="214200" cy="214200"/>
            </a:xfrm>
            <a:prstGeom prst="ellipse">
              <a:avLst/>
            </a:prstGeom>
            <a:solidFill>
              <a:srgbClr val="B45F06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55"/>
            <p:cNvSpPr/>
            <p:nvPr/>
          </p:nvSpPr>
          <p:spPr>
            <a:xfrm>
              <a:off x="4356253" y="2378487"/>
              <a:ext cx="218400" cy="218400"/>
            </a:xfrm>
            <a:prstGeom prst="ellipse">
              <a:avLst/>
            </a:prstGeom>
            <a:solidFill>
              <a:srgbClr val="93C47D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55"/>
            <p:cNvSpPr/>
            <p:nvPr/>
          </p:nvSpPr>
          <p:spPr>
            <a:xfrm>
              <a:off x="4899615" y="2947749"/>
              <a:ext cx="218400" cy="218400"/>
            </a:xfrm>
            <a:prstGeom prst="ellipse">
              <a:avLst/>
            </a:prstGeom>
            <a:solidFill>
              <a:srgbClr val="D5A6BD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55"/>
            <p:cNvSpPr/>
            <p:nvPr/>
          </p:nvSpPr>
          <p:spPr>
            <a:xfrm>
              <a:off x="4541961" y="3387935"/>
              <a:ext cx="218400" cy="218400"/>
            </a:xfrm>
            <a:prstGeom prst="ellipse">
              <a:avLst/>
            </a:prstGeom>
            <a:solidFill>
              <a:srgbClr val="6FA8DC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55"/>
            <p:cNvSpPr/>
            <p:nvPr/>
          </p:nvSpPr>
          <p:spPr>
            <a:xfrm>
              <a:off x="4760505" y="2705340"/>
              <a:ext cx="125100" cy="125100"/>
            </a:xfrm>
            <a:prstGeom prst="ellipse">
              <a:avLst/>
            </a:prstGeom>
            <a:solidFill>
              <a:srgbClr val="FFD966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55"/>
            <p:cNvSpPr/>
            <p:nvPr/>
          </p:nvSpPr>
          <p:spPr>
            <a:xfrm>
              <a:off x="4574797" y="2994415"/>
              <a:ext cx="125100" cy="125100"/>
            </a:xfrm>
            <a:prstGeom prst="ellipse">
              <a:avLst/>
            </a:prstGeom>
            <a:solidFill>
              <a:srgbClr val="FFD966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55"/>
            <p:cNvSpPr/>
            <p:nvPr/>
          </p:nvSpPr>
          <p:spPr>
            <a:xfrm>
              <a:off x="4790447" y="2452319"/>
              <a:ext cx="70800" cy="70800"/>
            </a:xfrm>
            <a:prstGeom prst="ellipse">
              <a:avLst/>
            </a:prstGeom>
            <a:solidFill>
              <a:srgbClr val="FFD966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55"/>
            <p:cNvSpPr/>
            <p:nvPr/>
          </p:nvSpPr>
          <p:spPr>
            <a:xfrm>
              <a:off x="4194589" y="3461767"/>
              <a:ext cx="70800" cy="70800"/>
            </a:xfrm>
            <a:prstGeom prst="ellipse">
              <a:avLst/>
            </a:prstGeom>
            <a:solidFill>
              <a:srgbClr val="FFD966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55"/>
            <p:cNvSpPr/>
            <p:nvPr/>
          </p:nvSpPr>
          <p:spPr>
            <a:xfrm>
              <a:off x="4194589" y="2581396"/>
              <a:ext cx="70800" cy="70800"/>
            </a:xfrm>
            <a:prstGeom prst="ellipse">
              <a:avLst/>
            </a:prstGeom>
            <a:solidFill>
              <a:srgbClr val="FFD966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8" name="Google Shape;1028;p55"/>
          <p:cNvGrpSpPr/>
          <p:nvPr/>
        </p:nvGrpSpPr>
        <p:grpSpPr>
          <a:xfrm>
            <a:off x="4393063" y="4953775"/>
            <a:ext cx="683758" cy="683758"/>
            <a:chOff x="3764048" y="2224021"/>
            <a:chExt cx="1508400" cy="1508400"/>
          </a:xfrm>
        </p:grpSpPr>
        <p:sp>
          <p:nvSpPr>
            <p:cNvPr id="1029" name="Google Shape;1029;p55"/>
            <p:cNvSpPr/>
            <p:nvPr/>
          </p:nvSpPr>
          <p:spPr>
            <a:xfrm>
              <a:off x="3764048" y="2224021"/>
              <a:ext cx="1508400" cy="1508400"/>
            </a:xfrm>
            <a:prstGeom prst="ellipse">
              <a:avLst/>
            </a:prstGeom>
            <a:solidFill>
              <a:srgbClr val="FFD966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55"/>
            <p:cNvSpPr/>
            <p:nvPr/>
          </p:nvSpPr>
          <p:spPr>
            <a:xfrm>
              <a:off x="3855211" y="2833844"/>
              <a:ext cx="501000" cy="501000"/>
            </a:xfrm>
            <a:prstGeom prst="ellipse">
              <a:avLst/>
            </a:prstGeom>
            <a:solidFill>
              <a:srgbClr val="E69138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55"/>
            <p:cNvSpPr/>
            <p:nvPr/>
          </p:nvSpPr>
          <p:spPr>
            <a:xfrm>
              <a:off x="3968741" y="3006596"/>
              <a:ext cx="214200" cy="214200"/>
            </a:xfrm>
            <a:prstGeom prst="ellipse">
              <a:avLst/>
            </a:prstGeom>
            <a:solidFill>
              <a:srgbClr val="B45F06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55"/>
            <p:cNvSpPr/>
            <p:nvPr/>
          </p:nvSpPr>
          <p:spPr>
            <a:xfrm>
              <a:off x="4356253" y="2378487"/>
              <a:ext cx="218400" cy="218400"/>
            </a:xfrm>
            <a:prstGeom prst="ellipse">
              <a:avLst/>
            </a:prstGeom>
            <a:solidFill>
              <a:srgbClr val="93C47D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55"/>
            <p:cNvSpPr/>
            <p:nvPr/>
          </p:nvSpPr>
          <p:spPr>
            <a:xfrm>
              <a:off x="4899615" y="2947749"/>
              <a:ext cx="218400" cy="218400"/>
            </a:xfrm>
            <a:prstGeom prst="ellipse">
              <a:avLst/>
            </a:prstGeom>
            <a:solidFill>
              <a:srgbClr val="D5A6BD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55"/>
            <p:cNvSpPr/>
            <p:nvPr/>
          </p:nvSpPr>
          <p:spPr>
            <a:xfrm>
              <a:off x="4541961" y="3387935"/>
              <a:ext cx="218400" cy="218400"/>
            </a:xfrm>
            <a:prstGeom prst="ellipse">
              <a:avLst/>
            </a:prstGeom>
            <a:solidFill>
              <a:srgbClr val="6FA8DC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55"/>
            <p:cNvSpPr/>
            <p:nvPr/>
          </p:nvSpPr>
          <p:spPr>
            <a:xfrm>
              <a:off x="4760505" y="2705340"/>
              <a:ext cx="125100" cy="125100"/>
            </a:xfrm>
            <a:prstGeom prst="ellipse">
              <a:avLst/>
            </a:prstGeom>
            <a:solidFill>
              <a:srgbClr val="FFD966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55"/>
            <p:cNvSpPr/>
            <p:nvPr/>
          </p:nvSpPr>
          <p:spPr>
            <a:xfrm>
              <a:off x="4574797" y="2994415"/>
              <a:ext cx="125100" cy="125100"/>
            </a:xfrm>
            <a:prstGeom prst="ellipse">
              <a:avLst/>
            </a:prstGeom>
            <a:solidFill>
              <a:srgbClr val="FFD966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55"/>
            <p:cNvSpPr/>
            <p:nvPr/>
          </p:nvSpPr>
          <p:spPr>
            <a:xfrm>
              <a:off x="4790447" y="2452319"/>
              <a:ext cx="70800" cy="70800"/>
            </a:xfrm>
            <a:prstGeom prst="ellipse">
              <a:avLst/>
            </a:prstGeom>
            <a:solidFill>
              <a:srgbClr val="FFD966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55"/>
            <p:cNvSpPr/>
            <p:nvPr/>
          </p:nvSpPr>
          <p:spPr>
            <a:xfrm>
              <a:off x="4194589" y="3461767"/>
              <a:ext cx="70800" cy="70800"/>
            </a:xfrm>
            <a:prstGeom prst="ellipse">
              <a:avLst/>
            </a:prstGeom>
            <a:solidFill>
              <a:srgbClr val="FFD966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55"/>
            <p:cNvSpPr/>
            <p:nvPr/>
          </p:nvSpPr>
          <p:spPr>
            <a:xfrm>
              <a:off x="4194589" y="2581396"/>
              <a:ext cx="70800" cy="70800"/>
            </a:xfrm>
            <a:prstGeom prst="ellipse">
              <a:avLst/>
            </a:prstGeom>
            <a:solidFill>
              <a:srgbClr val="FFD966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0" name="Google Shape;1040;p55"/>
          <p:cNvGrpSpPr/>
          <p:nvPr/>
        </p:nvGrpSpPr>
        <p:grpSpPr>
          <a:xfrm>
            <a:off x="5294020" y="4953789"/>
            <a:ext cx="683727" cy="683727"/>
            <a:chOff x="608800" y="2095000"/>
            <a:chExt cx="3364800" cy="3364800"/>
          </a:xfrm>
        </p:grpSpPr>
        <p:sp>
          <p:nvSpPr>
            <p:cNvPr id="1041" name="Google Shape;1041;p55"/>
            <p:cNvSpPr/>
            <p:nvPr/>
          </p:nvSpPr>
          <p:spPr>
            <a:xfrm>
              <a:off x="608800" y="2095000"/>
              <a:ext cx="3364800" cy="33648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55"/>
            <p:cNvSpPr/>
            <p:nvPr/>
          </p:nvSpPr>
          <p:spPr>
            <a:xfrm>
              <a:off x="812152" y="3455300"/>
              <a:ext cx="1117800" cy="11178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55"/>
            <p:cNvSpPr/>
            <p:nvPr/>
          </p:nvSpPr>
          <p:spPr>
            <a:xfrm>
              <a:off x="1065396" y="3840649"/>
              <a:ext cx="477600" cy="4779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55"/>
            <p:cNvSpPr/>
            <p:nvPr/>
          </p:nvSpPr>
          <p:spPr>
            <a:xfrm>
              <a:off x="1929800" y="2439558"/>
              <a:ext cx="487500" cy="4875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55"/>
            <p:cNvSpPr/>
            <p:nvPr/>
          </p:nvSpPr>
          <p:spPr>
            <a:xfrm>
              <a:off x="3141850" y="3709383"/>
              <a:ext cx="487500" cy="4875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55"/>
            <p:cNvSpPr/>
            <p:nvPr/>
          </p:nvSpPr>
          <p:spPr>
            <a:xfrm>
              <a:off x="2344050" y="4691283"/>
              <a:ext cx="487500" cy="4875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55"/>
            <p:cNvSpPr/>
            <p:nvPr/>
          </p:nvSpPr>
          <p:spPr>
            <a:xfrm>
              <a:off x="2831545" y="3168653"/>
              <a:ext cx="279300" cy="2793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55"/>
            <p:cNvSpPr/>
            <p:nvPr/>
          </p:nvSpPr>
          <p:spPr>
            <a:xfrm>
              <a:off x="2417295" y="3813478"/>
              <a:ext cx="279300" cy="2793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55"/>
            <p:cNvSpPr/>
            <p:nvPr/>
          </p:nvSpPr>
          <p:spPr>
            <a:xfrm>
              <a:off x="2898335" y="2604252"/>
              <a:ext cx="158100" cy="1581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55"/>
            <p:cNvSpPr/>
            <p:nvPr/>
          </p:nvSpPr>
          <p:spPr>
            <a:xfrm>
              <a:off x="1569185" y="4855977"/>
              <a:ext cx="158100" cy="1581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55"/>
            <p:cNvSpPr/>
            <p:nvPr/>
          </p:nvSpPr>
          <p:spPr>
            <a:xfrm>
              <a:off x="1569185" y="2892177"/>
              <a:ext cx="158100" cy="1581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2" name="Google Shape;1052;p55"/>
          <p:cNvGrpSpPr/>
          <p:nvPr/>
        </p:nvGrpSpPr>
        <p:grpSpPr>
          <a:xfrm>
            <a:off x="6208395" y="4947672"/>
            <a:ext cx="683727" cy="683727"/>
            <a:chOff x="608800" y="2095000"/>
            <a:chExt cx="3364800" cy="3364800"/>
          </a:xfrm>
        </p:grpSpPr>
        <p:sp>
          <p:nvSpPr>
            <p:cNvPr id="1053" name="Google Shape;1053;p55"/>
            <p:cNvSpPr/>
            <p:nvPr/>
          </p:nvSpPr>
          <p:spPr>
            <a:xfrm>
              <a:off x="608800" y="2095000"/>
              <a:ext cx="3364800" cy="33648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55"/>
            <p:cNvSpPr/>
            <p:nvPr/>
          </p:nvSpPr>
          <p:spPr>
            <a:xfrm>
              <a:off x="812152" y="3455300"/>
              <a:ext cx="1117800" cy="11178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55"/>
            <p:cNvSpPr/>
            <p:nvPr/>
          </p:nvSpPr>
          <p:spPr>
            <a:xfrm>
              <a:off x="1065396" y="3840649"/>
              <a:ext cx="477600" cy="4779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55"/>
            <p:cNvSpPr/>
            <p:nvPr/>
          </p:nvSpPr>
          <p:spPr>
            <a:xfrm>
              <a:off x="1929800" y="2439558"/>
              <a:ext cx="487500" cy="4875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55"/>
            <p:cNvSpPr/>
            <p:nvPr/>
          </p:nvSpPr>
          <p:spPr>
            <a:xfrm>
              <a:off x="3141850" y="3709383"/>
              <a:ext cx="487500" cy="4875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55"/>
            <p:cNvSpPr/>
            <p:nvPr/>
          </p:nvSpPr>
          <p:spPr>
            <a:xfrm>
              <a:off x="2344050" y="4691283"/>
              <a:ext cx="487500" cy="4875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55"/>
            <p:cNvSpPr/>
            <p:nvPr/>
          </p:nvSpPr>
          <p:spPr>
            <a:xfrm>
              <a:off x="2831545" y="3168653"/>
              <a:ext cx="279300" cy="2793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55"/>
            <p:cNvSpPr/>
            <p:nvPr/>
          </p:nvSpPr>
          <p:spPr>
            <a:xfrm>
              <a:off x="2417295" y="3813478"/>
              <a:ext cx="279300" cy="2793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55"/>
            <p:cNvSpPr/>
            <p:nvPr/>
          </p:nvSpPr>
          <p:spPr>
            <a:xfrm>
              <a:off x="2898335" y="2604252"/>
              <a:ext cx="158100" cy="1581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55"/>
            <p:cNvSpPr/>
            <p:nvPr/>
          </p:nvSpPr>
          <p:spPr>
            <a:xfrm>
              <a:off x="1569185" y="4855977"/>
              <a:ext cx="158100" cy="1581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55"/>
            <p:cNvSpPr/>
            <p:nvPr/>
          </p:nvSpPr>
          <p:spPr>
            <a:xfrm>
              <a:off x="1569185" y="2892177"/>
              <a:ext cx="158100" cy="1581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64" name="Google Shape;1064;p55"/>
          <p:cNvGrpSpPr/>
          <p:nvPr/>
        </p:nvGrpSpPr>
        <p:grpSpPr>
          <a:xfrm>
            <a:off x="7136947" y="4947659"/>
            <a:ext cx="683758" cy="683758"/>
            <a:chOff x="3764048" y="2224021"/>
            <a:chExt cx="1508400" cy="1508400"/>
          </a:xfrm>
        </p:grpSpPr>
        <p:sp>
          <p:nvSpPr>
            <p:cNvPr id="1065" name="Google Shape;1065;p55"/>
            <p:cNvSpPr/>
            <p:nvPr/>
          </p:nvSpPr>
          <p:spPr>
            <a:xfrm>
              <a:off x="3764048" y="2224021"/>
              <a:ext cx="1508400" cy="1508400"/>
            </a:xfrm>
            <a:prstGeom prst="ellipse">
              <a:avLst/>
            </a:prstGeom>
            <a:solidFill>
              <a:srgbClr val="FFD966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55"/>
            <p:cNvSpPr/>
            <p:nvPr/>
          </p:nvSpPr>
          <p:spPr>
            <a:xfrm>
              <a:off x="3855211" y="2833844"/>
              <a:ext cx="501000" cy="501000"/>
            </a:xfrm>
            <a:prstGeom prst="ellipse">
              <a:avLst/>
            </a:prstGeom>
            <a:solidFill>
              <a:srgbClr val="E69138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55"/>
            <p:cNvSpPr/>
            <p:nvPr/>
          </p:nvSpPr>
          <p:spPr>
            <a:xfrm>
              <a:off x="3968741" y="3006596"/>
              <a:ext cx="214200" cy="214200"/>
            </a:xfrm>
            <a:prstGeom prst="ellipse">
              <a:avLst/>
            </a:prstGeom>
            <a:solidFill>
              <a:srgbClr val="B45F06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55"/>
            <p:cNvSpPr/>
            <p:nvPr/>
          </p:nvSpPr>
          <p:spPr>
            <a:xfrm>
              <a:off x="4356253" y="2378487"/>
              <a:ext cx="218400" cy="218400"/>
            </a:xfrm>
            <a:prstGeom prst="ellipse">
              <a:avLst/>
            </a:prstGeom>
            <a:solidFill>
              <a:srgbClr val="93C47D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55"/>
            <p:cNvSpPr/>
            <p:nvPr/>
          </p:nvSpPr>
          <p:spPr>
            <a:xfrm>
              <a:off x="4899615" y="2947749"/>
              <a:ext cx="218400" cy="218400"/>
            </a:xfrm>
            <a:prstGeom prst="ellipse">
              <a:avLst/>
            </a:prstGeom>
            <a:solidFill>
              <a:srgbClr val="D5A6BD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55"/>
            <p:cNvSpPr/>
            <p:nvPr/>
          </p:nvSpPr>
          <p:spPr>
            <a:xfrm>
              <a:off x="4541961" y="3387935"/>
              <a:ext cx="218400" cy="218400"/>
            </a:xfrm>
            <a:prstGeom prst="ellipse">
              <a:avLst/>
            </a:prstGeom>
            <a:solidFill>
              <a:srgbClr val="6FA8DC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55"/>
            <p:cNvSpPr/>
            <p:nvPr/>
          </p:nvSpPr>
          <p:spPr>
            <a:xfrm>
              <a:off x="4760505" y="2705340"/>
              <a:ext cx="125100" cy="125100"/>
            </a:xfrm>
            <a:prstGeom prst="ellipse">
              <a:avLst/>
            </a:prstGeom>
            <a:solidFill>
              <a:srgbClr val="FFD966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55"/>
            <p:cNvSpPr/>
            <p:nvPr/>
          </p:nvSpPr>
          <p:spPr>
            <a:xfrm>
              <a:off x="4574797" y="2994415"/>
              <a:ext cx="125100" cy="125100"/>
            </a:xfrm>
            <a:prstGeom prst="ellipse">
              <a:avLst/>
            </a:prstGeom>
            <a:solidFill>
              <a:srgbClr val="FFD966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55"/>
            <p:cNvSpPr/>
            <p:nvPr/>
          </p:nvSpPr>
          <p:spPr>
            <a:xfrm>
              <a:off x="4790447" y="2452319"/>
              <a:ext cx="70800" cy="70800"/>
            </a:xfrm>
            <a:prstGeom prst="ellipse">
              <a:avLst/>
            </a:prstGeom>
            <a:solidFill>
              <a:srgbClr val="FFD966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55"/>
            <p:cNvSpPr/>
            <p:nvPr/>
          </p:nvSpPr>
          <p:spPr>
            <a:xfrm>
              <a:off x="4194589" y="3461767"/>
              <a:ext cx="70800" cy="70800"/>
            </a:xfrm>
            <a:prstGeom prst="ellipse">
              <a:avLst/>
            </a:prstGeom>
            <a:solidFill>
              <a:srgbClr val="FFD966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55"/>
            <p:cNvSpPr/>
            <p:nvPr/>
          </p:nvSpPr>
          <p:spPr>
            <a:xfrm>
              <a:off x="4194589" y="2581396"/>
              <a:ext cx="70800" cy="70800"/>
            </a:xfrm>
            <a:prstGeom prst="ellipse">
              <a:avLst/>
            </a:prstGeom>
            <a:solidFill>
              <a:srgbClr val="FFD966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6" name="Google Shape;1076;p55"/>
          <p:cNvGrpSpPr/>
          <p:nvPr/>
        </p:nvGrpSpPr>
        <p:grpSpPr>
          <a:xfrm>
            <a:off x="8065547" y="4947659"/>
            <a:ext cx="683758" cy="683758"/>
            <a:chOff x="3764048" y="2224021"/>
            <a:chExt cx="1508400" cy="1508400"/>
          </a:xfrm>
        </p:grpSpPr>
        <p:sp>
          <p:nvSpPr>
            <p:cNvPr id="1077" name="Google Shape;1077;p55"/>
            <p:cNvSpPr/>
            <p:nvPr/>
          </p:nvSpPr>
          <p:spPr>
            <a:xfrm>
              <a:off x="3764048" y="2224021"/>
              <a:ext cx="1508400" cy="1508400"/>
            </a:xfrm>
            <a:prstGeom prst="ellipse">
              <a:avLst/>
            </a:prstGeom>
            <a:solidFill>
              <a:srgbClr val="FFD966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55"/>
            <p:cNvSpPr/>
            <p:nvPr/>
          </p:nvSpPr>
          <p:spPr>
            <a:xfrm>
              <a:off x="3855211" y="2833844"/>
              <a:ext cx="501000" cy="501000"/>
            </a:xfrm>
            <a:prstGeom prst="ellipse">
              <a:avLst/>
            </a:prstGeom>
            <a:solidFill>
              <a:srgbClr val="E69138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55"/>
            <p:cNvSpPr/>
            <p:nvPr/>
          </p:nvSpPr>
          <p:spPr>
            <a:xfrm>
              <a:off x="3968741" y="3006596"/>
              <a:ext cx="214200" cy="214200"/>
            </a:xfrm>
            <a:prstGeom prst="ellipse">
              <a:avLst/>
            </a:prstGeom>
            <a:solidFill>
              <a:srgbClr val="B45F06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55"/>
            <p:cNvSpPr/>
            <p:nvPr/>
          </p:nvSpPr>
          <p:spPr>
            <a:xfrm>
              <a:off x="4356253" y="2378487"/>
              <a:ext cx="218400" cy="218400"/>
            </a:xfrm>
            <a:prstGeom prst="ellipse">
              <a:avLst/>
            </a:prstGeom>
            <a:solidFill>
              <a:srgbClr val="93C47D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55"/>
            <p:cNvSpPr/>
            <p:nvPr/>
          </p:nvSpPr>
          <p:spPr>
            <a:xfrm>
              <a:off x="4899615" y="2947749"/>
              <a:ext cx="218400" cy="218400"/>
            </a:xfrm>
            <a:prstGeom prst="ellipse">
              <a:avLst/>
            </a:prstGeom>
            <a:solidFill>
              <a:srgbClr val="D5A6BD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55"/>
            <p:cNvSpPr/>
            <p:nvPr/>
          </p:nvSpPr>
          <p:spPr>
            <a:xfrm>
              <a:off x="4541961" y="3387935"/>
              <a:ext cx="218400" cy="218400"/>
            </a:xfrm>
            <a:prstGeom prst="ellipse">
              <a:avLst/>
            </a:prstGeom>
            <a:solidFill>
              <a:srgbClr val="6FA8DC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55"/>
            <p:cNvSpPr/>
            <p:nvPr/>
          </p:nvSpPr>
          <p:spPr>
            <a:xfrm>
              <a:off x="4760505" y="2705340"/>
              <a:ext cx="125100" cy="125100"/>
            </a:xfrm>
            <a:prstGeom prst="ellipse">
              <a:avLst/>
            </a:prstGeom>
            <a:solidFill>
              <a:srgbClr val="FFD966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55"/>
            <p:cNvSpPr/>
            <p:nvPr/>
          </p:nvSpPr>
          <p:spPr>
            <a:xfrm>
              <a:off x="4574797" y="2994415"/>
              <a:ext cx="125100" cy="125100"/>
            </a:xfrm>
            <a:prstGeom prst="ellipse">
              <a:avLst/>
            </a:prstGeom>
            <a:solidFill>
              <a:srgbClr val="FFD966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55"/>
            <p:cNvSpPr/>
            <p:nvPr/>
          </p:nvSpPr>
          <p:spPr>
            <a:xfrm>
              <a:off x="4790447" y="2452319"/>
              <a:ext cx="70800" cy="70800"/>
            </a:xfrm>
            <a:prstGeom prst="ellipse">
              <a:avLst/>
            </a:prstGeom>
            <a:solidFill>
              <a:srgbClr val="FFD966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55"/>
            <p:cNvSpPr/>
            <p:nvPr/>
          </p:nvSpPr>
          <p:spPr>
            <a:xfrm>
              <a:off x="4194589" y="3461767"/>
              <a:ext cx="70800" cy="70800"/>
            </a:xfrm>
            <a:prstGeom prst="ellipse">
              <a:avLst/>
            </a:prstGeom>
            <a:solidFill>
              <a:srgbClr val="FFD966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55"/>
            <p:cNvSpPr/>
            <p:nvPr/>
          </p:nvSpPr>
          <p:spPr>
            <a:xfrm>
              <a:off x="4194589" y="2581396"/>
              <a:ext cx="70800" cy="70800"/>
            </a:xfrm>
            <a:prstGeom prst="ellipse">
              <a:avLst/>
            </a:prstGeom>
            <a:solidFill>
              <a:srgbClr val="FFD966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88" name="Google Shape;1088;p55"/>
          <p:cNvGrpSpPr/>
          <p:nvPr/>
        </p:nvGrpSpPr>
        <p:grpSpPr>
          <a:xfrm>
            <a:off x="8994147" y="4947659"/>
            <a:ext cx="683758" cy="683758"/>
            <a:chOff x="3764048" y="2224021"/>
            <a:chExt cx="1508400" cy="1508400"/>
          </a:xfrm>
        </p:grpSpPr>
        <p:sp>
          <p:nvSpPr>
            <p:cNvPr id="1089" name="Google Shape;1089;p55"/>
            <p:cNvSpPr/>
            <p:nvPr/>
          </p:nvSpPr>
          <p:spPr>
            <a:xfrm>
              <a:off x="3764048" y="2224021"/>
              <a:ext cx="1508400" cy="1508400"/>
            </a:xfrm>
            <a:prstGeom prst="ellipse">
              <a:avLst/>
            </a:prstGeom>
            <a:solidFill>
              <a:srgbClr val="FFD966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55"/>
            <p:cNvSpPr/>
            <p:nvPr/>
          </p:nvSpPr>
          <p:spPr>
            <a:xfrm>
              <a:off x="3855211" y="2833844"/>
              <a:ext cx="501000" cy="501000"/>
            </a:xfrm>
            <a:prstGeom prst="ellipse">
              <a:avLst/>
            </a:prstGeom>
            <a:solidFill>
              <a:srgbClr val="E69138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55"/>
            <p:cNvSpPr/>
            <p:nvPr/>
          </p:nvSpPr>
          <p:spPr>
            <a:xfrm>
              <a:off x="3968741" y="3006596"/>
              <a:ext cx="214200" cy="214200"/>
            </a:xfrm>
            <a:prstGeom prst="ellipse">
              <a:avLst/>
            </a:prstGeom>
            <a:solidFill>
              <a:srgbClr val="B45F06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55"/>
            <p:cNvSpPr/>
            <p:nvPr/>
          </p:nvSpPr>
          <p:spPr>
            <a:xfrm>
              <a:off x="4356253" y="2378487"/>
              <a:ext cx="218400" cy="218400"/>
            </a:xfrm>
            <a:prstGeom prst="ellipse">
              <a:avLst/>
            </a:prstGeom>
            <a:solidFill>
              <a:srgbClr val="93C47D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55"/>
            <p:cNvSpPr/>
            <p:nvPr/>
          </p:nvSpPr>
          <p:spPr>
            <a:xfrm>
              <a:off x="4899615" y="2947749"/>
              <a:ext cx="218400" cy="218400"/>
            </a:xfrm>
            <a:prstGeom prst="ellipse">
              <a:avLst/>
            </a:prstGeom>
            <a:solidFill>
              <a:srgbClr val="D5A6BD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55"/>
            <p:cNvSpPr/>
            <p:nvPr/>
          </p:nvSpPr>
          <p:spPr>
            <a:xfrm>
              <a:off x="4541961" y="3387935"/>
              <a:ext cx="218400" cy="218400"/>
            </a:xfrm>
            <a:prstGeom prst="ellipse">
              <a:avLst/>
            </a:prstGeom>
            <a:solidFill>
              <a:srgbClr val="6FA8DC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55"/>
            <p:cNvSpPr/>
            <p:nvPr/>
          </p:nvSpPr>
          <p:spPr>
            <a:xfrm>
              <a:off x="4760505" y="2705340"/>
              <a:ext cx="125100" cy="125100"/>
            </a:xfrm>
            <a:prstGeom prst="ellipse">
              <a:avLst/>
            </a:prstGeom>
            <a:solidFill>
              <a:srgbClr val="FFD966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55"/>
            <p:cNvSpPr/>
            <p:nvPr/>
          </p:nvSpPr>
          <p:spPr>
            <a:xfrm>
              <a:off x="4574797" y="2994415"/>
              <a:ext cx="125100" cy="125100"/>
            </a:xfrm>
            <a:prstGeom prst="ellipse">
              <a:avLst/>
            </a:prstGeom>
            <a:solidFill>
              <a:srgbClr val="FFD966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55"/>
            <p:cNvSpPr/>
            <p:nvPr/>
          </p:nvSpPr>
          <p:spPr>
            <a:xfrm>
              <a:off x="4790447" y="2452319"/>
              <a:ext cx="70800" cy="70800"/>
            </a:xfrm>
            <a:prstGeom prst="ellipse">
              <a:avLst/>
            </a:prstGeom>
            <a:solidFill>
              <a:srgbClr val="FFD966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55"/>
            <p:cNvSpPr/>
            <p:nvPr/>
          </p:nvSpPr>
          <p:spPr>
            <a:xfrm>
              <a:off x="4194589" y="3461767"/>
              <a:ext cx="70800" cy="70800"/>
            </a:xfrm>
            <a:prstGeom prst="ellipse">
              <a:avLst/>
            </a:prstGeom>
            <a:solidFill>
              <a:srgbClr val="FFD966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55"/>
            <p:cNvSpPr/>
            <p:nvPr/>
          </p:nvSpPr>
          <p:spPr>
            <a:xfrm>
              <a:off x="4194589" y="2581396"/>
              <a:ext cx="70800" cy="70800"/>
            </a:xfrm>
            <a:prstGeom prst="ellipse">
              <a:avLst/>
            </a:prstGeom>
            <a:solidFill>
              <a:srgbClr val="FFD966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0" name="Google Shape;1100;p55"/>
          <p:cNvGrpSpPr/>
          <p:nvPr/>
        </p:nvGrpSpPr>
        <p:grpSpPr>
          <a:xfrm>
            <a:off x="9896820" y="4947672"/>
            <a:ext cx="683727" cy="683727"/>
            <a:chOff x="608800" y="2095000"/>
            <a:chExt cx="3364800" cy="3364800"/>
          </a:xfrm>
        </p:grpSpPr>
        <p:sp>
          <p:nvSpPr>
            <p:cNvPr id="1101" name="Google Shape;1101;p55"/>
            <p:cNvSpPr/>
            <p:nvPr/>
          </p:nvSpPr>
          <p:spPr>
            <a:xfrm>
              <a:off x="608800" y="2095000"/>
              <a:ext cx="3364800" cy="33648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55"/>
            <p:cNvSpPr/>
            <p:nvPr/>
          </p:nvSpPr>
          <p:spPr>
            <a:xfrm>
              <a:off x="812152" y="3455300"/>
              <a:ext cx="1117800" cy="11178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55"/>
            <p:cNvSpPr/>
            <p:nvPr/>
          </p:nvSpPr>
          <p:spPr>
            <a:xfrm>
              <a:off x="1065396" y="3840649"/>
              <a:ext cx="477600" cy="4779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55"/>
            <p:cNvSpPr/>
            <p:nvPr/>
          </p:nvSpPr>
          <p:spPr>
            <a:xfrm>
              <a:off x="1929800" y="2439558"/>
              <a:ext cx="487500" cy="4875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55"/>
            <p:cNvSpPr/>
            <p:nvPr/>
          </p:nvSpPr>
          <p:spPr>
            <a:xfrm>
              <a:off x="3141850" y="3709383"/>
              <a:ext cx="487500" cy="4875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55"/>
            <p:cNvSpPr/>
            <p:nvPr/>
          </p:nvSpPr>
          <p:spPr>
            <a:xfrm>
              <a:off x="2344050" y="4691283"/>
              <a:ext cx="487500" cy="4875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55"/>
            <p:cNvSpPr/>
            <p:nvPr/>
          </p:nvSpPr>
          <p:spPr>
            <a:xfrm>
              <a:off x="2831545" y="3168653"/>
              <a:ext cx="279300" cy="2793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55"/>
            <p:cNvSpPr/>
            <p:nvPr/>
          </p:nvSpPr>
          <p:spPr>
            <a:xfrm>
              <a:off x="2417295" y="3813478"/>
              <a:ext cx="279300" cy="2793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55"/>
            <p:cNvSpPr/>
            <p:nvPr/>
          </p:nvSpPr>
          <p:spPr>
            <a:xfrm>
              <a:off x="2898335" y="2604252"/>
              <a:ext cx="158100" cy="1581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55"/>
            <p:cNvSpPr/>
            <p:nvPr/>
          </p:nvSpPr>
          <p:spPr>
            <a:xfrm>
              <a:off x="1569185" y="4855977"/>
              <a:ext cx="158100" cy="1581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55"/>
            <p:cNvSpPr/>
            <p:nvPr/>
          </p:nvSpPr>
          <p:spPr>
            <a:xfrm>
              <a:off x="1569185" y="2892177"/>
              <a:ext cx="158100" cy="1581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2" name="Google Shape;1112;p55"/>
          <p:cNvGrpSpPr/>
          <p:nvPr/>
        </p:nvGrpSpPr>
        <p:grpSpPr>
          <a:xfrm>
            <a:off x="1629958" y="4953789"/>
            <a:ext cx="683727" cy="683727"/>
            <a:chOff x="608800" y="2095000"/>
            <a:chExt cx="3364800" cy="3364800"/>
          </a:xfrm>
        </p:grpSpPr>
        <p:sp>
          <p:nvSpPr>
            <p:cNvPr id="1113" name="Google Shape;1113;p55"/>
            <p:cNvSpPr/>
            <p:nvPr/>
          </p:nvSpPr>
          <p:spPr>
            <a:xfrm>
              <a:off x="608800" y="2095000"/>
              <a:ext cx="3364800" cy="33648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55"/>
            <p:cNvSpPr/>
            <p:nvPr/>
          </p:nvSpPr>
          <p:spPr>
            <a:xfrm>
              <a:off x="812152" y="3455300"/>
              <a:ext cx="1117800" cy="11178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55"/>
            <p:cNvSpPr/>
            <p:nvPr/>
          </p:nvSpPr>
          <p:spPr>
            <a:xfrm>
              <a:off x="1065396" y="3840649"/>
              <a:ext cx="477600" cy="4779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55"/>
            <p:cNvSpPr/>
            <p:nvPr/>
          </p:nvSpPr>
          <p:spPr>
            <a:xfrm>
              <a:off x="1929800" y="2439558"/>
              <a:ext cx="487500" cy="4875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55"/>
            <p:cNvSpPr/>
            <p:nvPr/>
          </p:nvSpPr>
          <p:spPr>
            <a:xfrm>
              <a:off x="3141850" y="3709383"/>
              <a:ext cx="487500" cy="4875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55"/>
            <p:cNvSpPr/>
            <p:nvPr/>
          </p:nvSpPr>
          <p:spPr>
            <a:xfrm>
              <a:off x="2344050" y="4691283"/>
              <a:ext cx="487500" cy="4875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55"/>
            <p:cNvSpPr/>
            <p:nvPr/>
          </p:nvSpPr>
          <p:spPr>
            <a:xfrm>
              <a:off x="2831545" y="3168653"/>
              <a:ext cx="279300" cy="2793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55"/>
            <p:cNvSpPr/>
            <p:nvPr/>
          </p:nvSpPr>
          <p:spPr>
            <a:xfrm>
              <a:off x="2417295" y="3813478"/>
              <a:ext cx="279300" cy="2793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55"/>
            <p:cNvSpPr/>
            <p:nvPr/>
          </p:nvSpPr>
          <p:spPr>
            <a:xfrm>
              <a:off x="2898335" y="2604252"/>
              <a:ext cx="158100" cy="1581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55"/>
            <p:cNvSpPr/>
            <p:nvPr/>
          </p:nvSpPr>
          <p:spPr>
            <a:xfrm>
              <a:off x="1569185" y="4855977"/>
              <a:ext cx="158100" cy="1581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55"/>
            <p:cNvSpPr/>
            <p:nvPr/>
          </p:nvSpPr>
          <p:spPr>
            <a:xfrm>
              <a:off x="1569185" y="2892177"/>
              <a:ext cx="158100" cy="1581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29" name="Google Shape;1129;p56"/>
          <p:cNvGraphicFramePr/>
          <p:nvPr/>
        </p:nvGraphicFramePr>
        <p:xfrm>
          <a:off x="1496338" y="1124500"/>
          <a:ext cx="9199325" cy="4608975"/>
        </p:xfrm>
        <a:graphic>
          <a:graphicData uri="http://schemas.openxmlformats.org/drawingml/2006/table">
            <a:tbl>
              <a:tblPr>
                <a:noFill/>
                <a:tableStyleId>{CC0FA56B-1C8F-4FC8-85CD-21DFF5B3DCA2}</a:tableStyleId>
              </a:tblPr>
              <a:tblGrid>
                <a:gridCol w="91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9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19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200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202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19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207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20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9194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919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19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19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19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302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1130" name="Google Shape;1130;p56"/>
          <p:cNvGrpSpPr/>
          <p:nvPr/>
        </p:nvGrpSpPr>
        <p:grpSpPr>
          <a:xfrm>
            <a:off x="1591553" y="1254347"/>
            <a:ext cx="683727" cy="683727"/>
            <a:chOff x="608800" y="2095000"/>
            <a:chExt cx="3364800" cy="3364800"/>
          </a:xfrm>
        </p:grpSpPr>
        <p:sp>
          <p:nvSpPr>
            <p:cNvPr id="1131" name="Google Shape;1131;p56"/>
            <p:cNvSpPr/>
            <p:nvPr/>
          </p:nvSpPr>
          <p:spPr>
            <a:xfrm>
              <a:off x="608800" y="2095000"/>
              <a:ext cx="3364800" cy="33648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56"/>
            <p:cNvSpPr/>
            <p:nvPr/>
          </p:nvSpPr>
          <p:spPr>
            <a:xfrm>
              <a:off x="812152" y="3455300"/>
              <a:ext cx="1117800" cy="11178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56"/>
            <p:cNvSpPr/>
            <p:nvPr/>
          </p:nvSpPr>
          <p:spPr>
            <a:xfrm>
              <a:off x="1065396" y="3840649"/>
              <a:ext cx="477600" cy="4779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56"/>
            <p:cNvSpPr/>
            <p:nvPr/>
          </p:nvSpPr>
          <p:spPr>
            <a:xfrm>
              <a:off x="1929800" y="2439558"/>
              <a:ext cx="487500" cy="4875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56"/>
            <p:cNvSpPr/>
            <p:nvPr/>
          </p:nvSpPr>
          <p:spPr>
            <a:xfrm>
              <a:off x="3141850" y="3709383"/>
              <a:ext cx="487500" cy="4875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56"/>
            <p:cNvSpPr/>
            <p:nvPr/>
          </p:nvSpPr>
          <p:spPr>
            <a:xfrm>
              <a:off x="2344050" y="4691283"/>
              <a:ext cx="487500" cy="4875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56"/>
            <p:cNvSpPr/>
            <p:nvPr/>
          </p:nvSpPr>
          <p:spPr>
            <a:xfrm>
              <a:off x="2831545" y="3168653"/>
              <a:ext cx="279300" cy="2793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56"/>
            <p:cNvSpPr/>
            <p:nvPr/>
          </p:nvSpPr>
          <p:spPr>
            <a:xfrm>
              <a:off x="2417295" y="3813478"/>
              <a:ext cx="279300" cy="2793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56"/>
            <p:cNvSpPr/>
            <p:nvPr/>
          </p:nvSpPr>
          <p:spPr>
            <a:xfrm>
              <a:off x="2898335" y="2604252"/>
              <a:ext cx="158100" cy="1581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56"/>
            <p:cNvSpPr/>
            <p:nvPr/>
          </p:nvSpPr>
          <p:spPr>
            <a:xfrm>
              <a:off x="1569185" y="4855977"/>
              <a:ext cx="158100" cy="1581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56"/>
            <p:cNvSpPr/>
            <p:nvPr/>
          </p:nvSpPr>
          <p:spPr>
            <a:xfrm>
              <a:off x="1569185" y="2892177"/>
              <a:ext cx="158100" cy="1581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42" name="Google Shape;1142;p56"/>
          <p:cNvGrpSpPr/>
          <p:nvPr/>
        </p:nvGrpSpPr>
        <p:grpSpPr>
          <a:xfrm>
            <a:off x="2533734" y="1254334"/>
            <a:ext cx="683758" cy="683758"/>
            <a:chOff x="3764048" y="2224021"/>
            <a:chExt cx="1508400" cy="1508400"/>
          </a:xfrm>
        </p:grpSpPr>
        <p:sp>
          <p:nvSpPr>
            <p:cNvPr id="1143" name="Google Shape;1143;p56"/>
            <p:cNvSpPr/>
            <p:nvPr/>
          </p:nvSpPr>
          <p:spPr>
            <a:xfrm>
              <a:off x="3764048" y="2224021"/>
              <a:ext cx="1508400" cy="1508400"/>
            </a:xfrm>
            <a:prstGeom prst="ellipse">
              <a:avLst/>
            </a:prstGeom>
            <a:solidFill>
              <a:srgbClr val="FFD966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56"/>
            <p:cNvSpPr/>
            <p:nvPr/>
          </p:nvSpPr>
          <p:spPr>
            <a:xfrm>
              <a:off x="3855211" y="2833844"/>
              <a:ext cx="501000" cy="501000"/>
            </a:xfrm>
            <a:prstGeom prst="ellipse">
              <a:avLst/>
            </a:prstGeom>
            <a:solidFill>
              <a:srgbClr val="E69138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56"/>
            <p:cNvSpPr/>
            <p:nvPr/>
          </p:nvSpPr>
          <p:spPr>
            <a:xfrm>
              <a:off x="3968741" y="3006596"/>
              <a:ext cx="214200" cy="214200"/>
            </a:xfrm>
            <a:prstGeom prst="ellipse">
              <a:avLst/>
            </a:prstGeom>
            <a:solidFill>
              <a:srgbClr val="B45F06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56"/>
            <p:cNvSpPr/>
            <p:nvPr/>
          </p:nvSpPr>
          <p:spPr>
            <a:xfrm>
              <a:off x="4356253" y="2378487"/>
              <a:ext cx="218400" cy="218400"/>
            </a:xfrm>
            <a:prstGeom prst="ellipse">
              <a:avLst/>
            </a:prstGeom>
            <a:solidFill>
              <a:srgbClr val="93C47D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56"/>
            <p:cNvSpPr/>
            <p:nvPr/>
          </p:nvSpPr>
          <p:spPr>
            <a:xfrm>
              <a:off x="4899615" y="2947749"/>
              <a:ext cx="218400" cy="218400"/>
            </a:xfrm>
            <a:prstGeom prst="ellipse">
              <a:avLst/>
            </a:prstGeom>
            <a:solidFill>
              <a:srgbClr val="D5A6BD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56"/>
            <p:cNvSpPr/>
            <p:nvPr/>
          </p:nvSpPr>
          <p:spPr>
            <a:xfrm>
              <a:off x="4541961" y="3387935"/>
              <a:ext cx="218400" cy="218400"/>
            </a:xfrm>
            <a:prstGeom prst="ellipse">
              <a:avLst/>
            </a:prstGeom>
            <a:solidFill>
              <a:srgbClr val="6FA8DC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56"/>
            <p:cNvSpPr/>
            <p:nvPr/>
          </p:nvSpPr>
          <p:spPr>
            <a:xfrm>
              <a:off x="4760505" y="2705340"/>
              <a:ext cx="125100" cy="125100"/>
            </a:xfrm>
            <a:prstGeom prst="ellipse">
              <a:avLst/>
            </a:prstGeom>
            <a:solidFill>
              <a:srgbClr val="FFD966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56"/>
            <p:cNvSpPr/>
            <p:nvPr/>
          </p:nvSpPr>
          <p:spPr>
            <a:xfrm>
              <a:off x="4574797" y="2994415"/>
              <a:ext cx="125100" cy="125100"/>
            </a:xfrm>
            <a:prstGeom prst="ellipse">
              <a:avLst/>
            </a:prstGeom>
            <a:solidFill>
              <a:srgbClr val="FFD966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56"/>
            <p:cNvSpPr/>
            <p:nvPr/>
          </p:nvSpPr>
          <p:spPr>
            <a:xfrm>
              <a:off x="4790447" y="2452319"/>
              <a:ext cx="70800" cy="70800"/>
            </a:xfrm>
            <a:prstGeom prst="ellipse">
              <a:avLst/>
            </a:prstGeom>
            <a:solidFill>
              <a:srgbClr val="FFD966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56"/>
            <p:cNvSpPr/>
            <p:nvPr/>
          </p:nvSpPr>
          <p:spPr>
            <a:xfrm>
              <a:off x="4194589" y="3461767"/>
              <a:ext cx="70800" cy="70800"/>
            </a:xfrm>
            <a:prstGeom prst="ellipse">
              <a:avLst/>
            </a:prstGeom>
            <a:solidFill>
              <a:srgbClr val="FFD966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56"/>
            <p:cNvSpPr/>
            <p:nvPr/>
          </p:nvSpPr>
          <p:spPr>
            <a:xfrm>
              <a:off x="4194589" y="2581396"/>
              <a:ext cx="70800" cy="70800"/>
            </a:xfrm>
            <a:prstGeom prst="ellipse">
              <a:avLst/>
            </a:prstGeom>
            <a:solidFill>
              <a:srgbClr val="FFD966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4" name="Google Shape;1154;p56"/>
          <p:cNvGrpSpPr/>
          <p:nvPr/>
        </p:nvGrpSpPr>
        <p:grpSpPr>
          <a:xfrm>
            <a:off x="3433617" y="1254334"/>
            <a:ext cx="683758" cy="683758"/>
            <a:chOff x="3764048" y="2224021"/>
            <a:chExt cx="1508400" cy="1508400"/>
          </a:xfrm>
        </p:grpSpPr>
        <p:sp>
          <p:nvSpPr>
            <p:cNvPr id="1155" name="Google Shape;1155;p56"/>
            <p:cNvSpPr/>
            <p:nvPr/>
          </p:nvSpPr>
          <p:spPr>
            <a:xfrm>
              <a:off x="3764048" y="2224021"/>
              <a:ext cx="1508400" cy="1508400"/>
            </a:xfrm>
            <a:prstGeom prst="ellipse">
              <a:avLst/>
            </a:prstGeom>
            <a:solidFill>
              <a:srgbClr val="FFD966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56"/>
            <p:cNvSpPr/>
            <p:nvPr/>
          </p:nvSpPr>
          <p:spPr>
            <a:xfrm>
              <a:off x="3855211" y="2833844"/>
              <a:ext cx="501000" cy="501000"/>
            </a:xfrm>
            <a:prstGeom prst="ellipse">
              <a:avLst/>
            </a:prstGeom>
            <a:solidFill>
              <a:srgbClr val="E69138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56"/>
            <p:cNvSpPr/>
            <p:nvPr/>
          </p:nvSpPr>
          <p:spPr>
            <a:xfrm>
              <a:off x="3968741" y="3006596"/>
              <a:ext cx="214200" cy="214200"/>
            </a:xfrm>
            <a:prstGeom prst="ellipse">
              <a:avLst/>
            </a:prstGeom>
            <a:solidFill>
              <a:srgbClr val="B45F06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56"/>
            <p:cNvSpPr/>
            <p:nvPr/>
          </p:nvSpPr>
          <p:spPr>
            <a:xfrm>
              <a:off x="4356253" y="2378487"/>
              <a:ext cx="218400" cy="218400"/>
            </a:xfrm>
            <a:prstGeom prst="ellipse">
              <a:avLst/>
            </a:prstGeom>
            <a:solidFill>
              <a:srgbClr val="93C47D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56"/>
            <p:cNvSpPr/>
            <p:nvPr/>
          </p:nvSpPr>
          <p:spPr>
            <a:xfrm>
              <a:off x="4899615" y="2947749"/>
              <a:ext cx="218400" cy="218400"/>
            </a:xfrm>
            <a:prstGeom prst="ellipse">
              <a:avLst/>
            </a:prstGeom>
            <a:solidFill>
              <a:srgbClr val="D5A6BD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56"/>
            <p:cNvSpPr/>
            <p:nvPr/>
          </p:nvSpPr>
          <p:spPr>
            <a:xfrm>
              <a:off x="4541961" y="3387935"/>
              <a:ext cx="218400" cy="218400"/>
            </a:xfrm>
            <a:prstGeom prst="ellipse">
              <a:avLst/>
            </a:prstGeom>
            <a:solidFill>
              <a:srgbClr val="6FA8DC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56"/>
            <p:cNvSpPr/>
            <p:nvPr/>
          </p:nvSpPr>
          <p:spPr>
            <a:xfrm>
              <a:off x="4760505" y="2705340"/>
              <a:ext cx="125100" cy="125100"/>
            </a:xfrm>
            <a:prstGeom prst="ellipse">
              <a:avLst/>
            </a:prstGeom>
            <a:solidFill>
              <a:srgbClr val="FFD966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56"/>
            <p:cNvSpPr/>
            <p:nvPr/>
          </p:nvSpPr>
          <p:spPr>
            <a:xfrm>
              <a:off x="4574797" y="2994415"/>
              <a:ext cx="125100" cy="125100"/>
            </a:xfrm>
            <a:prstGeom prst="ellipse">
              <a:avLst/>
            </a:prstGeom>
            <a:solidFill>
              <a:srgbClr val="FFD966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56"/>
            <p:cNvSpPr/>
            <p:nvPr/>
          </p:nvSpPr>
          <p:spPr>
            <a:xfrm>
              <a:off x="4790447" y="2452319"/>
              <a:ext cx="70800" cy="70800"/>
            </a:xfrm>
            <a:prstGeom prst="ellipse">
              <a:avLst/>
            </a:prstGeom>
            <a:solidFill>
              <a:srgbClr val="FFD966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56"/>
            <p:cNvSpPr/>
            <p:nvPr/>
          </p:nvSpPr>
          <p:spPr>
            <a:xfrm>
              <a:off x="4194589" y="3461767"/>
              <a:ext cx="70800" cy="70800"/>
            </a:xfrm>
            <a:prstGeom prst="ellipse">
              <a:avLst/>
            </a:prstGeom>
            <a:solidFill>
              <a:srgbClr val="FFD966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56"/>
            <p:cNvSpPr/>
            <p:nvPr/>
          </p:nvSpPr>
          <p:spPr>
            <a:xfrm>
              <a:off x="4194589" y="2581396"/>
              <a:ext cx="70800" cy="70800"/>
            </a:xfrm>
            <a:prstGeom prst="ellipse">
              <a:avLst/>
            </a:prstGeom>
            <a:solidFill>
              <a:srgbClr val="FFD966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66" name="Google Shape;1166;p56"/>
          <p:cNvGrpSpPr/>
          <p:nvPr/>
        </p:nvGrpSpPr>
        <p:grpSpPr>
          <a:xfrm>
            <a:off x="4355741" y="1254347"/>
            <a:ext cx="683727" cy="683727"/>
            <a:chOff x="608800" y="2095000"/>
            <a:chExt cx="3364800" cy="3364800"/>
          </a:xfrm>
        </p:grpSpPr>
        <p:sp>
          <p:nvSpPr>
            <p:cNvPr id="1167" name="Google Shape;1167;p56"/>
            <p:cNvSpPr/>
            <p:nvPr/>
          </p:nvSpPr>
          <p:spPr>
            <a:xfrm>
              <a:off x="608800" y="2095000"/>
              <a:ext cx="3364800" cy="33648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56"/>
            <p:cNvSpPr/>
            <p:nvPr/>
          </p:nvSpPr>
          <p:spPr>
            <a:xfrm>
              <a:off x="812152" y="3455300"/>
              <a:ext cx="1117800" cy="11178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56"/>
            <p:cNvSpPr/>
            <p:nvPr/>
          </p:nvSpPr>
          <p:spPr>
            <a:xfrm>
              <a:off x="1065396" y="3840649"/>
              <a:ext cx="477600" cy="4779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56"/>
            <p:cNvSpPr/>
            <p:nvPr/>
          </p:nvSpPr>
          <p:spPr>
            <a:xfrm>
              <a:off x="1929800" y="2439558"/>
              <a:ext cx="487500" cy="4875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56"/>
            <p:cNvSpPr/>
            <p:nvPr/>
          </p:nvSpPr>
          <p:spPr>
            <a:xfrm>
              <a:off x="3141850" y="3709383"/>
              <a:ext cx="487500" cy="4875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56"/>
            <p:cNvSpPr/>
            <p:nvPr/>
          </p:nvSpPr>
          <p:spPr>
            <a:xfrm>
              <a:off x="2344050" y="4691283"/>
              <a:ext cx="487500" cy="4875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56"/>
            <p:cNvSpPr/>
            <p:nvPr/>
          </p:nvSpPr>
          <p:spPr>
            <a:xfrm>
              <a:off x="2831545" y="3168653"/>
              <a:ext cx="279300" cy="2793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56"/>
            <p:cNvSpPr/>
            <p:nvPr/>
          </p:nvSpPr>
          <p:spPr>
            <a:xfrm>
              <a:off x="2417295" y="3813478"/>
              <a:ext cx="279300" cy="2793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56"/>
            <p:cNvSpPr/>
            <p:nvPr/>
          </p:nvSpPr>
          <p:spPr>
            <a:xfrm>
              <a:off x="2898335" y="2604252"/>
              <a:ext cx="158100" cy="1581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56"/>
            <p:cNvSpPr/>
            <p:nvPr/>
          </p:nvSpPr>
          <p:spPr>
            <a:xfrm>
              <a:off x="1569185" y="4855977"/>
              <a:ext cx="158100" cy="1581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56"/>
            <p:cNvSpPr/>
            <p:nvPr/>
          </p:nvSpPr>
          <p:spPr>
            <a:xfrm>
              <a:off x="1569185" y="2892177"/>
              <a:ext cx="158100" cy="1581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8" name="Google Shape;1178;p56"/>
          <p:cNvGrpSpPr/>
          <p:nvPr/>
        </p:nvGrpSpPr>
        <p:grpSpPr>
          <a:xfrm>
            <a:off x="5279978" y="1254347"/>
            <a:ext cx="683727" cy="683727"/>
            <a:chOff x="608800" y="2095000"/>
            <a:chExt cx="3364800" cy="3364800"/>
          </a:xfrm>
        </p:grpSpPr>
        <p:sp>
          <p:nvSpPr>
            <p:cNvPr id="1179" name="Google Shape;1179;p56"/>
            <p:cNvSpPr/>
            <p:nvPr/>
          </p:nvSpPr>
          <p:spPr>
            <a:xfrm>
              <a:off x="608800" y="2095000"/>
              <a:ext cx="3364800" cy="33648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56"/>
            <p:cNvSpPr/>
            <p:nvPr/>
          </p:nvSpPr>
          <p:spPr>
            <a:xfrm>
              <a:off x="812152" y="3455300"/>
              <a:ext cx="1117800" cy="11178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56"/>
            <p:cNvSpPr/>
            <p:nvPr/>
          </p:nvSpPr>
          <p:spPr>
            <a:xfrm>
              <a:off x="1065396" y="3840649"/>
              <a:ext cx="477600" cy="4779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56"/>
            <p:cNvSpPr/>
            <p:nvPr/>
          </p:nvSpPr>
          <p:spPr>
            <a:xfrm>
              <a:off x="1929800" y="2439558"/>
              <a:ext cx="487500" cy="4875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56"/>
            <p:cNvSpPr/>
            <p:nvPr/>
          </p:nvSpPr>
          <p:spPr>
            <a:xfrm>
              <a:off x="3141850" y="3709383"/>
              <a:ext cx="487500" cy="4875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56"/>
            <p:cNvSpPr/>
            <p:nvPr/>
          </p:nvSpPr>
          <p:spPr>
            <a:xfrm>
              <a:off x="2344050" y="4691283"/>
              <a:ext cx="487500" cy="4875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56"/>
            <p:cNvSpPr/>
            <p:nvPr/>
          </p:nvSpPr>
          <p:spPr>
            <a:xfrm>
              <a:off x="2831545" y="3168653"/>
              <a:ext cx="279300" cy="2793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56"/>
            <p:cNvSpPr/>
            <p:nvPr/>
          </p:nvSpPr>
          <p:spPr>
            <a:xfrm>
              <a:off x="2417295" y="3813478"/>
              <a:ext cx="279300" cy="2793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56"/>
            <p:cNvSpPr/>
            <p:nvPr/>
          </p:nvSpPr>
          <p:spPr>
            <a:xfrm>
              <a:off x="2898335" y="2604252"/>
              <a:ext cx="158100" cy="1581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56"/>
            <p:cNvSpPr/>
            <p:nvPr/>
          </p:nvSpPr>
          <p:spPr>
            <a:xfrm>
              <a:off x="1569185" y="4855977"/>
              <a:ext cx="158100" cy="1581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56"/>
            <p:cNvSpPr/>
            <p:nvPr/>
          </p:nvSpPr>
          <p:spPr>
            <a:xfrm>
              <a:off x="1569185" y="2892177"/>
              <a:ext cx="158100" cy="1581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90" name="Google Shape;1190;p56"/>
          <p:cNvGrpSpPr/>
          <p:nvPr/>
        </p:nvGrpSpPr>
        <p:grpSpPr>
          <a:xfrm>
            <a:off x="6208530" y="1254334"/>
            <a:ext cx="683758" cy="683758"/>
            <a:chOff x="3764048" y="2224021"/>
            <a:chExt cx="1508400" cy="1508400"/>
          </a:xfrm>
        </p:grpSpPr>
        <p:sp>
          <p:nvSpPr>
            <p:cNvPr id="1191" name="Google Shape;1191;p56"/>
            <p:cNvSpPr/>
            <p:nvPr/>
          </p:nvSpPr>
          <p:spPr>
            <a:xfrm>
              <a:off x="3764048" y="2224021"/>
              <a:ext cx="1508400" cy="1508400"/>
            </a:xfrm>
            <a:prstGeom prst="ellipse">
              <a:avLst/>
            </a:prstGeom>
            <a:solidFill>
              <a:srgbClr val="FFD966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56"/>
            <p:cNvSpPr/>
            <p:nvPr/>
          </p:nvSpPr>
          <p:spPr>
            <a:xfrm>
              <a:off x="3855211" y="2833844"/>
              <a:ext cx="501000" cy="501000"/>
            </a:xfrm>
            <a:prstGeom prst="ellipse">
              <a:avLst/>
            </a:prstGeom>
            <a:solidFill>
              <a:srgbClr val="E69138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56"/>
            <p:cNvSpPr/>
            <p:nvPr/>
          </p:nvSpPr>
          <p:spPr>
            <a:xfrm>
              <a:off x="3968741" y="3006596"/>
              <a:ext cx="214200" cy="214200"/>
            </a:xfrm>
            <a:prstGeom prst="ellipse">
              <a:avLst/>
            </a:prstGeom>
            <a:solidFill>
              <a:srgbClr val="B45F06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56"/>
            <p:cNvSpPr/>
            <p:nvPr/>
          </p:nvSpPr>
          <p:spPr>
            <a:xfrm>
              <a:off x="4356253" y="2378487"/>
              <a:ext cx="218400" cy="218400"/>
            </a:xfrm>
            <a:prstGeom prst="ellipse">
              <a:avLst/>
            </a:prstGeom>
            <a:solidFill>
              <a:srgbClr val="93C47D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56"/>
            <p:cNvSpPr/>
            <p:nvPr/>
          </p:nvSpPr>
          <p:spPr>
            <a:xfrm>
              <a:off x="4899615" y="2947749"/>
              <a:ext cx="218400" cy="218400"/>
            </a:xfrm>
            <a:prstGeom prst="ellipse">
              <a:avLst/>
            </a:prstGeom>
            <a:solidFill>
              <a:srgbClr val="D5A6BD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56"/>
            <p:cNvSpPr/>
            <p:nvPr/>
          </p:nvSpPr>
          <p:spPr>
            <a:xfrm>
              <a:off x="4541961" y="3387935"/>
              <a:ext cx="218400" cy="218400"/>
            </a:xfrm>
            <a:prstGeom prst="ellipse">
              <a:avLst/>
            </a:prstGeom>
            <a:solidFill>
              <a:srgbClr val="6FA8DC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56"/>
            <p:cNvSpPr/>
            <p:nvPr/>
          </p:nvSpPr>
          <p:spPr>
            <a:xfrm>
              <a:off x="4760505" y="2705340"/>
              <a:ext cx="125100" cy="125100"/>
            </a:xfrm>
            <a:prstGeom prst="ellipse">
              <a:avLst/>
            </a:prstGeom>
            <a:solidFill>
              <a:srgbClr val="FFD966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56"/>
            <p:cNvSpPr/>
            <p:nvPr/>
          </p:nvSpPr>
          <p:spPr>
            <a:xfrm>
              <a:off x="4574797" y="2994415"/>
              <a:ext cx="125100" cy="125100"/>
            </a:xfrm>
            <a:prstGeom prst="ellipse">
              <a:avLst/>
            </a:prstGeom>
            <a:solidFill>
              <a:srgbClr val="FFD966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56"/>
            <p:cNvSpPr/>
            <p:nvPr/>
          </p:nvSpPr>
          <p:spPr>
            <a:xfrm>
              <a:off x="4790447" y="2452319"/>
              <a:ext cx="70800" cy="70800"/>
            </a:xfrm>
            <a:prstGeom prst="ellipse">
              <a:avLst/>
            </a:prstGeom>
            <a:solidFill>
              <a:srgbClr val="FFD966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56"/>
            <p:cNvSpPr/>
            <p:nvPr/>
          </p:nvSpPr>
          <p:spPr>
            <a:xfrm>
              <a:off x="4194589" y="3461767"/>
              <a:ext cx="70800" cy="70800"/>
            </a:xfrm>
            <a:prstGeom prst="ellipse">
              <a:avLst/>
            </a:prstGeom>
            <a:solidFill>
              <a:srgbClr val="FFD966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56"/>
            <p:cNvSpPr/>
            <p:nvPr/>
          </p:nvSpPr>
          <p:spPr>
            <a:xfrm>
              <a:off x="4194589" y="2581396"/>
              <a:ext cx="70800" cy="70800"/>
            </a:xfrm>
            <a:prstGeom prst="ellipse">
              <a:avLst/>
            </a:prstGeom>
            <a:solidFill>
              <a:srgbClr val="FFD966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02" name="Google Shape;1202;p56"/>
          <p:cNvGrpSpPr/>
          <p:nvPr/>
        </p:nvGrpSpPr>
        <p:grpSpPr>
          <a:xfrm>
            <a:off x="7137130" y="1254334"/>
            <a:ext cx="683758" cy="683758"/>
            <a:chOff x="3764048" y="2224021"/>
            <a:chExt cx="1508400" cy="1508400"/>
          </a:xfrm>
        </p:grpSpPr>
        <p:sp>
          <p:nvSpPr>
            <p:cNvPr id="1203" name="Google Shape;1203;p56"/>
            <p:cNvSpPr/>
            <p:nvPr/>
          </p:nvSpPr>
          <p:spPr>
            <a:xfrm>
              <a:off x="3764048" y="2224021"/>
              <a:ext cx="1508400" cy="1508400"/>
            </a:xfrm>
            <a:prstGeom prst="ellipse">
              <a:avLst/>
            </a:prstGeom>
            <a:solidFill>
              <a:srgbClr val="FFD966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56"/>
            <p:cNvSpPr/>
            <p:nvPr/>
          </p:nvSpPr>
          <p:spPr>
            <a:xfrm>
              <a:off x="3855211" y="2833844"/>
              <a:ext cx="501000" cy="501000"/>
            </a:xfrm>
            <a:prstGeom prst="ellipse">
              <a:avLst/>
            </a:prstGeom>
            <a:solidFill>
              <a:srgbClr val="E69138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56"/>
            <p:cNvSpPr/>
            <p:nvPr/>
          </p:nvSpPr>
          <p:spPr>
            <a:xfrm>
              <a:off x="3968741" y="3006596"/>
              <a:ext cx="214200" cy="214200"/>
            </a:xfrm>
            <a:prstGeom prst="ellipse">
              <a:avLst/>
            </a:prstGeom>
            <a:solidFill>
              <a:srgbClr val="B45F06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56"/>
            <p:cNvSpPr/>
            <p:nvPr/>
          </p:nvSpPr>
          <p:spPr>
            <a:xfrm>
              <a:off x="4356253" y="2378487"/>
              <a:ext cx="218400" cy="218400"/>
            </a:xfrm>
            <a:prstGeom prst="ellipse">
              <a:avLst/>
            </a:prstGeom>
            <a:solidFill>
              <a:srgbClr val="93C47D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56"/>
            <p:cNvSpPr/>
            <p:nvPr/>
          </p:nvSpPr>
          <p:spPr>
            <a:xfrm>
              <a:off x="4899615" y="2947749"/>
              <a:ext cx="218400" cy="218400"/>
            </a:xfrm>
            <a:prstGeom prst="ellipse">
              <a:avLst/>
            </a:prstGeom>
            <a:solidFill>
              <a:srgbClr val="D5A6BD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56"/>
            <p:cNvSpPr/>
            <p:nvPr/>
          </p:nvSpPr>
          <p:spPr>
            <a:xfrm>
              <a:off x="4541961" y="3387935"/>
              <a:ext cx="218400" cy="218400"/>
            </a:xfrm>
            <a:prstGeom prst="ellipse">
              <a:avLst/>
            </a:prstGeom>
            <a:solidFill>
              <a:srgbClr val="6FA8DC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56"/>
            <p:cNvSpPr/>
            <p:nvPr/>
          </p:nvSpPr>
          <p:spPr>
            <a:xfrm>
              <a:off x="4760505" y="2705340"/>
              <a:ext cx="125100" cy="125100"/>
            </a:xfrm>
            <a:prstGeom prst="ellipse">
              <a:avLst/>
            </a:prstGeom>
            <a:solidFill>
              <a:srgbClr val="FFD966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56"/>
            <p:cNvSpPr/>
            <p:nvPr/>
          </p:nvSpPr>
          <p:spPr>
            <a:xfrm>
              <a:off x="4574797" y="2994415"/>
              <a:ext cx="125100" cy="125100"/>
            </a:xfrm>
            <a:prstGeom prst="ellipse">
              <a:avLst/>
            </a:prstGeom>
            <a:solidFill>
              <a:srgbClr val="FFD966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56"/>
            <p:cNvSpPr/>
            <p:nvPr/>
          </p:nvSpPr>
          <p:spPr>
            <a:xfrm>
              <a:off x="4790447" y="2452319"/>
              <a:ext cx="70800" cy="70800"/>
            </a:xfrm>
            <a:prstGeom prst="ellipse">
              <a:avLst/>
            </a:prstGeom>
            <a:solidFill>
              <a:srgbClr val="FFD966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56"/>
            <p:cNvSpPr/>
            <p:nvPr/>
          </p:nvSpPr>
          <p:spPr>
            <a:xfrm>
              <a:off x="4194589" y="3461767"/>
              <a:ext cx="70800" cy="70800"/>
            </a:xfrm>
            <a:prstGeom prst="ellipse">
              <a:avLst/>
            </a:prstGeom>
            <a:solidFill>
              <a:srgbClr val="FFD966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56"/>
            <p:cNvSpPr/>
            <p:nvPr/>
          </p:nvSpPr>
          <p:spPr>
            <a:xfrm>
              <a:off x="4194589" y="2581396"/>
              <a:ext cx="70800" cy="70800"/>
            </a:xfrm>
            <a:prstGeom prst="ellipse">
              <a:avLst/>
            </a:prstGeom>
            <a:solidFill>
              <a:srgbClr val="FFD966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4" name="Google Shape;1214;p56"/>
          <p:cNvGrpSpPr/>
          <p:nvPr/>
        </p:nvGrpSpPr>
        <p:grpSpPr>
          <a:xfrm>
            <a:off x="8065730" y="1254334"/>
            <a:ext cx="683758" cy="683758"/>
            <a:chOff x="3764048" y="2224021"/>
            <a:chExt cx="1508400" cy="1508400"/>
          </a:xfrm>
        </p:grpSpPr>
        <p:sp>
          <p:nvSpPr>
            <p:cNvPr id="1215" name="Google Shape;1215;p56"/>
            <p:cNvSpPr/>
            <p:nvPr/>
          </p:nvSpPr>
          <p:spPr>
            <a:xfrm>
              <a:off x="3764048" y="2224021"/>
              <a:ext cx="1508400" cy="1508400"/>
            </a:xfrm>
            <a:prstGeom prst="ellipse">
              <a:avLst/>
            </a:prstGeom>
            <a:solidFill>
              <a:srgbClr val="FFD966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56"/>
            <p:cNvSpPr/>
            <p:nvPr/>
          </p:nvSpPr>
          <p:spPr>
            <a:xfrm>
              <a:off x="3855211" y="2833844"/>
              <a:ext cx="501000" cy="501000"/>
            </a:xfrm>
            <a:prstGeom prst="ellipse">
              <a:avLst/>
            </a:prstGeom>
            <a:solidFill>
              <a:srgbClr val="E69138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56"/>
            <p:cNvSpPr/>
            <p:nvPr/>
          </p:nvSpPr>
          <p:spPr>
            <a:xfrm>
              <a:off x="3968741" y="3006596"/>
              <a:ext cx="214200" cy="214200"/>
            </a:xfrm>
            <a:prstGeom prst="ellipse">
              <a:avLst/>
            </a:prstGeom>
            <a:solidFill>
              <a:srgbClr val="B45F06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56"/>
            <p:cNvSpPr/>
            <p:nvPr/>
          </p:nvSpPr>
          <p:spPr>
            <a:xfrm>
              <a:off x="4356253" y="2378487"/>
              <a:ext cx="218400" cy="218400"/>
            </a:xfrm>
            <a:prstGeom prst="ellipse">
              <a:avLst/>
            </a:prstGeom>
            <a:solidFill>
              <a:srgbClr val="93C47D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56"/>
            <p:cNvSpPr/>
            <p:nvPr/>
          </p:nvSpPr>
          <p:spPr>
            <a:xfrm>
              <a:off x="4899615" y="2947749"/>
              <a:ext cx="218400" cy="218400"/>
            </a:xfrm>
            <a:prstGeom prst="ellipse">
              <a:avLst/>
            </a:prstGeom>
            <a:solidFill>
              <a:srgbClr val="D5A6BD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56"/>
            <p:cNvSpPr/>
            <p:nvPr/>
          </p:nvSpPr>
          <p:spPr>
            <a:xfrm>
              <a:off x="4541961" y="3387935"/>
              <a:ext cx="218400" cy="218400"/>
            </a:xfrm>
            <a:prstGeom prst="ellipse">
              <a:avLst/>
            </a:prstGeom>
            <a:solidFill>
              <a:srgbClr val="6FA8DC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56"/>
            <p:cNvSpPr/>
            <p:nvPr/>
          </p:nvSpPr>
          <p:spPr>
            <a:xfrm>
              <a:off x="4760505" y="2705340"/>
              <a:ext cx="125100" cy="125100"/>
            </a:xfrm>
            <a:prstGeom prst="ellipse">
              <a:avLst/>
            </a:prstGeom>
            <a:solidFill>
              <a:srgbClr val="FFD966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56"/>
            <p:cNvSpPr/>
            <p:nvPr/>
          </p:nvSpPr>
          <p:spPr>
            <a:xfrm>
              <a:off x="4574797" y="2994415"/>
              <a:ext cx="125100" cy="125100"/>
            </a:xfrm>
            <a:prstGeom prst="ellipse">
              <a:avLst/>
            </a:prstGeom>
            <a:solidFill>
              <a:srgbClr val="FFD966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56"/>
            <p:cNvSpPr/>
            <p:nvPr/>
          </p:nvSpPr>
          <p:spPr>
            <a:xfrm>
              <a:off x="4790447" y="2452319"/>
              <a:ext cx="70800" cy="70800"/>
            </a:xfrm>
            <a:prstGeom prst="ellipse">
              <a:avLst/>
            </a:prstGeom>
            <a:solidFill>
              <a:srgbClr val="FFD966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56"/>
            <p:cNvSpPr/>
            <p:nvPr/>
          </p:nvSpPr>
          <p:spPr>
            <a:xfrm>
              <a:off x="4194589" y="3461767"/>
              <a:ext cx="70800" cy="70800"/>
            </a:xfrm>
            <a:prstGeom prst="ellipse">
              <a:avLst/>
            </a:prstGeom>
            <a:solidFill>
              <a:srgbClr val="FFD966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56"/>
            <p:cNvSpPr/>
            <p:nvPr/>
          </p:nvSpPr>
          <p:spPr>
            <a:xfrm>
              <a:off x="4194589" y="2581396"/>
              <a:ext cx="70800" cy="70800"/>
            </a:xfrm>
            <a:prstGeom prst="ellipse">
              <a:avLst/>
            </a:prstGeom>
            <a:solidFill>
              <a:srgbClr val="FFD966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6" name="Google Shape;1226;p56"/>
          <p:cNvGrpSpPr/>
          <p:nvPr/>
        </p:nvGrpSpPr>
        <p:grpSpPr>
          <a:xfrm>
            <a:off x="8968403" y="1254347"/>
            <a:ext cx="683727" cy="683727"/>
            <a:chOff x="608800" y="2095000"/>
            <a:chExt cx="3364800" cy="3364800"/>
          </a:xfrm>
        </p:grpSpPr>
        <p:sp>
          <p:nvSpPr>
            <p:cNvPr id="1227" name="Google Shape;1227;p56"/>
            <p:cNvSpPr/>
            <p:nvPr/>
          </p:nvSpPr>
          <p:spPr>
            <a:xfrm>
              <a:off x="608800" y="2095000"/>
              <a:ext cx="3364800" cy="33648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56"/>
            <p:cNvSpPr/>
            <p:nvPr/>
          </p:nvSpPr>
          <p:spPr>
            <a:xfrm>
              <a:off x="812152" y="3455300"/>
              <a:ext cx="1117800" cy="11178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56"/>
            <p:cNvSpPr/>
            <p:nvPr/>
          </p:nvSpPr>
          <p:spPr>
            <a:xfrm>
              <a:off x="1065396" y="3840649"/>
              <a:ext cx="477600" cy="4779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56"/>
            <p:cNvSpPr/>
            <p:nvPr/>
          </p:nvSpPr>
          <p:spPr>
            <a:xfrm>
              <a:off x="1929800" y="2439558"/>
              <a:ext cx="487500" cy="4875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56"/>
            <p:cNvSpPr/>
            <p:nvPr/>
          </p:nvSpPr>
          <p:spPr>
            <a:xfrm>
              <a:off x="3141850" y="3709383"/>
              <a:ext cx="487500" cy="4875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56"/>
            <p:cNvSpPr/>
            <p:nvPr/>
          </p:nvSpPr>
          <p:spPr>
            <a:xfrm>
              <a:off x="2344050" y="4691283"/>
              <a:ext cx="487500" cy="4875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56"/>
            <p:cNvSpPr/>
            <p:nvPr/>
          </p:nvSpPr>
          <p:spPr>
            <a:xfrm>
              <a:off x="2831545" y="3168653"/>
              <a:ext cx="279300" cy="2793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56"/>
            <p:cNvSpPr/>
            <p:nvPr/>
          </p:nvSpPr>
          <p:spPr>
            <a:xfrm>
              <a:off x="2417295" y="3813478"/>
              <a:ext cx="279300" cy="2793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56"/>
            <p:cNvSpPr/>
            <p:nvPr/>
          </p:nvSpPr>
          <p:spPr>
            <a:xfrm>
              <a:off x="2898335" y="2604252"/>
              <a:ext cx="158100" cy="1581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56"/>
            <p:cNvSpPr/>
            <p:nvPr/>
          </p:nvSpPr>
          <p:spPr>
            <a:xfrm>
              <a:off x="1569185" y="4855977"/>
              <a:ext cx="158100" cy="1581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56"/>
            <p:cNvSpPr/>
            <p:nvPr/>
          </p:nvSpPr>
          <p:spPr>
            <a:xfrm>
              <a:off x="1569185" y="2892177"/>
              <a:ext cx="158100" cy="1581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38" name="Google Shape;1238;p56"/>
          <p:cNvGrpSpPr/>
          <p:nvPr/>
        </p:nvGrpSpPr>
        <p:grpSpPr>
          <a:xfrm>
            <a:off x="9922928" y="1254347"/>
            <a:ext cx="683727" cy="683727"/>
            <a:chOff x="608800" y="2095000"/>
            <a:chExt cx="3364800" cy="3364800"/>
          </a:xfrm>
        </p:grpSpPr>
        <p:sp>
          <p:nvSpPr>
            <p:cNvPr id="1239" name="Google Shape;1239;p56"/>
            <p:cNvSpPr/>
            <p:nvPr/>
          </p:nvSpPr>
          <p:spPr>
            <a:xfrm>
              <a:off x="608800" y="2095000"/>
              <a:ext cx="3364800" cy="33648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56"/>
            <p:cNvSpPr/>
            <p:nvPr/>
          </p:nvSpPr>
          <p:spPr>
            <a:xfrm>
              <a:off x="812152" y="3455300"/>
              <a:ext cx="1117800" cy="11178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56"/>
            <p:cNvSpPr/>
            <p:nvPr/>
          </p:nvSpPr>
          <p:spPr>
            <a:xfrm>
              <a:off x="1065396" y="3840649"/>
              <a:ext cx="477600" cy="4779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56"/>
            <p:cNvSpPr/>
            <p:nvPr/>
          </p:nvSpPr>
          <p:spPr>
            <a:xfrm>
              <a:off x="1929800" y="2439558"/>
              <a:ext cx="487500" cy="4875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56"/>
            <p:cNvSpPr/>
            <p:nvPr/>
          </p:nvSpPr>
          <p:spPr>
            <a:xfrm>
              <a:off x="3141850" y="3709383"/>
              <a:ext cx="487500" cy="4875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56"/>
            <p:cNvSpPr/>
            <p:nvPr/>
          </p:nvSpPr>
          <p:spPr>
            <a:xfrm>
              <a:off x="2344050" y="4691283"/>
              <a:ext cx="487500" cy="4875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56"/>
            <p:cNvSpPr/>
            <p:nvPr/>
          </p:nvSpPr>
          <p:spPr>
            <a:xfrm>
              <a:off x="2831545" y="3168653"/>
              <a:ext cx="279300" cy="2793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56"/>
            <p:cNvSpPr/>
            <p:nvPr/>
          </p:nvSpPr>
          <p:spPr>
            <a:xfrm>
              <a:off x="2417295" y="3813478"/>
              <a:ext cx="279300" cy="2793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56"/>
            <p:cNvSpPr/>
            <p:nvPr/>
          </p:nvSpPr>
          <p:spPr>
            <a:xfrm>
              <a:off x="2898335" y="2604252"/>
              <a:ext cx="158100" cy="1581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56"/>
            <p:cNvSpPr/>
            <p:nvPr/>
          </p:nvSpPr>
          <p:spPr>
            <a:xfrm>
              <a:off x="1569185" y="4855977"/>
              <a:ext cx="158100" cy="1581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56"/>
            <p:cNvSpPr/>
            <p:nvPr/>
          </p:nvSpPr>
          <p:spPr>
            <a:xfrm>
              <a:off x="1569185" y="2892177"/>
              <a:ext cx="158100" cy="1581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50" name="Google Shape;1250;p56"/>
          <p:cNvGrpSpPr/>
          <p:nvPr/>
        </p:nvGrpSpPr>
        <p:grpSpPr>
          <a:xfrm>
            <a:off x="4355753" y="2200497"/>
            <a:ext cx="683727" cy="683727"/>
            <a:chOff x="608800" y="2095000"/>
            <a:chExt cx="3364800" cy="3364800"/>
          </a:xfrm>
        </p:grpSpPr>
        <p:sp>
          <p:nvSpPr>
            <p:cNvPr id="1251" name="Google Shape;1251;p56"/>
            <p:cNvSpPr/>
            <p:nvPr/>
          </p:nvSpPr>
          <p:spPr>
            <a:xfrm>
              <a:off x="608800" y="2095000"/>
              <a:ext cx="3364800" cy="33648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56"/>
            <p:cNvSpPr/>
            <p:nvPr/>
          </p:nvSpPr>
          <p:spPr>
            <a:xfrm>
              <a:off x="812152" y="3455300"/>
              <a:ext cx="1117800" cy="11178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56"/>
            <p:cNvSpPr/>
            <p:nvPr/>
          </p:nvSpPr>
          <p:spPr>
            <a:xfrm>
              <a:off x="1065396" y="3840649"/>
              <a:ext cx="477600" cy="4779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56"/>
            <p:cNvSpPr/>
            <p:nvPr/>
          </p:nvSpPr>
          <p:spPr>
            <a:xfrm>
              <a:off x="1929800" y="2439558"/>
              <a:ext cx="487500" cy="4875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56"/>
            <p:cNvSpPr/>
            <p:nvPr/>
          </p:nvSpPr>
          <p:spPr>
            <a:xfrm>
              <a:off x="3141850" y="3709383"/>
              <a:ext cx="487500" cy="4875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56"/>
            <p:cNvSpPr/>
            <p:nvPr/>
          </p:nvSpPr>
          <p:spPr>
            <a:xfrm>
              <a:off x="2344050" y="4691283"/>
              <a:ext cx="487500" cy="4875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56"/>
            <p:cNvSpPr/>
            <p:nvPr/>
          </p:nvSpPr>
          <p:spPr>
            <a:xfrm>
              <a:off x="2831545" y="3168653"/>
              <a:ext cx="279300" cy="2793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56"/>
            <p:cNvSpPr/>
            <p:nvPr/>
          </p:nvSpPr>
          <p:spPr>
            <a:xfrm>
              <a:off x="2417295" y="3813478"/>
              <a:ext cx="279300" cy="2793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56"/>
            <p:cNvSpPr/>
            <p:nvPr/>
          </p:nvSpPr>
          <p:spPr>
            <a:xfrm>
              <a:off x="2898335" y="2604252"/>
              <a:ext cx="158100" cy="1581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56"/>
            <p:cNvSpPr/>
            <p:nvPr/>
          </p:nvSpPr>
          <p:spPr>
            <a:xfrm>
              <a:off x="1569185" y="4855977"/>
              <a:ext cx="158100" cy="1581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56"/>
            <p:cNvSpPr/>
            <p:nvPr/>
          </p:nvSpPr>
          <p:spPr>
            <a:xfrm>
              <a:off x="1569185" y="2892177"/>
              <a:ext cx="158100" cy="1581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62" name="Google Shape;1262;p56"/>
          <p:cNvGrpSpPr/>
          <p:nvPr/>
        </p:nvGrpSpPr>
        <p:grpSpPr>
          <a:xfrm>
            <a:off x="5276767" y="2200484"/>
            <a:ext cx="683758" cy="683758"/>
            <a:chOff x="3764048" y="2224021"/>
            <a:chExt cx="1508400" cy="1508400"/>
          </a:xfrm>
        </p:grpSpPr>
        <p:sp>
          <p:nvSpPr>
            <p:cNvPr id="1263" name="Google Shape;1263;p56"/>
            <p:cNvSpPr/>
            <p:nvPr/>
          </p:nvSpPr>
          <p:spPr>
            <a:xfrm>
              <a:off x="3764048" y="2224021"/>
              <a:ext cx="1508400" cy="1508400"/>
            </a:xfrm>
            <a:prstGeom prst="ellipse">
              <a:avLst/>
            </a:prstGeom>
            <a:solidFill>
              <a:srgbClr val="FFD966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56"/>
            <p:cNvSpPr/>
            <p:nvPr/>
          </p:nvSpPr>
          <p:spPr>
            <a:xfrm>
              <a:off x="3855211" y="2833844"/>
              <a:ext cx="501000" cy="501000"/>
            </a:xfrm>
            <a:prstGeom prst="ellipse">
              <a:avLst/>
            </a:prstGeom>
            <a:solidFill>
              <a:srgbClr val="E69138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56"/>
            <p:cNvSpPr/>
            <p:nvPr/>
          </p:nvSpPr>
          <p:spPr>
            <a:xfrm>
              <a:off x="3968741" y="3006596"/>
              <a:ext cx="214200" cy="214200"/>
            </a:xfrm>
            <a:prstGeom prst="ellipse">
              <a:avLst/>
            </a:prstGeom>
            <a:solidFill>
              <a:srgbClr val="B45F06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56"/>
            <p:cNvSpPr/>
            <p:nvPr/>
          </p:nvSpPr>
          <p:spPr>
            <a:xfrm>
              <a:off x="4356253" y="2378487"/>
              <a:ext cx="218400" cy="218400"/>
            </a:xfrm>
            <a:prstGeom prst="ellipse">
              <a:avLst/>
            </a:prstGeom>
            <a:solidFill>
              <a:srgbClr val="93C47D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56"/>
            <p:cNvSpPr/>
            <p:nvPr/>
          </p:nvSpPr>
          <p:spPr>
            <a:xfrm>
              <a:off x="4899615" y="2947749"/>
              <a:ext cx="218400" cy="218400"/>
            </a:xfrm>
            <a:prstGeom prst="ellipse">
              <a:avLst/>
            </a:prstGeom>
            <a:solidFill>
              <a:srgbClr val="D5A6BD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56"/>
            <p:cNvSpPr/>
            <p:nvPr/>
          </p:nvSpPr>
          <p:spPr>
            <a:xfrm>
              <a:off x="4541961" y="3387935"/>
              <a:ext cx="218400" cy="218400"/>
            </a:xfrm>
            <a:prstGeom prst="ellipse">
              <a:avLst/>
            </a:prstGeom>
            <a:solidFill>
              <a:srgbClr val="6FA8DC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56"/>
            <p:cNvSpPr/>
            <p:nvPr/>
          </p:nvSpPr>
          <p:spPr>
            <a:xfrm>
              <a:off x="4760505" y="2705340"/>
              <a:ext cx="125100" cy="125100"/>
            </a:xfrm>
            <a:prstGeom prst="ellipse">
              <a:avLst/>
            </a:prstGeom>
            <a:solidFill>
              <a:srgbClr val="FFD966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56"/>
            <p:cNvSpPr/>
            <p:nvPr/>
          </p:nvSpPr>
          <p:spPr>
            <a:xfrm>
              <a:off x="4574797" y="2994415"/>
              <a:ext cx="125100" cy="125100"/>
            </a:xfrm>
            <a:prstGeom prst="ellipse">
              <a:avLst/>
            </a:prstGeom>
            <a:solidFill>
              <a:srgbClr val="FFD966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56"/>
            <p:cNvSpPr/>
            <p:nvPr/>
          </p:nvSpPr>
          <p:spPr>
            <a:xfrm>
              <a:off x="4790447" y="2452319"/>
              <a:ext cx="70800" cy="70800"/>
            </a:xfrm>
            <a:prstGeom prst="ellipse">
              <a:avLst/>
            </a:prstGeom>
            <a:solidFill>
              <a:srgbClr val="FFD966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56"/>
            <p:cNvSpPr/>
            <p:nvPr/>
          </p:nvSpPr>
          <p:spPr>
            <a:xfrm>
              <a:off x="4194589" y="3461767"/>
              <a:ext cx="70800" cy="70800"/>
            </a:xfrm>
            <a:prstGeom prst="ellipse">
              <a:avLst/>
            </a:prstGeom>
            <a:solidFill>
              <a:srgbClr val="FFD966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56"/>
            <p:cNvSpPr/>
            <p:nvPr/>
          </p:nvSpPr>
          <p:spPr>
            <a:xfrm>
              <a:off x="4194589" y="2581396"/>
              <a:ext cx="70800" cy="70800"/>
            </a:xfrm>
            <a:prstGeom prst="ellipse">
              <a:avLst/>
            </a:prstGeom>
            <a:solidFill>
              <a:srgbClr val="FFD966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74" name="Google Shape;1274;p56"/>
          <p:cNvGrpSpPr/>
          <p:nvPr/>
        </p:nvGrpSpPr>
        <p:grpSpPr>
          <a:xfrm>
            <a:off x="6208401" y="2200484"/>
            <a:ext cx="683758" cy="683758"/>
            <a:chOff x="3764048" y="2224021"/>
            <a:chExt cx="1508400" cy="1508400"/>
          </a:xfrm>
        </p:grpSpPr>
        <p:sp>
          <p:nvSpPr>
            <p:cNvPr id="1275" name="Google Shape;1275;p56"/>
            <p:cNvSpPr/>
            <p:nvPr/>
          </p:nvSpPr>
          <p:spPr>
            <a:xfrm>
              <a:off x="3764048" y="2224021"/>
              <a:ext cx="1508400" cy="1508400"/>
            </a:xfrm>
            <a:prstGeom prst="ellipse">
              <a:avLst/>
            </a:prstGeom>
            <a:solidFill>
              <a:srgbClr val="FFD966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56"/>
            <p:cNvSpPr/>
            <p:nvPr/>
          </p:nvSpPr>
          <p:spPr>
            <a:xfrm>
              <a:off x="3855211" y="2833844"/>
              <a:ext cx="501000" cy="501000"/>
            </a:xfrm>
            <a:prstGeom prst="ellipse">
              <a:avLst/>
            </a:prstGeom>
            <a:solidFill>
              <a:srgbClr val="E69138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56"/>
            <p:cNvSpPr/>
            <p:nvPr/>
          </p:nvSpPr>
          <p:spPr>
            <a:xfrm>
              <a:off x="3968741" y="3006596"/>
              <a:ext cx="214200" cy="214200"/>
            </a:xfrm>
            <a:prstGeom prst="ellipse">
              <a:avLst/>
            </a:prstGeom>
            <a:solidFill>
              <a:srgbClr val="B45F06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56"/>
            <p:cNvSpPr/>
            <p:nvPr/>
          </p:nvSpPr>
          <p:spPr>
            <a:xfrm>
              <a:off x="4356253" y="2378487"/>
              <a:ext cx="218400" cy="218400"/>
            </a:xfrm>
            <a:prstGeom prst="ellipse">
              <a:avLst/>
            </a:prstGeom>
            <a:solidFill>
              <a:srgbClr val="93C47D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56"/>
            <p:cNvSpPr/>
            <p:nvPr/>
          </p:nvSpPr>
          <p:spPr>
            <a:xfrm>
              <a:off x="4899615" y="2947749"/>
              <a:ext cx="218400" cy="218400"/>
            </a:xfrm>
            <a:prstGeom prst="ellipse">
              <a:avLst/>
            </a:prstGeom>
            <a:solidFill>
              <a:srgbClr val="D5A6BD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56"/>
            <p:cNvSpPr/>
            <p:nvPr/>
          </p:nvSpPr>
          <p:spPr>
            <a:xfrm>
              <a:off x="4541961" y="3387935"/>
              <a:ext cx="218400" cy="218400"/>
            </a:xfrm>
            <a:prstGeom prst="ellipse">
              <a:avLst/>
            </a:prstGeom>
            <a:solidFill>
              <a:srgbClr val="6FA8DC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56"/>
            <p:cNvSpPr/>
            <p:nvPr/>
          </p:nvSpPr>
          <p:spPr>
            <a:xfrm>
              <a:off x="4760505" y="2705340"/>
              <a:ext cx="125100" cy="125100"/>
            </a:xfrm>
            <a:prstGeom prst="ellipse">
              <a:avLst/>
            </a:prstGeom>
            <a:solidFill>
              <a:srgbClr val="FFD966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56"/>
            <p:cNvSpPr/>
            <p:nvPr/>
          </p:nvSpPr>
          <p:spPr>
            <a:xfrm>
              <a:off x="4574797" y="2994415"/>
              <a:ext cx="125100" cy="125100"/>
            </a:xfrm>
            <a:prstGeom prst="ellipse">
              <a:avLst/>
            </a:prstGeom>
            <a:solidFill>
              <a:srgbClr val="FFD966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56"/>
            <p:cNvSpPr/>
            <p:nvPr/>
          </p:nvSpPr>
          <p:spPr>
            <a:xfrm>
              <a:off x="4790447" y="2452319"/>
              <a:ext cx="70800" cy="70800"/>
            </a:xfrm>
            <a:prstGeom prst="ellipse">
              <a:avLst/>
            </a:prstGeom>
            <a:solidFill>
              <a:srgbClr val="FFD966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56"/>
            <p:cNvSpPr/>
            <p:nvPr/>
          </p:nvSpPr>
          <p:spPr>
            <a:xfrm>
              <a:off x="4194589" y="3461767"/>
              <a:ext cx="70800" cy="70800"/>
            </a:xfrm>
            <a:prstGeom prst="ellipse">
              <a:avLst/>
            </a:prstGeom>
            <a:solidFill>
              <a:srgbClr val="FFD966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56"/>
            <p:cNvSpPr/>
            <p:nvPr/>
          </p:nvSpPr>
          <p:spPr>
            <a:xfrm>
              <a:off x="4194589" y="2581396"/>
              <a:ext cx="70800" cy="70800"/>
            </a:xfrm>
            <a:prstGeom prst="ellipse">
              <a:avLst/>
            </a:prstGeom>
            <a:solidFill>
              <a:srgbClr val="FFD966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86" name="Google Shape;1286;p56"/>
          <p:cNvGrpSpPr/>
          <p:nvPr/>
        </p:nvGrpSpPr>
        <p:grpSpPr>
          <a:xfrm>
            <a:off x="7119941" y="2200497"/>
            <a:ext cx="683727" cy="683727"/>
            <a:chOff x="608800" y="2095000"/>
            <a:chExt cx="3364800" cy="3364800"/>
          </a:xfrm>
        </p:grpSpPr>
        <p:sp>
          <p:nvSpPr>
            <p:cNvPr id="1287" name="Google Shape;1287;p56"/>
            <p:cNvSpPr/>
            <p:nvPr/>
          </p:nvSpPr>
          <p:spPr>
            <a:xfrm>
              <a:off x="608800" y="2095000"/>
              <a:ext cx="3364800" cy="33648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56"/>
            <p:cNvSpPr/>
            <p:nvPr/>
          </p:nvSpPr>
          <p:spPr>
            <a:xfrm>
              <a:off x="812152" y="3455300"/>
              <a:ext cx="1117800" cy="11178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56"/>
            <p:cNvSpPr/>
            <p:nvPr/>
          </p:nvSpPr>
          <p:spPr>
            <a:xfrm>
              <a:off x="1065396" y="3840649"/>
              <a:ext cx="477600" cy="4779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56"/>
            <p:cNvSpPr/>
            <p:nvPr/>
          </p:nvSpPr>
          <p:spPr>
            <a:xfrm>
              <a:off x="1929800" y="2439558"/>
              <a:ext cx="487500" cy="4875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56"/>
            <p:cNvSpPr/>
            <p:nvPr/>
          </p:nvSpPr>
          <p:spPr>
            <a:xfrm>
              <a:off x="3141850" y="3709383"/>
              <a:ext cx="487500" cy="4875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56"/>
            <p:cNvSpPr/>
            <p:nvPr/>
          </p:nvSpPr>
          <p:spPr>
            <a:xfrm>
              <a:off x="2344050" y="4691283"/>
              <a:ext cx="487500" cy="4875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56"/>
            <p:cNvSpPr/>
            <p:nvPr/>
          </p:nvSpPr>
          <p:spPr>
            <a:xfrm>
              <a:off x="2831545" y="3168653"/>
              <a:ext cx="279300" cy="2793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56"/>
            <p:cNvSpPr/>
            <p:nvPr/>
          </p:nvSpPr>
          <p:spPr>
            <a:xfrm>
              <a:off x="2417295" y="3813478"/>
              <a:ext cx="279300" cy="2793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56"/>
            <p:cNvSpPr/>
            <p:nvPr/>
          </p:nvSpPr>
          <p:spPr>
            <a:xfrm>
              <a:off x="2898335" y="2604252"/>
              <a:ext cx="158100" cy="1581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56"/>
            <p:cNvSpPr/>
            <p:nvPr/>
          </p:nvSpPr>
          <p:spPr>
            <a:xfrm>
              <a:off x="1569185" y="4855977"/>
              <a:ext cx="158100" cy="1581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56"/>
            <p:cNvSpPr/>
            <p:nvPr/>
          </p:nvSpPr>
          <p:spPr>
            <a:xfrm>
              <a:off x="1569185" y="2892177"/>
              <a:ext cx="158100" cy="1581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98" name="Google Shape;1298;p56"/>
          <p:cNvGrpSpPr/>
          <p:nvPr/>
        </p:nvGrpSpPr>
        <p:grpSpPr>
          <a:xfrm>
            <a:off x="8044178" y="2200497"/>
            <a:ext cx="683727" cy="683727"/>
            <a:chOff x="608800" y="2095000"/>
            <a:chExt cx="3364800" cy="3364800"/>
          </a:xfrm>
        </p:grpSpPr>
        <p:sp>
          <p:nvSpPr>
            <p:cNvPr id="1299" name="Google Shape;1299;p56"/>
            <p:cNvSpPr/>
            <p:nvPr/>
          </p:nvSpPr>
          <p:spPr>
            <a:xfrm>
              <a:off x="608800" y="2095000"/>
              <a:ext cx="3364800" cy="33648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56"/>
            <p:cNvSpPr/>
            <p:nvPr/>
          </p:nvSpPr>
          <p:spPr>
            <a:xfrm>
              <a:off x="812152" y="3455300"/>
              <a:ext cx="1117800" cy="11178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56"/>
            <p:cNvSpPr/>
            <p:nvPr/>
          </p:nvSpPr>
          <p:spPr>
            <a:xfrm>
              <a:off x="1065396" y="3840649"/>
              <a:ext cx="477600" cy="4779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56"/>
            <p:cNvSpPr/>
            <p:nvPr/>
          </p:nvSpPr>
          <p:spPr>
            <a:xfrm>
              <a:off x="1929800" y="2439558"/>
              <a:ext cx="487500" cy="4875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56"/>
            <p:cNvSpPr/>
            <p:nvPr/>
          </p:nvSpPr>
          <p:spPr>
            <a:xfrm>
              <a:off x="3141850" y="3709383"/>
              <a:ext cx="487500" cy="4875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56"/>
            <p:cNvSpPr/>
            <p:nvPr/>
          </p:nvSpPr>
          <p:spPr>
            <a:xfrm>
              <a:off x="2344050" y="4691283"/>
              <a:ext cx="487500" cy="4875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56"/>
            <p:cNvSpPr/>
            <p:nvPr/>
          </p:nvSpPr>
          <p:spPr>
            <a:xfrm>
              <a:off x="2831545" y="3168653"/>
              <a:ext cx="279300" cy="2793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56"/>
            <p:cNvSpPr/>
            <p:nvPr/>
          </p:nvSpPr>
          <p:spPr>
            <a:xfrm>
              <a:off x="2417295" y="3813478"/>
              <a:ext cx="279300" cy="2793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56"/>
            <p:cNvSpPr/>
            <p:nvPr/>
          </p:nvSpPr>
          <p:spPr>
            <a:xfrm>
              <a:off x="2898335" y="2604252"/>
              <a:ext cx="158100" cy="1581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56"/>
            <p:cNvSpPr/>
            <p:nvPr/>
          </p:nvSpPr>
          <p:spPr>
            <a:xfrm>
              <a:off x="1569185" y="4855977"/>
              <a:ext cx="158100" cy="1581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56"/>
            <p:cNvSpPr/>
            <p:nvPr/>
          </p:nvSpPr>
          <p:spPr>
            <a:xfrm>
              <a:off x="1569185" y="2892177"/>
              <a:ext cx="158100" cy="1581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10" name="Google Shape;1310;p56"/>
          <p:cNvGrpSpPr/>
          <p:nvPr/>
        </p:nvGrpSpPr>
        <p:grpSpPr>
          <a:xfrm>
            <a:off x="8972730" y="2200484"/>
            <a:ext cx="683758" cy="683758"/>
            <a:chOff x="3764048" y="2224021"/>
            <a:chExt cx="1508400" cy="1508400"/>
          </a:xfrm>
        </p:grpSpPr>
        <p:sp>
          <p:nvSpPr>
            <p:cNvPr id="1311" name="Google Shape;1311;p56"/>
            <p:cNvSpPr/>
            <p:nvPr/>
          </p:nvSpPr>
          <p:spPr>
            <a:xfrm>
              <a:off x="3764048" y="2224021"/>
              <a:ext cx="1508400" cy="1508400"/>
            </a:xfrm>
            <a:prstGeom prst="ellipse">
              <a:avLst/>
            </a:prstGeom>
            <a:solidFill>
              <a:srgbClr val="FFD966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56"/>
            <p:cNvSpPr/>
            <p:nvPr/>
          </p:nvSpPr>
          <p:spPr>
            <a:xfrm>
              <a:off x="3855211" y="2833844"/>
              <a:ext cx="501000" cy="501000"/>
            </a:xfrm>
            <a:prstGeom prst="ellipse">
              <a:avLst/>
            </a:prstGeom>
            <a:solidFill>
              <a:srgbClr val="E69138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56"/>
            <p:cNvSpPr/>
            <p:nvPr/>
          </p:nvSpPr>
          <p:spPr>
            <a:xfrm>
              <a:off x="3968741" y="3006596"/>
              <a:ext cx="214200" cy="214200"/>
            </a:xfrm>
            <a:prstGeom prst="ellipse">
              <a:avLst/>
            </a:prstGeom>
            <a:solidFill>
              <a:srgbClr val="B45F06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56"/>
            <p:cNvSpPr/>
            <p:nvPr/>
          </p:nvSpPr>
          <p:spPr>
            <a:xfrm>
              <a:off x="4356253" y="2378487"/>
              <a:ext cx="218400" cy="218400"/>
            </a:xfrm>
            <a:prstGeom prst="ellipse">
              <a:avLst/>
            </a:prstGeom>
            <a:solidFill>
              <a:srgbClr val="93C47D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56"/>
            <p:cNvSpPr/>
            <p:nvPr/>
          </p:nvSpPr>
          <p:spPr>
            <a:xfrm>
              <a:off x="4899615" y="2947749"/>
              <a:ext cx="218400" cy="218400"/>
            </a:xfrm>
            <a:prstGeom prst="ellipse">
              <a:avLst/>
            </a:prstGeom>
            <a:solidFill>
              <a:srgbClr val="D5A6BD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56"/>
            <p:cNvSpPr/>
            <p:nvPr/>
          </p:nvSpPr>
          <p:spPr>
            <a:xfrm>
              <a:off x="4541961" y="3387935"/>
              <a:ext cx="218400" cy="218400"/>
            </a:xfrm>
            <a:prstGeom prst="ellipse">
              <a:avLst/>
            </a:prstGeom>
            <a:solidFill>
              <a:srgbClr val="6FA8DC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56"/>
            <p:cNvSpPr/>
            <p:nvPr/>
          </p:nvSpPr>
          <p:spPr>
            <a:xfrm>
              <a:off x="4760505" y="2705340"/>
              <a:ext cx="125100" cy="125100"/>
            </a:xfrm>
            <a:prstGeom prst="ellipse">
              <a:avLst/>
            </a:prstGeom>
            <a:solidFill>
              <a:srgbClr val="FFD966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56"/>
            <p:cNvSpPr/>
            <p:nvPr/>
          </p:nvSpPr>
          <p:spPr>
            <a:xfrm>
              <a:off x="4574797" y="2994415"/>
              <a:ext cx="125100" cy="125100"/>
            </a:xfrm>
            <a:prstGeom prst="ellipse">
              <a:avLst/>
            </a:prstGeom>
            <a:solidFill>
              <a:srgbClr val="FFD966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56"/>
            <p:cNvSpPr/>
            <p:nvPr/>
          </p:nvSpPr>
          <p:spPr>
            <a:xfrm>
              <a:off x="4790447" y="2452319"/>
              <a:ext cx="70800" cy="70800"/>
            </a:xfrm>
            <a:prstGeom prst="ellipse">
              <a:avLst/>
            </a:prstGeom>
            <a:solidFill>
              <a:srgbClr val="FFD966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56"/>
            <p:cNvSpPr/>
            <p:nvPr/>
          </p:nvSpPr>
          <p:spPr>
            <a:xfrm>
              <a:off x="4194589" y="3461767"/>
              <a:ext cx="70800" cy="70800"/>
            </a:xfrm>
            <a:prstGeom prst="ellipse">
              <a:avLst/>
            </a:prstGeom>
            <a:solidFill>
              <a:srgbClr val="FFD966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56"/>
            <p:cNvSpPr/>
            <p:nvPr/>
          </p:nvSpPr>
          <p:spPr>
            <a:xfrm>
              <a:off x="4194589" y="2581396"/>
              <a:ext cx="70800" cy="70800"/>
            </a:xfrm>
            <a:prstGeom prst="ellipse">
              <a:avLst/>
            </a:prstGeom>
            <a:solidFill>
              <a:srgbClr val="FFD966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22" name="Google Shape;1322;p56"/>
          <p:cNvGrpSpPr/>
          <p:nvPr/>
        </p:nvGrpSpPr>
        <p:grpSpPr>
          <a:xfrm>
            <a:off x="9901330" y="2200484"/>
            <a:ext cx="683758" cy="683758"/>
            <a:chOff x="3764048" y="2224021"/>
            <a:chExt cx="1508400" cy="1508400"/>
          </a:xfrm>
        </p:grpSpPr>
        <p:sp>
          <p:nvSpPr>
            <p:cNvPr id="1323" name="Google Shape;1323;p56"/>
            <p:cNvSpPr/>
            <p:nvPr/>
          </p:nvSpPr>
          <p:spPr>
            <a:xfrm>
              <a:off x="3764048" y="2224021"/>
              <a:ext cx="1508400" cy="1508400"/>
            </a:xfrm>
            <a:prstGeom prst="ellipse">
              <a:avLst/>
            </a:prstGeom>
            <a:solidFill>
              <a:srgbClr val="FFD966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56"/>
            <p:cNvSpPr/>
            <p:nvPr/>
          </p:nvSpPr>
          <p:spPr>
            <a:xfrm>
              <a:off x="3855211" y="2833844"/>
              <a:ext cx="501000" cy="501000"/>
            </a:xfrm>
            <a:prstGeom prst="ellipse">
              <a:avLst/>
            </a:prstGeom>
            <a:solidFill>
              <a:srgbClr val="E69138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56"/>
            <p:cNvSpPr/>
            <p:nvPr/>
          </p:nvSpPr>
          <p:spPr>
            <a:xfrm>
              <a:off x="3968741" y="3006596"/>
              <a:ext cx="214200" cy="214200"/>
            </a:xfrm>
            <a:prstGeom prst="ellipse">
              <a:avLst/>
            </a:prstGeom>
            <a:solidFill>
              <a:srgbClr val="B45F06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56"/>
            <p:cNvSpPr/>
            <p:nvPr/>
          </p:nvSpPr>
          <p:spPr>
            <a:xfrm>
              <a:off x="4356253" y="2378487"/>
              <a:ext cx="218400" cy="218400"/>
            </a:xfrm>
            <a:prstGeom prst="ellipse">
              <a:avLst/>
            </a:prstGeom>
            <a:solidFill>
              <a:srgbClr val="93C47D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56"/>
            <p:cNvSpPr/>
            <p:nvPr/>
          </p:nvSpPr>
          <p:spPr>
            <a:xfrm>
              <a:off x="4899615" y="2947749"/>
              <a:ext cx="218400" cy="218400"/>
            </a:xfrm>
            <a:prstGeom prst="ellipse">
              <a:avLst/>
            </a:prstGeom>
            <a:solidFill>
              <a:srgbClr val="D5A6BD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56"/>
            <p:cNvSpPr/>
            <p:nvPr/>
          </p:nvSpPr>
          <p:spPr>
            <a:xfrm>
              <a:off x="4541961" y="3387935"/>
              <a:ext cx="218400" cy="218400"/>
            </a:xfrm>
            <a:prstGeom prst="ellipse">
              <a:avLst/>
            </a:prstGeom>
            <a:solidFill>
              <a:srgbClr val="6FA8DC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56"/>
            <p:cNvSpPr/>
            <p:nvPr/>
          </p:nvSpPr>
          <p:spPr>
            <a:xfrm>
              <a:off x="4760505" y="2705340"/>
              <a:ext cx="125100" cy="125100"/>
            </a:xfrm>
            <a:prstGeom prst="ellipse">
              <a:avLst/>
            </a:prstGeom>
            <a:solidFill>
              <a:srgbClr val="FFD966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56"/>
            <p:cNvSpPr/>
            <p:nvPr/>
          </p:nvSpPr>
          <p:spPr>
            <a:xfrm>
              <a:off x="4574797" y="2994415"/>
              <a:ext cx="125100" cy="125100"/>
            </a:xfrm>
            <a:prstGeom prst="ellipse">
              <a:avLst/>
            </a:prstGeom>
            <a:solidFill>
              <a:srgbClr val="FFD966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56"/>
            <p:cNvSpPr/>
            <p:nvPr/>
          </p:nvSpPr>
          <p:spPr>
            <a:xfrm>
              <a:off x="4790447" y="2452319"/>
              <a:ext cx="70800" cy="70800"/>
            </a:xfrm>
            <a:prstGeom prst="ellipse">
              <a:avLst/>
            </a:prstGeom>
            <a:solidFill>
              <a:srgbClr val="FFD966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56"/>
            <p:cNvSpPr/>
            <p:nvPr/>
          </p:nvSpPr>
          <p:spPr>
            <a:xfrm>
              <a:off x="4194589" y="3461767"/>
              <a:ext cx="70800" cy="70800"/>
            </a:xfrm>
            <a:prstGeom prst="ellipse">
              <a:avLst/>
            </a:prstGeom>
            <a:solidFill>
              <a:srgbClr val="FFD966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56"/>
            <p:cNvSpPr/>
            <p:nvPr/>
          </p:nvSpPr>
          <p:spPr>
            <a:xfrm>
              <a:off x="4194589" y="2581396"/>
              <a:ext cx="70800" cy="70800"/>
            </a:xfrm>
            <a:prstGeom prst="ellipse">
              <a:avLst/>
            </a:prstGeom>
            <a:solidFill>
              <a:srgbClr val="FFD966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34" name="Google Shape;1334;p56"/>
          <p:cNvGrpSpPr/>
          <p:nvPr/>
        </p:nvGrpSpPr>
        <p:grpSpPr>
          <a:xfrm>
            <a:off x="1598697" y="2200484"/>
            <a:ext cx="683758" cy="683758"/>
            <a:chOff x="3764048" y="2224021"/>
            <a:chExt cx="1508400" cy="1508400"/>
          </a:xfrm>
        </p:grpSpPr>
        <p:sp>
          <p:nvSpPr>
            <p:cNvPr id="1335" name="Google Shape;1335;p56"/>
            <p:cNvSpPr/>
            <p:nvPr/>
          </p:nvSpPr>
          <p:spPr>
            <a:xfrm>
              <a:off x="3764048" y="2224021"/>
              <a:ext cx="1508400" cy="1508400"/>
            </a:xfrm>
            <a:prstGeom prst="ellipse">
              <a:avLst/>
            </a:prstGeom>
            <a:solidFill>
              <a:srgbClr val="FFD966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56"/>
            <p:cNvSpPr/>
            <p:nvPr/>
          </p:nvSpPr>
          <p:spPr>
            <a:xfrm>
              <a:off x="3855211" y="2833844"/>
              <a:ext cx="501000" cy="501000"/>
            </a:xfrm>
            <a:prstGeom prst="ellipse">
              <a:avLst/>
            </a:prstGeom>
            <a:solidFill>
              <a:srgbClr val="E69138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56"/>
            <p:cNvSpPr/>
            <p:nvPr/>
          </p:nvSpPr>
          <p:spPr>
            <a:xfrm>
              <a:off x="3968741" y="3006596"/>
              <a:ext cx="214200" cy="214200"/>
            </a:xfrm>
            <a:prstGeom prst="ellipse">
              <a:avLst/>
            </a:prstGeom>
            <a:solidFill>
              <a:srgbClr val="B45F06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56"/>
            <p:cNvSpPr/>
            <p:nvPr/>
          </p:nvSpPr>
          <p:spPr>
            <a:xfrm>
              <a:off x="4356253" y="2378487"/>
              <a:ext cx="218400" cy="218400"/>
            </a:xfrm>
            <a:prstGeom prst="ellipse">
              <a:avLst/>
            </a:prstGeom>
            <a:solidFill>
              <a:srgbClr val="93C47D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56"/>
            <p:cNvSpPr/>
            <p:nvPr/>
          </p:nvSpPr>
          <p:spPr>
            <a:xfrm>
              <a:off x="4899615" y="2947749"/>
              <a:ext cx="218400" cy="218400"/>
            </a:xfrm>
            <a:prstGeom prst="ellipse">
              <a:avLst/>
            </a:prstGeom>
            <a:solidFill>
              <a:srgbClr val="D5A6BD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56"/>
            <p:cNvSpPr/>
            <p:nvPr/>
          </p:nvSpPr>
          <p:spPr>
            <a:xfrm>
              <a:off x="4541961" y="3387935"/>
              <a:ext cx="218400" cy="218400"/>
            </a:xfrm>
            <a:prstGeom prst="ellipse">
              <a:avLst/>
            </a:prstGeom>
            <a:solidFill>
              <a:srgbClr val="6FA8DC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56"/>
            <p:cNvSpPr/>
            <p:nvPr/>
          </p:nvSpPr>
          <p:spPr>
            <a:xfrm>
              <a:off x="4760505" y="2705340"/>
              <a:ext cx="125100" cy="125100"/>
            </a:xfrm>
            <a:prstGeom prst="ellipse">
              <a:avLst/>
            </a:prstGeom>
            <a:solidFill>
              <a:srgbClr val="FFD966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56"/>
            <p:cNvSpPr/>
            <p:nvPr/>
          </p:nvSpPr>
          <p:spPr>
            <a:xfrm>
              <a:off x="4574797" y="2994415"/>
              <a:ext cx="125100" cy="125100"/>
            </a:xfrm>
            <a:prstGeom prst="ellipse">
              <a:avLst/>
            </a:prstGeom>
            <a:solidFill>
              <a:srgbClr val="FFD966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56"/>
            <p:cNvSpPr/>
            <p:nvPr/>
          </p:nvSpPr>
          <p:spPr>
            <a:xfrm>
              <a:off x="4790447" y="2452319"/>
              <a:ext cx="70800" cy="70800"/>
            </a:xfrm>
            <a:prstGeom prst="ellipse">
              <a:avLst/>
            </a:prstGeom>
            <a:solidFill>
              <a:srgbClr val="FFD966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56"/>
            <p:cNvSpPr/>
            <p:nvPr/>
          </p:nvSpPr>
          <p:spPr>
            <a:xfrm>
              <a:off x="4194589" y="3461767"/>
              <a:ext cx="70800" cy="70800"/>
            </a:xfrm>
            <a:prstGeom prst="ellipse">
              <a:avLst/>
            </a:prstGeom>
            <a:solidFill>
              <a:srgbClr val="FFD966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56"/>
            <p:cNvSpPr/>
            <p:nvPr/>
          </p:nvSpPr>
          <p:spPr>
            <a:xfrm>
              <a:off x="4194589" y="2581396"/>
              <a:ext cx="70800" cy="70800"/>
            </a:xfrm>
            <a:prstGeom prst="ellipse">
              <a:avLst/>
            </a:prstGeom>
            <a:solidFill>
              <a:srgbClr val="FFD966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6" name="Google Shape;1346;p56"/>
          <p:cNvGrpSpPr/>
          <p:nvPr/>
        </p:nvGrpSpPr>
        <p:grpSpPr>
          <a:xfrm>
            <a:off x="2527320" y="2200497"/>
            <a:ext cx="683727" cy="683727"/>
            <a:chOff x="608800" y="2095000"/>
            <a:chExt cx="3364800" cy="3364800"/>
          </a:xfrm>
        </p:grpSpPr>
        <p:sp>
          <p:nvSpPr>
            <p:cNvPr id="1347" name="Google Shape;1347;p56"/>
            <p:cNvSpPr/>
            <p:nvPr/>
          </p:nvSpPr>
          <p:spPr>
            <a:xfrm>
              <a:off x="608800" y="2095000"/>
              <a:ext cx="3364800" cy="33648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56"/>
            <p:cNvSpPr/>
            <p:nvPr/>
          </p:nvSpPr>
          <p:spPr>
            <a:xfrm>
              <a:off x="812152" y="3455300"/>
              <a:ext cx="1117800" cy="11178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56"/>
            <p:cNvSpPr/>
            <p:nvPr/>
          </p:nvSpPr>
          <p:spPr>
            <a:xfrm>
              <a:off x="1065396" y="3840649"/>
              <a:ext cx="477600" cy="4779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56"/>
            <p:cNvSpPr/>
            <p:nvPr/>
          </p:nvSpPr>
          <p:spPr>
            <a:xfrm>
              <a:off x="1929800" y="2439558"/>
              <a:ext cx="487500" cy="4875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56"/>
            <p:cNvSpPr/>
            <p:nvPr/>
          </p:nvSpPr>
          <p:spPr>
            <a:xfrm>
              <a:off x="3141850" y="3709383"/>
              <a:ext cx="487500" cy="4875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56"/>
            <p:cNvSpPr/>
            <p:nvPr/>
          </p:nvSpPr>
          <p:spPr>
            <a:xfrm>
              <a:off x="2344050" y="4691283"/>
              <a:ext cx="487500" cy="4875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56"/>
            <p:cNvSpPr/>
            <p:nvPr/>
          </p:nvSpPr>
          <p:spPr>
            <a:xfrm>
              <a:off x="2831545" y="3168653"/>
              <a:ext cx="279300" cy="2793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56"/>
            <p:cNvSpPr/>
            <p:nvPr/>
          </p:nvSpPr>
          <p:spPr>
            <a:xfrm>
              <a:off x="2417295" y="3813478"/>
              <a:ext cx="279300" cy="2793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56"/>
            <p:cNvSpPr/>
            <p:nvPr/>
          </p:nvSpPr>
          <p:spPr>
            <a:xfrm>
              <a:off x="2898335" y="2604252"/>
              <a:ext cx="158100" cy="1581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56"/>
            <p:cNvSpPr/>
            <p:nvPr/>
          </p:nvSpPr>
          <p:spPr>
            <a:xfrm>
              <a:off x="1569185" y="4855977"/>
              <a:ext cx="158100" cy="1581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56"/>
            <p:cNvSpPr/>
            <p:nvPr/>
          </p:nvSpPr>
          <p:spPr>
            <a:xfrm>
              <a:off x="1569185" y="2892177"/>
              <a:ext cx="158100" cy="1581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8" name="Google Shape;1358;p56"/>
          <p:cNvGrpSpPr/>
          <p:nvPr/>
        </p:nvGrpSpPr>
        <p:grpSpPr>
          <a:xfrm>
            <a:off x="3434728" y="2200497"/>
            <a:ext cx="683727" cy="683727"/>
            <a:chOff x="608800" y="2095000"/>
            <a:chExt cx="3364800" cy="3364800"/>
          </a:xfrm>
        </p:grpSpPr>
        <p:sp>
          <p:nvSpPr>
            <p:cNvPr id="1359" name="Google Shape;1359;p56"/>
            <p:cNvSpPr/>
            <p:nvPr/>
          </p:nvSpPr>
          <p:spPr>
            <a:xfrm>
              <a:off x="608800" y="2095000"/>
              <a:ext cx="3364800" cy="33648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56"/>
            <p:cNvSpPr/>
            <p:nvPr/>
          </p:nvSpPr>
          <p:spPr>
            <a:xfrm>
              <a:off x="812152" y="3455300"/>
              <a:ext cx="1117800" cy="11178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56"/>
            <p:cNvSpPr/>
            <p:nvPr/>
          </p:nvSpPr>
          <p:spPr>
            <a:xfrm>
              <a:off x="1065396" y="3840649"/>
              <a:ext cx="477600" cy="4779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56"/>
            <p:cNvSpPr/>
            <p:nvPr/>
          </p:nvSpPr>
          <p:spPr>
            <a:xfrm>
              <a:off x="1929800" y="2439558"/>
              <a:ext cx="487500" cy="4875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56"/>
            <p:cNvSpPr/>
            <p:nvPr/>
          </p:nvSpPr>
          <p:spPr>
            <a:xfrm>
              <a:off x="3141850" y="3709383"/>
              <a:ext cx="487500" cy="4875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56"/>
            <p:cNvSpPr/>
            <p:nvPr/>
          </p:nvSpPr>
          <p:spPr>
            <a:xfrm>
              <a:off x="2344050" y="4691283"/>
              <a:ext cx="487500" cy="4875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56"/>
            <p:cNvSpPr/>
            <p:nvPr/>
          </p:nvSpPr>
          <p:spPr>
            <a:xfrm>
              <a:off x="2831545" y="3168653"/>
              <a:ext cx="279300" cy="2793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56"/>
            <p:cNvSpPr/>
            <p:nvPr/>
          </p:nvSpPr>
          <p:spPr>
            <a:xfrm>
              <a:off x="2417295" y="3813478"/>
              <a:ext cx="279300" cy="2793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56"/>
            <p:cNvSpPr/>
            <p:nvPr/>
          </p:nvSpPr>
          <p:spPr>
            <a:xfrm>
              <a:off x="2898335" y="2604252"/>
              <a:ext cx="158100" cy="1581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56"/>
            <p:cNvSpPr/>
            <p:nvPr/>
          </p:nvSpPr>
          <p:spPr>
            <a:xfrm>
              <a:off x="1569185" y="4855977"/>
              <a:ext cx="158100" cy="1581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56"/>
            <p:cNvSpPr/>
            <p:nvPr/>
          </p:nvSpPr>
          <p:spPr>
            <a:xfrm>
              <a:off x="1569185" y="2892177"/>
              <a:ext cx="158100" cy="1581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0" name="Google Shape;1370;p56"/>
          <p:cNvGrpSpPr/>
          <p:nvPr/>
        </p:nvGrpSpPr>
        <p:grpSpPr>
          <a:xfrm>
            <a:off x="9904628" y="3087122"/>
            <a:ext cx="683727" cy="683727"/>
            <a:chOff x="608800" y="2095000"/>
            <a:chExt cx="3364800" cy="3364800"/>
          </a:xfrm>
        </p:grpSpPr>
        <p:sp>
          <p:nvSpPr>
            <p:cNvPr id="1371" name="Google Shape;1371;p56"/>
            <p:cNvSpPr/>
            <p:nvPr/>
          </p:nvSpPr>
          <p:spPr>
            <a:xfrm>
              <a:off x="608800" y="2095000"/>
              <a:ext cx="3364800" cy="33648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56"/>
            <p:cNvSpPr/>
            <p:nvPr/>
          </p:nvSpPr>
          <p:spPr>
            <a:xfrm>
              <a:off x="812152" y="3455300"/>
              <a:ext cx="1117800" cy="11178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56"/>
            <p:cNvSpPr/>
            <p:nvPr/>
          </p:nvSpPr>
          <p:spPr>
            <a:xfrm>
              <a:off x="1065396" y="3840649"/>
              <a:ext cx="477600" cy="4779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56"/>
            <p:cNvSpPr/>
            <p:nvPr/>
          </p:nvSpPr>
          <p:spPr>
            <a:xfrm>
              <a:off x="1929800" y="2439558"/>
              <a:ext cx="487500" cy="4875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56"/>
            <p:cNvSpPr/>
            <p:nvPr/>
          </p:nvSpPr>
          <p:spPr>
            <a:xfrm>
              <a:off x="3141850" y="3709383"/>
              <a:ext cx="487500" cy="4875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56"/>
            <p:cNvSpPr/>
            <p:nvPr/>
          </p:nvSpPr>
          <p:spPr>
            <a:xfrm>
              <a:off x="2344050" y="4691283"/>
              <a:ext cx="487500" cy="4875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56"/>
            <p:cNvSpPr/>
            <p:nvPr/>
          </p:nvSpPr>
          <p:spPr>
            <a:xfrm>
              <a:off x="2831545" y="3168653"/>
              <a:ext cx="279300" cy="2793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56"/>
            <p:cNvSpPr/>
            <p:nvPr/>
          </p:nvSpPr>
          <p:spPr>
            <a:xfrm>
              <a:off x="2417295" y="3813478"/>
              <a:ext cx="279300" cy="2793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56"/>
            <p:cNvSpPr/>
            <p:nvPr/>
          </p:nvSpPr>
          <p:spPr>
            <a:xfrm>
              <a:off x="2898335" y="2604252"/>
              <a:ext cx="158100" cy="1581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56"/>
            <p:cNvSpPr/>
            <p:nvPr/>
          </p:nvSpPr>
          <p:spPr>
            <a:xfrm>
              <a:off x="1569185" y="4855977"/>
              <a:ext cx="158100" cy="1581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56"/>
            <p:cNvSpPr/>
            <p:nvPr/>
          </p:nvSpPr>
          <p:spPr>
            <a:xfrm>
              <a:off x="1569185" y="2892177"/>
              <a:ext cx="158100" cy="1581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82" name="Google Shape;1382;p56"/>
          <p:cNvGrpSpPr/>
          <p:nvPr/>
        </p:nvGrpSpPr>
        <p:grpSpPr>
          <a:xfrm>
            <a:off x="1594409" y="3087109"/>
            <a:ext cx="683758" cy="683758"/>
            <a:chOff x="3764048" y="2224021"/>
            <a:chExt cx="1508400" cy="1508400"/>
          </a:xfrm>
        </p:grpSpPr>
        <p:sp>
          <p:nvSpPr>
            <p:cNvPr id="1383" name="Google Shape;1383;p56"/>
            <p:cNvSpPr/>
            <p:nvPr/>
          </p:nvSpPr>
          <p:spPr>
            <a:xfrm>
              <a:off x="3764048" y="2224021"/>
              <a:ext cx="1508400" cy="1508400"/>
            </a:xfrm>
            <a:prstGeom prst="ellipse">
              <a:avLst/>
            </a:prstGeom>
            <a:solidFill>
              <a:srgbClr val="FFD966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56"/>
            <p:cNvSpPr/>
            <p:nvPr/>
          </p:nvSpPr>
          <p:spPr>
            <a:xfrm>
              <a:off x="3855211" y="2833844"/>
              <a:ext cx="501000" cy="501000"/>
            </a:xfrm>
            <a:prstGeom prst="ellipse">
              <a:avLst/>
            </a:prstGeom>
            <a:solidFill>
              <a:srgbClr val="E69138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56"/>
            <p:cNvSpPr/>
            <p:nvPr/>
          </p:nvSpPr>
          <p:spPr>
            <a:xfrm>
              <a:off x="3968741" y="3006596"/>
              <a:ext cx="214200" cy="214200"/>
            </a:xfrm>
            <a:prstGeom prst="ellipse">
              <a:avLst/>
            </a:prstGeom>
            <a:solidFill>
              <a:srgbClr val="B45F06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56"/>
            <p:cNvSpPr/>
            <p:nvPr/>
          </p:nvSpPr>
          <p:spPr>
            <a:xfrm>
              <a:off x="4356253" y="2378487"/>
              <a:ext cx="218400" cy="218400"/>
            </a:xfrm>
            <a:prstGeom prst="ellipse">
              <a:avLst/>
            </a:prstGeom>
            <a:solidFill>
              <a:srgbClr val="93C47D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56"/>
            <p:cNvSpPr/>
            <p:nvPr/>
          </p:nvSpPr>
          <p:spPr>
            <a:xfrm>
              <a:off x="4899615" y="2947749"/>
              <a:ext cx="218400" cy="218400"/>
            </a:xfrm>
            <a:prstGeom prst="ellipse">
              <a:avLst/>
            </a:prstGeom>
            <a:solidFill>
              <a:srgbClr val="D5A6BD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56"/>
            <p:cNvSpPr/>
            <p:nvPr/>
          </p:nvSpPr>
          <p:spPr>
            <a:xfrm>
              <a:off x="4541961" y="3387935"/>
              <a:ext cx="218400" cy="218400"/>
            </a:xfrm>
            <a:prstGeom prst="ellipse">
              <a:avLst/>
            </a:prstGeom>
            <a:solidFill>
              <a:srgbClr val="6FA8DC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56"/>
            <p:cNvSpPr/>
            <p:nvPr/>
          </p:nvSpPr>
          <p:spPr>
            <a:xfrm>
              <a:off x="4760505" y="2705340"/>
              <a:ext cx="125100" cy="125100"/>
            </a:xfrm>
            <a:prstGeom prst="ellipse">
              <a:avLst/>
            </a:prstGeom>
            <a:solidFill>
              <a:srgbClr val="FFD966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56"/>
            <p:cNvSpPr/>
            <p:nvPr/>
          </p:nvSpPr>
          <p:spPr>
            <a:xfrm>
              <a:off x="4574797" y="2994415"/>
              <a:ext cx="125100" cy="125100"/>
            </a:xfrm>
            <a:prstGeom prst="ellipse">
              <a:avLst/>
            </a:prstGeom>
            <a:solidFill>
              <a:srgbClr val="FFD966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56"/>
            <p:cNvSpPr/>
            <p:nvPr/>
          </p:nvSpPr>
          <p:spPr>
            <a:xfrm>
              <a:off x="4790447" y="2452319"/>
              <a:ext cx="70800" cy="70800"/>
            </a:xfrm>
            <a:prstGeom prst="ellipse">
              <a:avLst/>
            </a:prstGeom>
            <a:solidFill>
              <a:srgbClr val="FFD966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56"/>
            <p:cNvSpPr/>
            <p:nvPr/>
          </p:nvSpPr>
          <p:spPr>
            <a:xfrm>
              <a:off x="4194589" y="3461767"/>
              <a:ext cx="70800" cy="70800"/>
            </a:xfrm>
            <a:prstGeom prst="ellipse">
              <a:avLst/>
            </a:prstGeom>
            <a:solidFill>
              <a:srgbClr val="FFD966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56"/>
            <p:cNvSpPr/>
            <p:nvPr/>
          </p:nvSpPr>
          <p:spPr>
            <a:xfrm>
              <a:off x="4194589" y="2581396"/>
              <a:ext cx="70800" cy="70800"/>
            </a:xfrm>
            <a:prstGeom prst="ellipse">
              <a:avLst/>
            </a:prstGeom>
            <a:solidFill>
              <a:srgbClr val="FFD966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4" name="Google Shape;1394;p56"/>
          <p:cNvGrpSpPr/>
          <p:nvPr/>
        </p:nvGrpSpPr>
        <p:grpSpPr>
          <a:xfrm>
            <a:off x="2515459" y="3087109"/>
            <a:ext cx="683758" cy="683758"/>
            <a:chOff x="3764048" y="2224021"/>
            <a:chExt cx="1508400" cy="1508400"/>
          </a:xfrm>
        </p:grpSpPr>
        <p:sp>
          <p:nvSpPr>
            <p:cNvPr id="1395" name="Google Shape;1395;p56"/>
            <p:cNvSpPr/>
            <p:nvPr/>
          </p:nvSpPr>
          <p:spPr>
            <a:xfrm>
              <a:off x="3764048" y="2224021"/>
              <a:ext cx="1508400" cy="1508400"/>
            </a:xfrm>
            <a:prstGeom prst="ellipse">
              <a:avLst/>
            </a:prstGeom>
            <a:solidFill>
              <a:srgbClr val="FFD966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56"/>
            <p:cNvSpPr/>
            <p:nvPr/>
          </p:nvSpPr>
          <p:spPr>
            <a:xfrm>
              <a:off x="3855211" y="2833844"/>
              <a:ext cx="501000" cy="501000"/>
            </a:xfrm>
            <a:prstGeom prst="ellipse">
              <a:avLst/>
            </a:prstGeom>
            <a:solidFill>
              <a:srgbClr val="E69138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56"/>
            <p:cNvSpPr/>
            <p:nvPr/>
          </p:nvSpPr>
          <p:spPr>
            <a:xfrm>
              <a:off x="3968741" y="3006596"/>
              <a:ext cx="214200" cy="214200"/>
            </a:xfrm>
            <a:prstGeom prst="ellipse">
              <a:avLst/>
            </a:prstGeom>
            <a:solidFill>
              <a:srgbClr val="B45F06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56"/>
            <p:cNvSpPr/>
            <p:nvPr/>
          </p:nvSpPr>
          <p:spPr>
            <a:xfrm>
              <a:off x="4356253" y="2378487"/>
              <a:ext cx="218400" cy="218400"/>
            </a:xfrm>
            <a:prstGeom prst="ellipse">
              <a:avLst/>
            </a:prstGeom>
            <a:solidFill>
              <a:srgbClr val="93C47D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56"/>
            <p:cNvSpPr/>
            <p:nvPr/>
          </p:nvSpPr>
          <p:spPr>
            <a:xfrm>
              <a:off x="4899615" y="2947749"/>
              <a:ext cx="218400" cy="218400"/>
            </a:xfrm>
            <a:prstGeom prst="ellipse">
              <a:avLst/>
            </a:prstGeom>
            <a:solidFill>
              <a:srgbClr val="D5A6BD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56"/>
            <p:cNvSpPr/>
            <p:nvPr/>
          </p:nvSpPr>
          <p:spPr>
            <a:xfrm>
              <a:off x="4541961" y="3387935"/>
              <a:ext cx="218400" cy="218400"/>
            </a:xfrm>
            <a:prstGeom prst="ellipse">
              <a:avLst/>
            </a:prstGeom>
            <a:solidFill>
              <a:srgbClr val="6FA8DC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56"/>
            <p:cNvSpPr/>
            <p:nvPr/>
          </p:nvSpPr>
          <p:spPr>
            <a:xfrm>
              <a:off x="4760505" y="2705340"/>
              <a:ext cx="125100" cy="125100"/>
            </a:xfrm>
            <a:prstGeom prst="ellipse">
              <a:avLst/>
            </a:prstGeom>
            <a:solidFill>
              <a:srgbClr val="FFD966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56"/>
            <p:cNvSpPr/>
            <p:nvPr/>
          </p:nvSpPr>
          <p:spPr>
            <a:xfrm>
              <a:off x="4574797" y="2994415"/>
              <a:ext cx="125100" cy="125100"/>
            </a:xfrm>
            <a:prstGeom prst="ellipse">
              <a:avLst/>
            </a:prstGeom>
            <a:solidFill>
              <a:srgbClr val="FFD966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56"/>
            <p:cNvSpPr/>
            <p:nvPr/>
          </p:nvSpPr>
          <p:spPr>
            <a:xfrm>
              <a:off x="4790447" y="2452319"/>
              <a:ext cx="70800" cy="70800"/>
            </a:xfrm>
            <a:prstGeom prst="ellipse">
              <a:avLst/>
            </a:prstGeom>
            <a:solidFill>
              <a:srgbClr val="FFD966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56"/>
            <p:cNvSpPr/>
            <p:nvPr/>
          </p:nvSpPr>
          <p:spPr>
            <a:xfrm>
              <a:off x="4194589" y="3461767"/>
              <a:ext cx="70800" cy="70800"/>
            </a:xfrm>
            <a:prstGeom prst="ellipse">
              <a:avLst/>
            </a:prstGeom>
            <a:solidFill>
              <a:srgbClr val="FFD966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56"/>
            <p:cNvSpPr/>
            <p:nvPr/>
          </p:nvSpPr>
          <p:spPr>
            <a:xfrm>
              <a:off x="4194589" y="2581396"/>
              <a:ext cx="70800" cy="70800"/>
            </a:xfrm>
            <a:prstGeom prst="ellipse">
              <a:avLst/>
            </a:prstGeom>
            <a:solidFill>
              <a:srgbClr val="FFD966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06" name="Google Shape;1406;p56"/>
          <p:cNvGrpSpPr/>
          <p:nvPr/>
        </p:nvGrpSpPr>
        <p:grpSpPr>
          <a:xfrm>
            <a:off x="3416416" y="3087122"/>
            <a:ext cx="683727" cy="683727"/>
            <a:chOff x="608800" y="2095000"/>
            <a:chExt cx="3364800" cy="3364800"/>
          </a:xfrm>
        </p:grpSpPr>
        <p:sp>
          <p:nvSpPr>
            <p:cNvPr id="1407" name="Google Shape;1407;p56"/>
            <p:cNvSpPr/>
            <p:nvPr/>
          </p:nvSpPr>
          <p:spPr>
            <a:xfrm>
              <a:off x="608800" y="2095000"/>
              <a:ext cx="3364800" cy="33648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56"/>
            <p:cNvSpPr/>
            <p:nvPr/>
          </p:nvSpPr>
          <p:spPr>
            <a:xfrm>
              <a:off x="812152" y="3455300"/>
              <a:ext cx="1117800" cy="11178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56"/>
            <p:cNvSpPr/>
            <p:nvPr/>
          </p:nvSpPr>
          <p:spPr>
            <a:xfrm>
              <a:off x="1065396" y="3840649"/>
              <a:ext cx="477600" cy="4779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56"/>
            <p:cNvSpPr/>
            <p:nvPr/>
          </p:nvSpPr>
          <p:spPr>
            <a:xfrm>
              <a:off x="1929800" y="2439558"/>
              <a:ext cx="487500" cy="4875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56"/>
            <p:cNvSpPr/>
            <p:nvPr/>
          </p:nvSpPr>
          <p:spPr>
            <a:xfrm>
              <a:off x="3141850" y="3709383"/>
              <a:ext cx="487500" cy="4875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56"/>
            <p:cNvSpPr/>
            <p:nvPr/>
          </p:nvSpPr>
          <p:spPr>
            <a:xfrm>
              <a:off x="2344050" y="4691283"/>
              <a:ext cx="487500" cy="4875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56"/>
            <p:cNvSpPr/>
            <p:nvPr/>
          </p:nvSpPr>
          <p:spPr>
            <a:xfrm>
              <a:off x="2831545" y="3168653"/>
              <a:ext cx="279300" cy="2793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56"/>
            <p:cNvSpPr/>
            <p:nvPr/>
          </p:nvSpPr>
          <p:spPr>
            <a:xfrm>
              <a:off x="2417295" y="3813478"/>
              <a:ext cx="279300" cy="2793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56"/>
            <p:cNvSpPr/>
            <p:nvPr/>
          </p:nvSpPr>
          <p:spPr>
            <a:xfrm>
              <a:off x="2898335" y="2604252"/>
              <a:ext cx="158100" cy="1581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56"/>
            <p:cNvSpPr/>
            <p:nvPr/>
          </p:nvSpPr>
          <p:spPr>
            <a:xfrm>
              <a:off x="1569185" y="4855977"/>
              <a:ext cx="158100" cy="1581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56"/>
            <p:cNvSpPr/>
            <p:nvPr/>
          </p:nvSpPr>
          <p:spPr>
            <a:xfrm>
              <a:off x="1569185" y="2892177"/>
              <a:ext cx="158100" cy="1581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18" name="Google Shape;1418;p56"/>
          <p:cNvGrpSpPr/>
          <p:nvPr/>
        </p:nvGrpSpPr>
        <p:grpSpPr>
          <a:xfrm>
            <a:off x="4340653" y="3087122"/>
            <a:ext cx="683727" cy="683727"/>
            <a:chOff x="608800" y="2095000"/>
            <a:chExt cx="3364800" cy="3364800"/>
          </a:xfrm>
        </p:grpSpPr>
        <p:sp>
          <p:nvSpPr>
            <p:cNvPr id="1419" name="Google Shape;1419;p56"/>
            <p:cNvSpPr/>
            <p:nvPr/>
          </p:nvSpPr>
          <p:spPr>
            <a:xfrm>
              <a:off x="608800" y="2095000"/>
              <a:ext cx="3364800" cy="33648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56"/>
            <p:cNvSpPr/>
            <p:nvPr/>
          </p:nvSpPr>
          <p:spPr>
            <a:xfrm>
              <a:off x="812152" y="3455300"/>
              <a:ext cx="1117800" cy="11178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56"/>
            <p:cNvSpPr/>
            <p:nvPr/>
          </p:nvSpPr>
          <p:spPr>
            <a:xfrm>
              <a:off x="1065396" y="3840649"/>
              <a:ext cx="477600" cy="4779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56"/>
            <p:cNvSpPr/>
            <p:nvPr/>
          </p:nvSpPr>
          <p:spPr>
            <a:xfrm>
              <a:off x="1929800" y="2439558"/>
              <a:ext cx="487500" cy="4875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56"/>
            <p:cNvSpPr/>
            <p:nvPr/>
          </p:nvSpPr>
          <p:spPr>
            <a:xfrm>
              <a:off x="3141850" y="3709383"/>
              <a:ext cx="487500" cy="4875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56"/>
            <p:cNvSpPr/>
            <p:nvPr/>
          </p:nvSpPr>
          <p:spPr>
            <a:xfrm>
              <a:off x="2344050" y="4691283"/>
              <a:ext cx="487500" cy="4875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56"/>
            <p:cNvSpPr/>
            <p:nvPr/>
          </p:nvSpPr>
          <p:spPr>
            <a:xfrm>
              <a:off x="2831545" y="3168653"/>
              <a:ext cx="279300" cy="2793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56"/>
            <p:cNvSpPr/>
            <p:nvPr/>
          </p:nvSpPr>
          <p:spPr>
            <a:xfrm>
              <a:off x="2417295" y="3813478"/>
              <a:ext cx="279300" cy="2793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56"/>
            <p:cNvSpPr/>
            <p:nvPr/>
          </p:nvSpPr>
          <p:spPr>
            <a:xfrm>
              <a:off x="2898335" y="2604252"/>
              <a:ext cx="158100" cy="1581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56"/>
            <p:cNvSpPr/>
            <p:nvPr/>
          </p:nvSpPr>
          <p:spPr>
            <a:xfrm>
              <a:off x="1569185" y="4855977"/>
              <a:ext cx="158100" cy="1581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56"/>
            <p:cNvSpPr/>
            <p:nvPr/>
          </p:nvSpPr>
          <p:spPr>
            <a:xfrm>
              <a:off x="1569185" y="2892177"/>
              <a:ext cx="158100" cy="1581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30" name="Google Shape;1430;p56"/>
          <p:cNvGrpSpPr/>
          <p:nvPr/>
        </p:nvGrpSpPr>
        <p:grpSpPr>
          <a:xfrm>
            <a:off x="5269205" y="3087109"/>
            <a:ext cx="683758" cy="683758"/>
            <a:chOff x="3764048" y="2224021"/>
            <a:chExt cx="1508400" cy="1508400"/>
          </a:xfrm>
        </p:grpSpPr>
        <p:sp>
          <p:nvSpPr>
            <p:cNvPr id="1431" name="Google Shape;1431;p56"/>
            <p:cNvSpPr/>
            <p:nvPr/>
          </p:nvSpPr>
          <p:spPr>
            <a:xfrm>
              <a:off x="3764048" y="2224021"/>
              <a:ext cx="1508400" cy="1508400"/>
            </a:xfrm>
            <a:prstGeom prst="ellipse">
              <a:avLst/>
            </a:prstGeom>
            <a:solidFill>
              <a:srgbClr val="FFD966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56"/>
            <p:cNvSpPr/>
            <p:nvPr/>
          </p:nvSpPr>
          <p:spPr>
            <a:xfrm>
              <a:off x="3855211" y="2833844"/>
              <a:ext cx="501000" cy="501000"/>
            </a:xfrm>
            <a:prstGeom prst="ellipse">
              <a:avLst/>
            </a:prstGeom>
            <a:solidFill>
              <a:srgbClr val="E69138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56"/>
            <p:cNvSpPr/>
            <p:nvPr/>
          </p:nvSpPr>
          <p:spPr>
            <a:xfrm>
              <a:off x="3968741" y="3006596"/>
              <a:ext cx="214200" cy="214200"/>
            </a:xfrm>
            <a:prstGeom prst="ellipse">
              <a:avLst/>
            </a:prstGeom>
            <a:solidFill>
              <a:srgbClr val="B45F06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56"/>
            <p:cNvSpPr/>
            <p:nvPr/>
          </p:nvSpPr>
          <p:spPr>
            <a:xfrm>
              <a:off x="4356253" y="2378487"/>
              <a:ext cx="218400" cy="218400"/>
            </a:xfrm>
            <a:prstGeom prst="ellipse">
              <a:avLst/>
            </a:prstGeom>
            <a:solidFill>
              <a:srgbClr val="93C47D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56"/>
            <p:cNvSpPr/>
            <p:nvPr/>
          </p:nvSpPr>
          <p:spPr>
            <a:xfrm>
              <a:off x="4899615" y="2947749"/>
              <a:ext cx="218400" cy="218400"/>
            </a:xfrm>
            <a:prstGeom prst="ellipse">
              <a:avLst/>
            </a:prstGeom>
            <a:solidFill>
              <a:srgbClr val="D5A6BD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36;p56"/>
            <p:cNvSpPr/>
            <p:nvPr/>
          </p:nvSpPr>
          <p:spPr>
            <a:xfrm>
              <a:off x="4541961" y="3387935"/>
              <a:ext cx="218400" cy="218400"/>
            </a:xfrm>
            <a:prstGeom prst="ellipse">
              <a:avLst/>
            </a:prstGeom>
            <a:solidFill>
              <a:srgbClr val="6FA8DC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56"/>
            <p:cNvSpPr/>
            <p:nvPr/>
          </p:nvSpPr>
          <p:spPr>
            <a:xfrm>
              <a:off x="4760505" y="2705340"/>
              <a:ext cx="125100" cy="125100"/>
            </a:xfrm>
            <a:prstGeom prst="ellipse">
              <a:avLst/>
            </a:prstGeom>
            <a:solidFill>
              <a:srgbClr val="FFD966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56"/>
            <p:cNvSpPr/>
            <p:nvPr/>
          </p:nvSpPr>
          <p:spPr>
            <a:xfrm>
              <a:off x="4574797" y="2994415"/>
              <a:ext cx="125100" cy="125100"/>
            </a:xfrm>
            <a:prstGeom prst="ellipse">
              <a:avLst/>
            </a:prstGeom>
            <a:solidFill>
              <a:srgbClr val="FFD966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1439;p56"/>
            <p:cNvSpPr/>
            <p:nvPr/>
          </p:nvSpPr>
          <p:spPr>
            <a:xfrm>
              <a:off x="4790447" y="2452319"/>
              <a:ext cx="70800" cy="70800"/>
            </a:xfrm>
            <a:prstGeom prst="ellipse">
              <a:avLst/>
            </a:prstGeom>
            <a:solidFill>
              <a:srgbClr val="FFD966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40;p56"/>
            <p:cNvSpPr/>
            <p:nvPr/>
          </p:nvSpPr>
          <p:spPr>
            <a:xfrm>
              <a:off x="4194589" y="3461767"/>
              <a:ext cx="70800" cy="70800"/>
            </a:xfrm>
            <a:prstGeom prst="ellipse">
              <a:avLst/>
            </a:prstGeom>
            <a:solidFill>
              <a:srgbClr val="FFD966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56"/>
            <p:cNvSpPr/>
            <p:nvPr/>
          </p:nvSpPr>
          <p:spPr>
            <a:xfrm>
              <a:off x="4194589" y="2581396"/>
              <a:ext cx="70800" cy="70800"/>
            </a:xfrm>
            <a:prstGeom prst="ellipse">
              <a:avLst/>
            </a:prstGeom>
            <a:solidFill>
              <a:srgbClr val="FFD966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42" name="Google Shape;1442;p56"/>
          <p:cNvGrpSpPr/>
          <p:nvPr/>
        </p:nvGrpSpPr>
        <p:grpSpPr>
          <a:xfrm>
            <a:off x="6208388" y="3087109"/>
            <a:ext cx="683758" cy="683758"/>
            <a:chOff x="3764048" y="2224021"/>
            <a:chExt cx="1508400" cy="1508400"/>
          </a:xfrm>
        </p:grpSpPr>
        <p:sp>
          <p:nvSpPr>
            <p:cNvPr id="1443" name="Google Shape;1443;p56"/>
            <p:cNvSpPr/>
            <p:nvPr/>
          </p:nvSpPr>
          <p:spPr>
            <a:xfrm>
              <a:off x="3764048" y="2224021"/>
              <a:ext cx="1508400" cy="1508400"/>
            </a:xfrm>
            <a:prstGeom prst="ellipse">
              <a:avLst/>
            </a:prstGeom>
            <a:solidFill>
              <a:srgbClr val="FFD966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444;p56"/>
            <p:cNvSpPr/>
            <p:nvPr/>
          </p:nvSpPr>
          <p:spPr>
            <a:xfrm>
              <a:off x="3855211" y="2833844"/>
              <a:ext cx="501000" cy="501000"/>
            </a:xfrm>
            <a:prstGeom prst="ellipse">
              <a:avLst/>
            </a:prstGeom>
            <a:solidFill>
              <a:srgbClr val="E69138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1445;p56"/>
            <p:cNvSpPr/>
            <p:nvPr/>
          </p:nvSpPr>
          <p:spPr>
            <a:xfrm>
              <a:off x="3968741" y="3006596"/>
              <a:ext cx="214200" cy="214200"/>
            </a:xfrm>
            <a:prstGeom prst="ellipse">
              <a:avLst/>
            </a:prstGeom>
            <a:solidFill>
              <a:srgbClr val="B45F06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446;p56"/>
            <p:cNvSpPr/>
            <p:nvPr/>
          </p:nvSpPr>
          <p:spPr>
            <a:xfrm>
              <a:off x="4356253" y="2378487"/>
              <a:ext cx="218400" cy="218400"/>
            </a:xfrm>
            <a:prstGeom prst="ellipse">
              <a:avLst/>
            </a:prstGeom>
            <a:solidFill>
              <a:srgbClr val="93C47D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447;p56"/>
            <p:cNvSpPr/>
            <p:nvPr/>
          </p:nvSpPr>
          <p:spPr>
            <a:xfrm>
              <a:off x="4899615" y="2947749"/>
              <a:ext cx="218400" cy="218400"/>
            </a:xfrm>
            <a:prstGeom prst="ellipse">
              <a:avLst/>
            </a:prstGeom>
            <a:solidFill>
              <a:srgbClr val="D5A6BD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448;p56"/>
            <p:cNvSpPr/>
            <p:nvPr/>
          </p:nvSpPr>
          <p:spPr>
            <a:xfrm>
              <a:off x="4541961" y="3387935"/>
              <a:ext cx="218400" cy="218400"/>
            </a:xfrm>
            <a:prstGeom prst="ellipse">
              <a:avLst/>
            </a:prstGeom>
            <a:solidFill>
              <a:srgbClr val="6FA8DC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449;p56"/>
            <p:cNvSpPr/>
            <p:nvPr/>
          </p:nvSpPr>
          <p:spPr>
            <a:xfrm>
              <a:off x="4760505" y="2705340"/>
              <a:ext cx="125100" cy="125100"/>
            </a:xfrm>
            <a:prstGeom prst="ellipse">
              <a:avLst/>
            </a:prstGeom>
            <a:solidFill>
              <a:srgbClr val="FFD966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1450;p56"/>
            <p:cNvSpPr/>
            <p:nvPr/>
          </p:nvSpPr>
          <p:spPr>
            <a:xfrm>
              <a:off x="4574797" y="2994415"/>
              <a:ext cx="125100" cy="125100"/>
            </a:xfrm>
            <a:prstGeom prst="ellipse">
              <a:avLst/>
            </a:prstGeom>
            <a:solidFill>
              <a:srgbClr val="FFD966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56"/>
            <p:cNvSpPr/>
            <p:nvPr/>
          </p:nvSpPr>
          <p:spPr>
            <a:xfrm>
              <a:off x="4790447" y="2452319"/>
              <a:ext cx="70800" cy="70800"/>
            </a:xfrm>
            <a:prstGeom prst="ellipse">
              <a:avLst/>
            </a:prstGeom>
            <a:solidFill>
              <a:srgbClr val="FFD966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56"/>
            <p:cNvSpPr/>
            <p:nvPr/>
          </p:nvSpPr>
          <p:spPr>
            <a:xfrm>
              <a:off x="4194589" y="3461767"/>
              <a:ext cx="70800" cy="70800"/>
            </a:xfrm>
            <a:prstGeom prst="ellipse">
              <a:avLst/>
            </a:prstGeom>
            <a:solidFill>
              <a:srgbClr val="FFD966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453;p56"/>
            <p:cNvSpPr/>
            <p:nvPr/>
          </p:nvSpPr>
          <p:spPr>
            <a:xfrm>
              <a:off x="4194589" y="2581396"/>
              <a:ext cx="70800" cy="70800"/>
            </a:xfrm>
            <a:prstGeom prst="ellipse">
              <a:avLst/>
            </a:prstGeom>
            <a:solidFill>
              <a:srgbClr val="FFD966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54" name="Google Shape;1454;p56"/>
          <p:cNvGrpSpPr/>
          <p:nvPr/>
        </p:nvGrpSpPr>
        <p:grpSpPr>
          <a:xfrm>
            <a:off x="7126405" y="3087109"/>
            <a:ext cx="683758" cy="683758"/>
            <a:chOff x="3764048" y="2224021"/>
            <a:chExt cx="1508400" cy="1508400"/>
          </a:xfrm>
        </p:grpSpPr>
        <p:sp>
          <p:nvSpPr>
            <p:cNvPr id="1455" name="Google Shape;1455;p56"/>
            <p:cNvSpPr/>
            <p:nvPr/>
          </p:nvSpPr>
          <p:spPr>
            <a:xfrm>
              <a:off x="3764048" y="2224021"/>
              <a:ext cx="1508400" cy="1508400"/>
            </a:xfrm>
            <a:prstGeom prst="ellipse">
              <a:avLst/>
            </a:prstGeom>
            <a:solidFill>
              <a:srgbClr val="FFD966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56"/>
            <p:cNvSpPr/>
            <p:nvPr/>
          </p:nvSpPr>
          <p:spPr>
            <a:xfrm>
              <a:off x="3855211" y="2833844"/>
              <a:ext cx="501000" cy="501000"/>
            </a:xfrm>
            <a:prstGeom prst="ellipse">
              <a:avLst/>
            </a:prstGeom>
            <a:solidFill>
              <a:srgbClr val="E69138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56"/>
            <p:cNvSpPr/>
            <p:nvPr/>
          </p:nvSpPr>
          <p:spPr>
            <a:xfrm>
              <a:off x="3968741" y="3006596"/>
              <a:ext cx="214200" cy="214200"/>
            </a:xfrm>
            <a:prstGeom prst="ellipse">
              <a:avLst/>
            </a:prstGeom>
            <a:solidFill>
              <a:srgbClr val="B45F06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56"/>
            <p:cNvSpPr/>
            <p:nvPr/>
          </p:nvSpPr>
          <p:spPr>
            <a:xfrm>
              <a:off x="4356253" y="2378487"/>
              <a:ext cx="218400" cy="218400"/>
            </a:xfrm>
            <a:prstGeom prst="ellipse">
              <a:avLst/>
            </a:prstGeom>
            <a:solidFill>
              <a:srgbClr val="93C47D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56"/>
            <p:cNvSpPr/>
            <p:nvPr/>
          </p:nvSpPr>
          <p:spPr>
            <a:xfrm>
              <a:off x="4899615" y="2947749"/>
              <a:ext cx="218400" cy="218400"/>
            </a:xfrm>
            <a:prstGeom prst="ellipse">
              <a:avLst/>
            </a:prstGeom>
            <a:solidFill>
              <a:srgbClr val="D5A6BD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56"/>
            <p:cNvSpPr/>
            <p:nvPr/>
          </p:nvSpPr>
          <p:spPr>
            <a:xfrm>
              <a:off x="4541961" y="3387935"/>
              <a:ext cx="218400" cy="218400"/>
            </a:xfrm>
            <a:prstGeom prst="ellipse">
              <a:avLst/>
            </a:prstGeom>
            <a:solidFill>
              <a:srgbClr val="6FA8DC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56"/>
            <p:cNvSpPr/>
            <p:nvPr/>
          </p:nvSpPr>
          <p:spPr>
            <a:xfrm>
              <a:off x="4760505" y="2705340"/>
              <a:ext cx="125100" cy="125100"/>
            </a:xfrm>
            <a:prstGeom prst="ellipse">
              <a:avLst/>
            </a:prstGeom>
            <a:solidFill>
              <a:srgbClr val="FFD966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462;p56"/>
            <p:cNvSpPr/>
            <p:nvPr/>
          </p:nvSpPr>
          <p:spPr>
            <a:xfrm>
              <a:off x="4574797" y="2994415"/>
              <a:ext cx="125100" cy="125100"/>
            </a:xfrm>
            <a:prstGeom prst="ellipse">
              <a:avLst/>
            </a:prstGeom>
            <a:solidFill>
              <a:srgbClr val="FFD966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463;p56"/>
            <p:cNvSpPr/>
            <p:nvPr/>
          </p:nvSpPr>
          <p:spPr>
            <a:xfrm>
              <a:off x="4790447" y="2452319"/>
              <a:ext cx="70800" cy="70800"/>
            </a:xfrm>
            <a:prstGeom prst="ellipse">
              <a:avLst/>
            </a:prstGeom>
            <a:solidFill>
              <a:srgbClr val="FFD966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56"/>
            <p:cNvSpPr/>
            <p:nvPr/>
          </p:nvSpPr>
          <p:spPr>
            <a:xfrm>
              <a:off x="4194589" y="3461767"/>
              <a:ext cx="70800" cy="70800"/>
            </a:xfrm>
            <a:prstGeom prst="ellipse">
              <a:avLst/>
            </a:prstGeom>
            <a:solidFill>
              <a:srgbClr val="FFD966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465;p56"/>
            <p:cNvSpPr/>
            <p:nvPr/>
          </p:nvSpPr>
          <p:spPr>
            <a:xfrm>
              <a:off x="4194589" y="2581396"/>
              <a:ext cx="70800" cy="70800"/>
            </a:xfrm>
            <a:prstGeom prst="ellipse">
              <a:avLst/>
            </a:prstGeom>
            <a:solidFill>
              <a:srgbClr val="FFD966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66" name="Google Shape;1466;p56"/>
          <p:cNvGrpSpPr/>
          <p:nvPr/>
        </p:nvGrpSpPr>
        <p:grpSpPr>
          <a:xfrm>
            <a:off x="8029078" y="3087122"/>
            <a:ext cx="683727" cy="683727"/>
            <a:chOff x="608800" y="2095000"/>
            <a:chExt cx="3364800" cy="3364800"/>
          </a:xfrm>
        </p:grpSpPr>
        <p:sp>
          <p:nvSpPr>
            <p:cNvPr id="1467" name="Google Shape;1467;p56"/>
            <p:cNvSpPr/>
            <p:nvPr/>
          </p:nvSpPr>
          <p:spPr>
            <a:xfrm>
              <a:off x="608800" y="2095000"/>
              <a:ext cx="3364800" cy="33648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68;p56"/>
            <p:cNvSpPr/>
            <p:nvPr/>
          </p:nvSpPr>
          <p:spPr>
            <a:xfrm>
              <a:off x="812152" y="3455300"/>
              <a:ext cx="1117800" cy="11178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p56"/>
            <p:cNvSpPr/>
            <p:nvPr/>
          </p:nvSpPr>
          <p:spPr>
            <a:xfrm>
              <a:off x="1065396" y="3840649"/>
              <a:ext cx="477600" cy="4779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470;p56"/>
            <p:cNvSpPr/>
            <p:nvPr/>
          </p:nvSpPr>
          <p:spPr>
            <a:xfrm>
              <a:off x="1929800" y="2439558"/>
              <a:ext cx="487500" cy="4875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56"/>
            <p:cNvSpPr/>
            <p:nvPr/>
          </p:nvSpPr>
          <p:spPr>
            <a:xfrm>
              <a:off x="3141850" y="3709383"/>
              <a:ext cx="487500" cy="4875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56"/>
            <p:cNvSpPr/>
            <p:nvPr/>
          </p:nvSpPr>
          <p:spPr>
            <a:xfrm>
              <a:off x="2344050" y="4691283"/>
              <a:ext cx="487500" cy="4875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56"/>
            <p:cNvSpPr/>
            <p:nvPr/>
          </p:nvSpPr>
          <p:spPr>
            <a:xfrm>
              <a:off x="2831545" y="3168653"/>
              <a:ext cx="279300" cy="2793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56"/>
            <p:cNvSpPr/>
            <p:nvPr/>
          </p:nvSpPr>
          <p:spPr>
            <a:xfrm>
              <a:off x="2417295" y="3813478"/>
              <a:ext cx="279300" cy="2793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56"/>
            <p:cNvSpPr/>
            <p:nvPr/>
          </p:nvSpPr>
          <p:spPr>
            <a:xfrm>
              <a:off x="2898335" y="2604252"/>
              <a:ext cx="158100" cy="1581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56"/>
            <p:cNvSpPr/>
            <p:nvPr/>
          </p:nvSpPr>
          <p:spPr>
            <a:xfrm>
              <a:off x="1569185" y="4855977"/>
              <a:ext cx="158100" cy="1581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56"/>
            <p:cNvSpPr/>
            <p:nvPr/>
          </p:nvSpPr>
          <p:spPr>
            <a:xfrm>
              <a:off x="1569185" y="2892177"/>
              <a:ext cx="158100" cy="1581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78" name="Google Shape;1478;p56"/>
          <p:cNvGrpSpPr/>
          <p:nvPr/>
        </p:nvGrpSpPr>
        <p:grpSpPr>
          <a:xfrm>
            <a:off x="8983603" y="3087122"/>
            <a:ext cx="683727" cy="683727"/>
            <a:chOff x="608800" y="2095000"/>
            <a:chExt cx="3364800" cy="3364800"/>
          </a:xfrm>
        </p:grpSpPr>
        <p:sp>
          <p:nvSpPr>
            <p:cNvPr id="1479" name="Google Shape;1479;p56"/>
            <p:cNvSpPr/>
            <p:nvPr/>
          </p:nvSpPr>
          <p:spPr>
            <a:xfrm>
              <a:off x="608800" y="2095000"/>
              <a:ext cx="3364800" cy="33648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56"/>
            <p:cNvSpPr/>
            <p:nvPr/>
          </p:nvSpPr>
          <p:spPr>
            <a:xfrm>
              <a:off x="812152" y="3455300"/>
              <a:ext cx="1117800" cy="11178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56"/>
            <p:cNvSpPr/>
            <p:nvPr/>
          </p:nvSpPr>
          <p:spPr>
            <a:xfrm>
              <a:off x="1065396" y="3840649"/>
              <a:ext cx="477600" cy="4779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56"/>
            <p:cNvSpPr/>
            <p:nvPr/>
          </p:nvSpPr>
          <p:spPr>
            <a:xfrm>
              <a:off x="1929800" y="2439558"/>
              <a:ext cx="487500" cy="4875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56"/>
            <p:cNvSpPr/>
            <p:nvPr/>
          </p:nvSpPr>
          <p:spPr>
            <a:xfrm>
              <a:off x="3141850" y="3709383"/>
              <a:ext cx="487500" cy="4875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56"/>
            <p:cNvSpPr/>
            <p:nvPr/>
          </p:nvSpPr>
          <p:spPr>
            <a:xfrm>
              <a:off x="2344050" y="4691283"/>
              <a:ext cx="487500" cy="4875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56"/>
            <p:cNvSpPr/>
            <p:nvPr/>
          </p:nvSpPr>
          <p:spPr>
            <a:xfrm>
              <a:off x="2831545" y="3168653"/>
              <a:ext cx="279300" cy="2793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56"/>
            <p:cNvSpPr/>
            <p:nvPr/>
          </p:nvSpPr>
          <p:spPr>
            <a:xfrm>
              <a:off x="2417295" y="3813478"/>
              <a:ext cx="279300" cy="2793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56"/>
            <p:cNvSpPr/>
            <p:nvPr/>
          </p:nvSpPr>
          <p:spPr>
            <a:xfrm>
              <a:off x="2898335" y="2604252"/>
              <a:ext cx="158100" cy="1581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56"/>
            <p:cNvSpPr/>
            <p:nvPr/>
          </p:nvSpPr>
          <p:spPr>
            <a:xfrm>
              <a:off x="1569185" y="4855977"/>
              <a:ext cx="158100" cy="1581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p56"/>
            <p:cNvSpPr/>
            <p:nvPr/>
          </p:nvSpPr>
          <p:spPr>
            <a:xfrm>
              <a:off x="1569185" y="2892177"/>
              <a:ext cx="158100" cy="1581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90" name="Google Shape;1490;p56"/>
          <p:cNvGrpSpPr/>
          <p:nvPr/>
        </p:nvGrpSpPr>
        <p:grpSpPr>
          <a:xfrm>
            <a:off x="7126453" y="4033272"/>
            <a:ext cx="683727" cy="683727"/>
            <a:chOff x="608800" y="2095000"/>
            <a:chExt cx="3364800" cy="3364800"/>
          </a:xfrm>
        </p:grpSpPr>
        <p:sp>
          <p:nvSpPr>
            <p:cNvPr id="1491" name="Google Shape;1491;p56"/>
            <p:cNvSpPr/>
            <p:nvPr/>
          </p:nvSpPr>
          <p:spPr>
            <a:xfrm>
              <a:off x="608800" y="2095000"/>
              <a:ext cx="3364800" cy="33648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56"/>
            <p:cNvSpPr/>
            <p:nvPr/>
          </p:nvSpPr>
          <p:spPr>
            <a:xfrm>
              <a:off x="812152" y="3455300"/>
              <a:ext cx="1117800" cy="11178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56"/>
            <p:cNvSpPr/>
            <p:nvPr/>
          </p:nvSpPr>
          <p:spPr>
            <a:xfrm>
              <a:off x="1065396" y="3840649"/>
              <a:ext cx="477600" cy="4779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56"/>
            <p:cNvSpPr/>
            <p:nvPr/>
          </p:nvSpPr>
          <p:spPr>
            <a:xfrm>
              <a:off x="1929800" y="2439558"/>
              <a:ext cx="487500" cy="4875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56"/>
            <p:cNvSpPr/>
            <p:nvPr/>
          </p:nvSpPr>
          <p:spPr>
            <a:xfrm>
              <a:off x="3141850" y="3709383"/>
              <a:ext cx="487500" cy="4875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56"/>
            <p:cNvSpPr/>
            <p:nvPr/>
          </p:nvSpPr>
          <p:spPr>
            <a:xfrm>
              <a:off x="2344050" y="4691283"/>
              <a:ext cx="487500" cy="4875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56"/>
            <p:cNvSpPr/>
            <p:nvPr/>
          </p:nvSpPr>
          <p:spPr>
            <a:xfrm>
              <a:off x="2831545" y="3168653"/>
              <a:ext cx="279300" cy="2793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56"/>
            <p:cNvSpPr/>
            <p:nvPr/>
          </p:nvSpPr>
          <p:spPr>
            <a:xfrm>
              <a:off x="2417295" y="3813478"/>
              <a:ext cx="279300" cy="2793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56"/>
            <p:cNvSpPr/>
            <p:nvPr/>
          </p:nvSpPr>
          <p:spPr>
            <a:xfrm>
              <a:off x="2898335" y="2604252"/>
              <a:ext cx="158100" cy="1581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56"/>
            <p:cNvSpPr/>
            <p:nvPr/>
          </p:nvSpPr>
          <p:spPr>
            <a:xfrm>
              <a:off x="1569185" y="4855977"/>
              <a:ext cx="158100" cy="1581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56"/>
            <p:cNvSpPr/>
            <p:nvPr/>
          </p:nvSpPr>
          <p:spPr>
            <a:xfrm>
              <a:off x="1569185" y="2892177"/>
              <a:ext cx="158100" cy="1581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02" name="Google Shape;1502;p56"/>
          <p:cNvGrpSpPr/>
          <p:nvPr/>
        </p:nvGrpSpPr>
        <p:grpSpPr>
          <a:xfrm>
            <a:off x="8058067" y="4033259"/>
            <a:ext cx="683758" cy="683758"/>
            <a:chOff x="3764048" y="2224021"/>
            <a:chExt cx="1508400" cy="1508400"/>
          </a:xfrm>
        </p:grpSpPr>
        <p:sp>
          <p:nvSpPr>
            <p:cNvPr id="1503" name="Google Shape;1503;p56"/>
            <p:cNvSpPr/>
            <p:nvPr/>
          </p:nvSpPr>
          <p:spPr>
            <a:xfrm>
              <a:off x="3764048" y="2224021"/>
              <a:ext cx="1508400" cy="1508400"/>
            </a:xfrm>
            <a:prstGeom prst="ellipse">
              <a:avLst/>
            </a:prstGeom>
            <a:solidFill>
              <a:srgbClr val="FFD966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56"/>
            <p:cNvSpPr/>
            <p:nvPr/>
          </p:nvSpPr>
          <p:spPr>
            <a:xfrm>
              <a:off x="3855211" y="2833844"/>
              <a:ext cx="501000" cy="501000"/>
            </a:xfrm>
            <a:prstGeom prst="ellipse">
              <a:avLst/>
            </a:prstGeom>
            <a:solidFill>
              <a:srgbClr val="E69138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56"/>
            <p:cNvSpPr/>
            <p:nvPr/>
          </p:nvSpPr>
          <p:spPr>
            <a:xfrm>
              <a:off x="3968741" y="3006596"/>
              <a:ext cx="214200" cy="214200"/>
            </a:xfrm>
            <a:prstGeom prst="ellipse">
              <a:avLst/>
            </a:prstGeom>
            <a:solidFill>
              <a:srgbClr val="B45F06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56"/>
            <p:cNvSpPr/>
            <p:nvPr/>
          </p:nvSpPr>
          <p:spPr>
            <a:xfrm>
              <a:off x="4356253" y="2378487"/>
              <a:ext cx="218400" cy="218400"/>
            </a:xfrm>
            <a:prstGeom prst="ellipse">
              <a:avLst/>
            </a:prstGeom>
            <a:solidFill>
              <a:srgbClr val="93C47D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56"/>
            <p:cNvSpPr/>
            <p:nvPr/>
          </p:nvSpPr>
          <p:spPr>
            <a:xfrm>
              <a:off x="4899615" y="2947749"/>
              <a:ext cx="218400" cy="218400"/>
            </a:xfrm>
            <a:prstGeom prst="ellipse">
              <a:avLst/>
            </a:prstGeom>
            <a:solidFill>
              <a:srgbClr val="D5A6BD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56"/>
            <p:cNvSpPr/>
            <p:nvPr/>
          </p:nvSpPr>
          <p:spPr>
            <a:xfrm>
              <a:off x="4541961" y="3387935"/>
              <a:ext cx="218400" cy="218400"/>
            </a:xfrm>
            <a:prstGeom prst="ellipse">
              <a:avLst/>
            </a:prstGeom>
            <a:solidFill>
              <a:srgbClr val="6FA8DC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56"/>
            <p:cNvSpPr/>
            <p:nvPr/>
          </p:nvSpPr>
          <p:spPr>
            <a:xfrm>
              <a:off x="4760505" y="2705340"/>
              <a:ext cx="125100" cy="125100"/>
            </a:xfrm>
            <a:prstGeom prst="ellipse">
              <a:avLst/>
            </a:prstGeom>
            <a:solidFill>
              <a:srgbClr val="FFD966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56"/>
            <p:cNvSpPr/>
            <p:nvPr/>
          </p:nvSpPr>
          <p:spPr>
            <a:xfrm>
              <a:off x="4574797" y="2994415"/>
              <a:ext cx="125100" cy="125100"/>
            </a:xfrm>
            <a:prstGeom prst="ellipse">
              <a:avLst/>
            </a:prstGeom>
            <a:solidFill>
              <a:srgbClr val="FFD966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56"/>
            <p:cNvSpPr/>
            <p:nvPr/>
          </p:nvSpPr>
          <p:spPr>
            <a:xfrm>
              <a:off x="4790447" y="2452319"/>
              <a:ext cx="70800" cy="70800"/>
            </a:xfrm>
            <a:prstGeom prst="ellipse">
              <a:avLst/>
            </a:prstGeom>
            <a:solidFill>
              <a:srgbClr val="FFD966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56"/>
            <p:cNvSpPr/>
            <p:nvPr/>
          </p:nvSpPr>
          <p:spPr>
            <a:xfrm>
              <a:off x="4194589" y="3461767"/>
              <a:ext cx="70800" cy="70800"/>
            </a:xfrm>
            <a:prstGeom prst="ellipse">
              <a:avLst/>
            </a:prstGeom>
            <a:solidFill>
              <a:srgbClr val="FFD966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56"/>
            <p:cNvSpPr/>
            <p:nvPr/>
          </p:nvSpPr>
          <p:spPr>
            <a:xfrm>
              <a:off x="4194589" y="2581396"/>
              <a:ext cx="70800" cy="70800"/>
            </a:xfrm>
            <a:prstGeom prst="ellipse">
              <a:avLst/>
            </a:prstGeom>
            <a:solidFill>
              <a:srgbClr val="FFD966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14" name="Google Shape;1514;p56"/>
          <p:cNvGrpSpPr/>
          <p:nvPr/>
        </p:nvGrpSpPr>
        <p:grpSpPr>
          <a:xfrm>
            <a:off x="8979117" y="4033259"/>
            <a:ext cx="683758" cy="683758"/>
            <a:chOff x="3764048" y="2224021"/>
            <a:chExt cx="1508400" cy="1508400"/>
          </a:xfrm>
        </p:grpSpPr>
        <p:sp>
          <p:nvSpPr>
            <p:cNvPr id="1515" name="Google Shape;1515;p56"/>
            <p:cNvSpPr/>
            <p:nvPr/>
          </p:nvSpPr>
          <p:spPr>
            <a:xfrm>
              <a:off x="3764048" y="2224021"/>
              <a:ext cx="1508400" cy="1508400"/>
            </a:xfrm>
            <a:prstGeom prst="ellipse">
              <a:avLst/>
            </a:prstGeom>
            <a:solidFill>
              <a:srgbClr val="FFD966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56"/>
            <p:cNvSpPr/>
            <p:nvPr/>
          </p:nvSpPr>
          <p:spPr>
            <a:xfrm>
              <a:off x="3855211" y="2833844"/>
              <a:ext cx="501000" cy="501000"/>
            </a:xfrm>
            <a:prstGeom prst="ellipse">
              <a:avLst/>
            </a:prstGeom>
            <a:solidFill>
              <a:srgbClr val="E69138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56"/>
            <p:cNvSpPr/>
            <p:nvPr/>
          </p:nvSpPr>
          <p:spPr>
            <a:xfrm>
              <a:off x="3968741" y="3006596"/>
              <a:ext cx="214200" cy="214200"/>
            </a:xfrm>
            <a:prstGeom prst="ellipse">
              <a:avLst/>
            </a:prstGeom>
            <a:solidFill>
              <a:srgbClr val="B45F06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56"/>
            <p:cNvSpPr/>
            <p:nvPr/>
          </p:nvSpPr>
          <p:spPr>
            <a:xfrm>
              <a:off x="4356253" y="2378487"/>
              <a:ext cx="218400" cy="218400"/>
            </a:xfrm>
            <a:prstGeom prst="ellipse">
              <a:avLst/>
            </a:prstGeom>
            <a:solidFill>
              <a:srgbClr val="93C47D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56"/>
            <p:cNvSpPr/>
            <p:nvPr/>
          </p:nvSpPr>
          <p:spPr>
            <a:xfrm>
              <a:off x="4899615" y="2947749"/>
              <a:ext cx="218400" cy="218400"/>
            </a:xfrm>
            <a:prstGeom prst="ellipse">
              <a:avLst/>
            </a:prstGeom>
            <a:solidFill>
              <a:srgbClr val="D5A6BD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56"/>
            <p:cNvSpPr/>
            <p:nvPr/>
          </p:nvSpPr>
          <p:spPr>
            <a:xfrm>
              <a:off x="4541961" y="3387935"/>
              <a:ext cx="218400" cy="218400"/>
            </a:xfrm>
            <a:prstGeom prst="ellipse">
              <a:avLst/>
            </a:prstGeom>
            <a:solidFill>
              <a:srgbClr val="6FA8DC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56"/>
            <p:cNvSpPr/>
            <p:nvPr/>
          </p:nvSpPr>
          <p:spPr>
            <a:xfrm>
              <a:off x="4760505" y="2705340"/>
              <a:ext cx="125100" cy="125100"/>
            </a:xfrm>
            <a:prstGeom prst="ellipse">
              <a:avLst/>
            </a:prstGeom>
            <a:solidFill>
              <a:srgbClr val="FFD966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56"/>
            <p:cNvSpPr/>
            <p:nvPr/>
          </p:nvSpPr>
          <p:spPr>
            <a:xfrm>
              <a:off x="4574797" y="2994415"/>
              <a:ext cx="125100" cy="125100"/>
            </a:xfrm>
            <a:prstGeom prst="ellipse">
              <a:avLst/>
            </a:prstGeom>
            <a:solidFill>
              <a:srgbClr val="FFD966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56"/>
            <p:cNvSpPr/>
            <p:nvPr/>
          </p:nvSpPr>
          <p:spPr>
            <a:xfrm>
              <a:off x="4790447" y="2452319"/>
              <a:ext cx="70800" cy="70800"/>
            </a:xfrm>
            <a:prstGeom prst="ellipse">
              <a:avLst/>
            </a:prstGeom>
            <a:solidFill>
              <a:srgbClr val="FFD966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56"/>
            <p:cNvSpPr/>
            <p:nvPr/>
          </p:nvSpPr>
          <p:spPr>
            <a:xfrm>
              <a:off x="4194589" y="3461767"/>
              <a:ext cx="70800" cy="70800"/>
            </a:xfrm>
            <a:prstGeom prst="ellipse">
              <a:avLst/>
            </a:prstGeom>
            <a:solidFill>
              <a:srgbClr val="FFD966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56"/>
            <p:cNvSpPr/>
            <p:nvPr/>
          </p:nvSpPr>
          <p:spPr>
            <a:xfrm>
              <a:off x="4194589" y="2581396"/>
              <a:ext cx="70800" cy="70800"/>
            </a:xfrm>
            <a:prstGeom prst="ellipse">
              <a:avLst/>
            </a:prstGeom>
            <a:solidFill>
              <a:srgbClr val="FFD966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26" name="Google Shape;1526;p56"/>
          <p:cNvGrpSpPr/>
          <p:nvPr/>
        </p:nvGrpSpPr>
        <p:grpSpPr>
          <a:xfrm>
            <a:off x="9911824" y="4033272"/>
            <a:ext cx="683727" cy="683727"/>
            <a:chOff x="608800" y="2095000"/>
            <a:chExt cx="3364800" cy="3364800"/>
          </a:xfrm>
        </p:grpSpPr>
        <p:sp>
          <p:nvSpPr>
            <p:cNvPr id="1527" name="Google Shape;1527;p56"/>
            <p:cNvSpPr/>
            <p:nvPr/>
          </p:nvSpPr>
          <p:spPr>
            <a:xfrm>
              <a:off x="608800" y="2095000"/>
              <a:ext cx="3364800" cy="33648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56"/>
            <p:cNvSpPr/>
            <p:nvPr/>
          </p:nvSpPr>
          <p:spPr>
            <a:xfrm>
              <a:off x="812152" y="3455300"/>
              <a:ext cx="1117800" cy="11178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56"/>
            <p:cNvSpPr/>
            <p:nvPr/>
          </p:nvSpPr>
          <p:spPr>
            <a:xfrm>
              <a:off x="1065396" y="3840649"/>
              <a:ext cx="477600" cy="4779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56"/>
            <p:cNvSpPr/>
            <p:nvPr/>
          </p:nvSpPr>
          <p:spPr>
            <a:xfrm>
              <a:off x="1929800" y="2439558"/>
              <a:ext cx="487500" cy="4875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56"/>
            <p:cNvSpPr/>
            <p:nvPr/>
          </p:nvSpPr>
          <p:spPr>
            <a:xfrm>
              <a:off x="3141850" y="3709383"/>
              <a:ext cx="487500" cy="4875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56"/>
            <p:cNvSpPr/>
            <p:nvPr/>
          </p:nvSpPr>
          <p:spPr>
            <a:xfrm>
              <a:off x="2344050" y="4691283"/>
              <a:ext cx="487500" cy="4875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56"/>
            <p:cNvSpPr/>
            <p:nvPr/>
          </p:nvSpPr>
          <p:spPr>
            <a:xfrm>
              <a:off x="2831545" y="3168653"/>
              <a:ext cx="279300" cy="2793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56"/>
            <p:cNvSpPr/>
            <p:nvPr/>
          </p:nvSpPr>
          <p:spPr>
            <a:xfrm>
              <a:off x="2417295" y="3813478"/>
              <a:ext cx="279300" cy="2793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56"/>
            <p:cNvSpPr/>
            <p:nvPr/>
          </p:nvSpPr>
          <p:spPr>
            <a:xfrm>
              <a:off x="2898335" y="2604252"/>
              <a:ext cx="158100" cy="1581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56"/>
            <p:cNvSpPr/>
            <p:nvPr/>
          </p:nvSpPr>
          <p:spPr>
            <a:xfrm>
              <a:off x="1569185" y="4855977"/>
              <a:ext cx="158100" cy="1581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56"/>
            <p:cNvSpPr/>
            <p:nvPr/>
          </p:nvSpPr>
          <p:spPr>
            <a:xfrm>
              <a:off x="1569185" y="2892177"/>
              <a:ext cx="158100" cy="1581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38" name="Google Shape;1538;p56"/>
          <p:cNvGrpSpPr/>
          <p:nvPr/>
        </p:nvGrpSpPr>
        <p:grpSpPr>
          <a:xfrm>
            <a:off x="1604812" y="4033272"/>
            <a:ext cx="683727" cy="683727"/>
            <a:chOff x="608800" y="2095000"/>
            <a:chExt cx="3364800" cy="3364800"/>
          </a:xfrm>
        </p:grpSpPr>
        <p:sp>
          <p:nvSpPr>
            <p:cNvPr id="1539" name="Google Shape;1539;p56"/>
            <p:cNvSpPr/>
            <p:nvPr/>
          </p:nvSpPr>
          <p:spPr>
            <a:xfrm>
              <a:off x="608800" y="2095000"/>
              <a:ext cx="3364800" cy="33648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56"/>
            <p:cNvSpPr/>
            <p:nvPr/>
          </p:nvSpPr>
          <p:spPr>
            <a:xfrm>
              <a:off x="812152" y="3455300"/>
              <a:ext cx="1117800" cy="11178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56"/>
            <p:cNvSpPr/>
            <p:nvPr/>
          </p:nvSpPr>
          <p:spPr>
            <a:xfrm>
              <a:off x="1065396" y="3840649"/>
              <a:ext cx="477600" cy="4779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56"/>
            <p:cNvSpPr/>
            <p:nvPr/>
          </p:nvSpPr>
          <p:spPr>
            <a:xfrm>
              <a:off x="1929800" y="2439558"/>
              <a:ext cx="487500" cy="4875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56"/>
            <p:cNvSpPr/>
            <p:nvPr/>
          </p:nvSpPr>
          <p:spPr>
            <a:xfrm>
              <a:off x="3141850" y="3709383"/>
              <a:ext cx="487500" cy="4875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56"/>
            <p:cNvSpPr/>
            <p:nvPr/>
          </p:nvSpPr>
          <p:spPr>
            <a:xfrm>
              <a:off x="2344050" y="4691283"/>
              <a:ext cx="487500" cy="4875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56"/>
            <p:cNvSpPr/>
            <p:nvPr/>
          </p:nvSpPr>
          <p:spPr>
            <a:xfrm>
              <a:off x="2831545" y="3168653"/>
              <a:ext cx="279300" cy="2793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56"/>
            <p:cNvSpPr/>
            <p:nvPr/>
          </p:nvSpPr>
          <p:spPr>
            <a:xfrm>
              <a:off x="2417295" y="3813478"/>
              <a:ext cx="279300" cy="2793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56"/>
            <p:cNvSpPr/>
            <p:nvPr/>
          </p:nvSpPr>
          <p:spPr>
            <a:xfrm>
              <a:off x="2898335" y="2604252"/>
              <a:ext cx="158100" cy="1581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56"/>
            <p:cNvSpPr/>
            <p:nvPr/>
          </p:nvSpPr>
          <p:spPr>
            <a:xfrm>
              <a:off x="1569185" y="4855977"/>
              <a:ext cx="158100" cy="1581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56"/>
            <p:cNvSpPr/>
            <p:nvPr/>
          </p:nvSpPr>
          <p:spPr>
            <a:xfrm>
              <a:off x="1569185" y="2892177"/>
              <a:ext cx="158100" cy="1581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50" name="Google Shape;1550;p56"/>
          <p:cNvGrpSpPr/>
          <p:nvPr/>
        </p:nvGrpSpPr>
        <p:grpSpPr>
          <a:xfrm>
            <a:off x="2533363" y="4033259"/>
            <a:ext cx="683758" cy="683758"/>
            <a:chOff x="3764048" y="2224021"/>
            <a:chExt cx="1508400" cy="1508400"/>
          </a:xfrm>
        </p:grpSpPr>
        <p:sp>
          <p:nvSpPr>
            <p:cNvPr id="1551" name="Google Shape;1551;p56"/>
            <p:cNvSpPr/>
            <p:nvPr/>
          </p:nvSpPr>
          <p:spPr>
            <a:xfrm>
              <a:off x="3764048" y="2224021"/>
              <a:ext cx="1508400" cy="1508400"/>
            </a:xfrm>
            <a:prstGeom prst="ellipse">
              <a:avLst/>
            </a:prstGeom>
            <a:solidFill>
              <a:srgbClr val="FFD966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56"/>
            <p:cNvSpPr/>
            <p:nvPr/>
          </p:nvSpPr>
          <p:spPr>
            <a:xfrm>
              <a:off x="3855211" y="2833844"/>
              <a:ext cx="501000" cy="501000"/>
            </a:xfrm>
            <a:prstGeom prst="ellipse">
              <a:avLst/>
            </a:prstGeom>
            <a:solidFill>
              <a:srgbClr val="E69138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56"/>
            <p:cNvSpPr/>
            <p:nvPr/>
          </p:nvSpPr>
          <p:spPr>
            <a:xfrm>
              <a:off x="3968741" y="3006596"/>
              <a:ext cx="214200" cy="214200"/>
            </a:xfrm>
            <a:prstGeom prst="ellipse">
              <a:avLst/>
            </a:prstGeom>
            <a:solidFill>
              <a:srgbClr val="B45F06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56"/>
            <p:cNvSpPr/>
            <p:nvPr/>
          </p:nvSpPr>
          <p:spPr>
            <a:xfrm>
              <a:off x="4356253" y="2378487"/>
              <a:ext cx="218400" cy="218400"/>
            </a:xfrm>
            <a:prstGeom prst="ellipse">
              <a:avLst/>
            </a:prstGeom>
            <a:solidFill>
              <a:srgbClr val="93C47D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56"/>
            <p:cNvSpPr/>
            <p:nvPr/>
          </p:nvSpPr>
          <p:spPr>
            <a:xfrm>
              <a:off x="4899615" y="2947749"/>
              <a:ext cx="218400" cy="218400"/>
            </a:xfrm>
            <a:prstGeom prst="ellipse">
              <a:avLst/>
            </a:prstGeom>
            <a:solidFill>
              <a:srgbClr val="D5A6BD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56"/>
            <p:cNvSpPr/>
            <p:nvPr/>
          </p:nvSpPr>
          <p:spPr>
            <a:xfrm>
              <a:off x="4541961" y="3387935"/>
              <a:ext cx="218400" cy="218400"/>
            </a:xfrm>
            <a:prstGeom prst="ellipse">
              <a:avLst/>
            </a:prstGeom>
            <a:solidFill>
              <a:srgbClr val="6FA8DC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56"/>
            <p:cNvSpPr/>
            <p:nvPr/>
          </p:nvSpPr>
          <p:spPr>
            <a:xfrm>
              <a:off x="4760505" y="2705340"/>
              <a:ext cx="125100" cy="125100"/>
            </a:xfrm>
            <a:prstGeom prst="ellipse">
              <a:avLst/>
            </a:prstGeom>
            <a:solidFill>
              <a:srgbClr val="FFD966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56"/>
            <p:cNvSpPr/>
            <p:nvPr/>
          </p:nvSpPr>
          <p:spPr>
            <a:xfrm>
              <a:off x="4574797" y="2994415"/>
              <a:ext cx="125100" cy="125100"/>
            </a:xfrm>
            <a:prstGeom prst="ellipse">
              <a:avLst/>
            </a:prstGeom>
            <a:solidFill>
              <a:srgbClr val="FFD966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56"/>
            <p:cNvSpPr/>
            <p:nvPr/>
          </p:nvSpPr>
          <p:spPr>
            <a:xfrm>
              <a:off x="4790447" y="2452319"/>
              <a:ext cx="70800" cy="70800"/>
            </a:xfrm>
            <a:prstGeom prst="ellipse">
              <a:avLst/>
            </a:prstGeom>
            <a:solidFill>
              <a:srgbClr val="FFD966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56"/>
            <p:cNvSpPr/>
            <p:nvPr/>
          </p:nvSpPr>
          <p:spPr>
            <a:xfrm>
              <a:off x="4194589" y="3461767"/>
              <a:ext cx="70800" cy="70800"/>
            </a:xfrm>
            <a:prstGeom prst="ellipse">
              <a:avLst/>
            </a:prstGeom>
            <a:solidFill>
              <a:srgbClr val="FFD966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56"/>
            <p:cNvSpPr/>
            <p:nvPr/>
          </p:nvSpPr>
          <p:spPr>
            <a:xfrm>
              <a:off x="4194589" y="2581396"/>
              <a:ext cx="70800" cy="70800"/>
            </a:xfrm>
            <a:prstGeom prst="ellipse">
              <a:avLst/>
            </a:prstGeom>
            <a:solidFill>
              <a:srgbClr val="FFD966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62" name="Google Shape;1562;p56"/>
          <p:cNvGrpSpPr/>
          <p:nvPr/>
        </p:nvGrpSpPr>
        <p:grpSpPr>
          <a:xfrm>
            <a:off x="3461963" y="4033259"/>
            <a:ext cx="683758" cy="683758"/>
            <a:chOff x="3764048" y="2224021"/>
            <a:chExt cx="1508400" cy="1508400"/>
          </a:xfrm>
        </p:grpSpPr>
        <p:sp>
          <p:nvSpPr>
            <p:cNvPr id="1563" name="Google Shape;1563;p56"/>
            <p:cNvSpPr/>
            <p:nvPr/>
          </p:nvSpPr>
          <p:spPr>
            <a:xfrm>
              <a:off x="3764048" y="2224021"/>
              <a:ext cx="1508400" cy="1508400"/>
            </a:xfrm>
            <a:prstGeom prst="ellipse">
              <a:avLst/>
            </a:prstGeom>
            <a:solidFill>
              <a:srgbClr val="FFD966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56"/>
            <p:cNvSpPr/>
            <p:nvPr/>
          </p:nvSpPr>
          <p:spPr>
            <a:xfrm>
              <a:off x="3855211" y="2833844"/>
              <a:ext cx="501000" cy="501000"/>
            </a:xfrm>
            <a:prstGeom prst="ellipse">
              <a:avLst/>
            </a:prstGeom>
            <a:solidFill>
              <a:srgbClr val="E69138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56"/>
            <p:cNvSpPr/>
            <p:nvPr/>
          </p:nvSpPr>
          <p:spPr>
            <a:xfrm>
              <a:off x="3968741" y="3006596"/>
              <a:ext cx="214200" cy="214200"/>
            </a:xfrm>
            <a:prstGeom prst="ellipse">
              <a:avLst/>
            </a:prstGeom>
            <a:solidFill>
              <a:srgbClr val="B45F06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56"/>
            <p:cNvSpPr/>
            <p:nvPr/>
          </p:nvSpPr>
          <p:spPr>
            <a:xfrm>
              <a:off x="4356253" y="2378487"/>
              <a:ext cx="218400" cy="218400"/>
            </a:xfrm>
            <a:prstGeom prst="ellipse">
              <a:avLst/>
            </a:prstGeom>
            <a:solidFill>
              <a:srgbClr val="93C47D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56"/>
            <p:cNvSpPr/>
            <p:nvPr/>
          </p:nvSpPr>
          <p:spPr>
            <a:xfrm>
              <a:off x="4899615" y="2947749"/>
              <a:ext cx="218400" cy="218400"/>
            </a:xfrm>
            <a:prstGeom prst="ellipse">
              <a:avLst/>
            </a:prstGeom>
            <a:solidFill>
              <a:srgbClr val="D5A6BD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56"/>
            <p:cNvSpPr/>
            <p:nvPr/>
          </p:nvSpPr>
          <p:spPr>
            <a:xfrm>
              <a:off x="4541961" y="3387935"/>
              <a:ext cx="218400" cy="218400"/>
            </a:xfrm>
            <a:prstGeom prst="ellipse">
              <a:avLst/>
            </a:prstGeom>
            <a:solidFill>
              <a:srgbClr val="6FA8DC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56"/>
            <p:cNvSpPr/>
            <p:nvPr/>
          </p:nvSpPr>
          <p:spPr>
            <a:xfrm>
              <a:off x="4760505" y="2705340"/>
              <a:ext cx="125100" cy="125100"/>
            </a:xfrm>
            <a:prstGeom prst="ellipse">
              <a:avLst/>
            </a:prstGeom>
            <a:solidFill>
              <a:srgbClr val="FFD966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56"/>
            <p:cNvSpPr/>
            <p:nvPr/>
          </p:nvSpPr>
          <p:spPr>
            <a:xfrm>
              <a:off x="4574797" y="2994415"/>
              <a:ext cx="125100" cy="125100"/>
            </a:xfrm>
            <a:prstGeom prst="ellipse">
              <a:avLst/>
            </a:prstGeom>
            <a:solidFill>
              <a:srgbClr val="FFD966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56"/>
            <p:cNvSpPr/>
            <p:nvPr/>
          </p:nvSpPr>
          <p:spPr>
            <a:xfrm>
              <a:off x="4790447" y="2452319"/>
              <a:ext cx="70800" cy="70800"/>
            </a:xfrm>
            <a:prstGeom prst="ellipse">
              <a:avLst/>
            </a:prstGeom>
            <a:solidFill>
              <a:srgbClr val="FFD966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56"/>
            <p:cNvSpPr/>
            <p:nvPr/>
          </p:nvSpPr>
          <p:spPr>
            <a:xfrm>
              <a:off x="4194589" y="3461767"/>
              <a:ext cx="70800" cy="70800"/>
            </a:xfrm>
            <a:prstGeom prst="ellipse">
              <a:avLst/>
            </a:prstGeom>
            <a:solidFill>
              <a:srgbClr val="FFD966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56"/>
            <p:cNvSpPr/>
            <p:nvPr/>
          </p:nvSpPr>
          <p:spPr>
            <a:xfrm>
              <a:off x="4194589" y="2581396"/>
              <a:ext cx="70800" cy="70800"/>
            </a:xfrm>
            <a:prstGeom prst="ellipse">
              <a:avLst/>
            </a:prstGeom>
            <a:solidFill>
              <a:srgbClr val="FFD966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74" name="Google Shape;1574;p56"/>
          <p:cNvGrpSpPr/>
          <p:nvPr/>
        </p:nvGrpSpPr>
        <p:grpSpPr>
          <a:xfrm>
            <a:off x="4390563" y="4033259"/>
            <a:ext cx="683758" cy="683758"/>
            <a:chOff x="3764048" y="2224021"/>
            <a:chExt cx="1508400" cy="1508400"/>
          </a:xfrm>
        </p:grpSpPr>
        <p:sp>
          <p:nvSpPr>
            <p:cNvPr id="1575" name="Google Shape;1575;p56"/>
            <p:cNvSpPr/>
            <p:nvPr/>
          </p:nvSpPr>
          <p:spPr>
            <a:xfrm>
              <a:off x="3764048" y="2224021"/>
              <a:ext cx="1508400" cy="1508400"/>
            </a:xfrm>
            <a:prstGeom prst="ellipse">
              <a:avLst/>
            </a:prstGeom>
            <a:solidFill>
              <a:srgbClr val="FFD966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56"/>
            <p:cNvSpPr/>
            <p:nvPr/>
          </p:nvSpPr>
          <p:spPr>
            <a:xfrm>
              <a:off x="3855211" y="2833844"/>
              <a:ext cx="501000" cy="501000"/>
            </a:xfrm>
            <a:prstGeom prst="ellipse">
              <a:avLst/>
            </a:prstGeom>
            <a:solidFill>
              <a:srgbClr val="E69138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56"/>
            <p:cNvSpPr/>
            <p:nvPr/>
          </p:nvSpPr>
          <p:spPr>
            <a:xfrm>
              <a:off x="3968741" y="3006596"/>
              <a:ext cx="214200" cy="214200"/>
            </a:xfrm>
            <a:prstGeom prst="ellipse">
              <a:avLst/>
            </a:prstGeom>
            <a:solidFill>
              <a:srgbClr val="B45F06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56"/>
            <p:cNvSpPr/>
            <p:nvPr/>
          </p:nvSpPr>
          <p:spPr>
            <a:xfrm>
              <a:off x="4356253" y="2378487"/>
              <a:ext cx="218400" cy="218400"/>
            </a:xfrm>
            <a:prstGeom prst="ellipse">
              <a:avLst/>
            </a:prstGeom>
            <a:solidFill>
              <a:srgbClr val="93C47D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56"/>
            <p:cNvSpPr/>
            <p:nvPr/>
          </p:nvSpPr>
          <p:spPr>
            <a:xfrm>
              <a:off x="4899615" y="2947749"/>
              <a:ext cx="218400" cy="218400"/>
            </a:xfrm>
            <a:prstGeom prst="ellipse">
              <a:avLst/>
            </a:prstGeom>
            <a:solidFill>
              <a:srgbClr val="D5A6BD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56"/>
            <p:cNvSpPr/>
            <p:nvPr/>
          </p:nvSpPr>
          <p:spPr>
            <a:xfrm>
              <a:off x="4541961" y="3387935"/>
              <a:ext cx="218400" cy="218400"/>
            </a:xfrm>
            <a:prstGeom prst="ellipse">
              <a:avLst/>
            </a:prstGeom>
            <a:solidFill>
              <a:srgbClr val="6FA8DC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56"/>
            <p:cNvSpPr/>
            <p:nvPr/>
          </p:nvSpPr>
          <p:spPr>
            <a:xfrm>
              <a:off x="4760505" y="2705340"/>
              <a:ext cx="125100" cy="125100"/>
            </a:xfrm>
            <a:prstGeom prst="ellipse">
              <a:avLst/>
            </a:prstGeom>
            <a:solidFill>
              <a:srgbClr val="FFD966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56"/>
            <p:cNvSpPr/>
            <p:nvPr/>
          </p:nvSpPr>
          <p:spPr>
            <a:xfrm>
              <a:off x="4574797" y="2994415"/>
              <a:ext cx="125100" cy="125100"/>
            </a:xfrm>
            <a:prstGeom prst="ellipse">
              <a:avLst/>
            </a:prstGeom>
            <a:solidFill>
              <a:srgbClr val="FFD966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56"/>
            <p:cNvSpPr/>
            <p:nvPr/>
          </p:nvSpPr>
          <p:spPr>
            <a:xfrm>
              <a:off x="4790447" y="2452319"/>
              <a:ext cx="70800" cy="70800"/>
            </a:xfrm>
            <a:prstGeom prst="ellipse">
              <a:avLst/>
            </a:prstGeom>
            <a:solidFill>
              <a:srgbClr val="FFD966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584;p56"/>
            <p:cNvSpPr/>
            <p:nvPr/>
          </p:nvSpPr>
          <p:spPr>
            <a:xfrm>
              <a:off x="4194589" y="3461767"/>
              <a:ext cx="70800" cy="70800"/>
            </a:xfrm>
            <a:prstGeom prst="ellipse">
              <a:avLst/>
            </a:prstGeom>
            <a:solidFill>
              <a:srgbClr val="FFD966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56"/>
            <p:cNvSpPr/>
            <p:nvPr/>
          </p:nvSpPr>
          <p:spPr>
            <a:xfrm>
              <a:off x="4194589" y="2581396"/>
              <a:ext cx="70800" cy="70800"/>
            </a:xfrm>
            <a:prstGeom prst="ellipse">
              <a:avLst/>
            </a:prstGeom>
            <a:solidFill>
              <a:srgbClr val="FFD966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86" name="Google Shape;1586;p56"/>
          <p:cNvGrpSpPr/>
          <p:nvPr/>
        </p:nvGrpSpPr>
        <p:grpSpPr>
          <a:xfrm>
            <a:off x="5293237" y="4033272"/>
            <a:ext cx="683727" cy="683727"/>
            <a:chOff x="608800" y="2095000"/>
            <a:chExt cx="3364800" cy="3364800"/>
          </a:xfrm>
        </p:grpSpPr>
        <p:sp>
          <p:nvSpPr>
            <p:cNvPr id="1587" name="Google Shape;1587;p56"/>
            <p:cNvSpPr/>
            <p:nvPr/>
          </p:nvSpPr>
          <p:spPr>
            <a:xfrm>
              <a:off x="608800" y="2095000"/>
              <a:ext cx="3364800" cy="33648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56"/>
            <p:cNvSpPr/>
            <p:nvPr/>
          </p:nvSpPr>
          <p:spPr>
            <a:xfrm>
              <a:off x="812152" y="3455300"/>
              <a:ext cx="1117800" cy="11178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56"/>
            <p:cNvSpPr/>
            <p:nvPr/>
          </p:nvSpPr>
          <p:spPr>
            <a:xfrm>
              <a:off x="1065396" y="3840649"/>
              <a:ext cx="477600" cy="4779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56"/>
            <p:cNvSpPr/>
            <p:nvPr/>
          </p:nvSpPr>
          <p:spPr>
            <a:xfrm>
              <a:off x="1929800" y="2439558"/>
              <a:ext cx="487500" cy="4875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56"/>
            <p:cNvSpPr/>
            <p:nvPr/>
          </p:nvSpPr>
          <p:spPr>
            <a:xfrm>
              <a:off x="3141850" y="3709383"/>
              <a:ext cx="487500" cy="4875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56"/>
            <p:cNvSpPr/>
            <p:nvPr/>
          </p:nvSpPr>
          <p:spPr>
            <a:xfrm>
              <a:off x="2344050" y="4691283"/>
              <a:ext cx="487500" cy="4875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56"/>
            <p:cNvSpPr/>
            <p:nvPr/>
          </p:nvSpPr>
          <p:spPr>
            <a:xfrm>
              <a:off x="2831545" y="3168653"/>
              <a:ext cx="279300" cy="2793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56"/>
            <p:cNvSpPr/>
            <p:nvPr/>
          </p:nvSpPr>
          <p:spPr>
            <a:xfrm>
              <a:off x="2417295" y="3813478"/>
              <a:ext cx="279300" cy="2793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56"/>
            <p:cNvSpPr/>
            <p:nvPr/>
          </p:nvSpPr>
          <p:spPr>
            <a:xfrm>
              <a:off x="2898335" y="2604252"/>
              <a:ext cx="158100" cy="1581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56"/>
            <p:cNvSpPr/>
            <p:nvPr/>
          </p:nvSpPr>
          <p:spPr>
            <a:xfrm>
              <a:off x="1569185" y="4855977"/>
              <a:ext cx="158100" cy="1581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56"/>
            <p:cNvSpPr/>
            <p:nvPr/>
          </p:nvSpPr>
          <p:spPr>
            <a:xfrm>
              <a:off x="1569185" y="2892177"/>
              <a:ext cx="158100" cy="1581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98" name="Google Shape;1598;p56"/>
          <p:cNvGrpSpPr/>
          <p:nvPr/>
        </p:nvGrpSpPr>
        <p:grpSpPr>
          <a:xfrm>
            <a:off x="6216012" y="4033272"/>
            <a:ext cx="683727" cy="683727"/>
            <a:chOff x="608800" y="2095000"/>
            <a:chExt cx="3364800" cy="3364800"/>
          </a:xfrm>
        </p:grpSpPr>
        <p:sp>
          <p:nvSpPr>
            <p:cNvPr id="1599" name="Google Shape;1599;p56"/>
            <p:cNvSpPr/>
            <p:nvPr/>
          </p:nvSpPr>
          <p:spPr>
            <a:xfrm>
              <a:off x="608800" y="2095000"/>
              <a:ext cx="3364800" cy="33648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56"/>
            <p:cNvSpPr/>
            <p:nvPr/>
          </p:nvSpPr>
          <p:spPr>
            <a:xfrm>
              <a:off x="812152" y="3455300"/>
              <a:ext cx="1117800" cy="11178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56"/>
            <p:cNvSpPr/>
            <p:nvPr/>
          </p:nvSpPr>
          <p:spPr>
            <a:xfrm>
              <a:off x="1065396" y="3840649"/>
              <a:ext cx="477600" cy="4779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56"/>
            <p:cNvSpPr/>
            <p:nvPr/>
          </p:nvSpPr>
          <p:spPr>
            <a:xfrm>
              <a:off x="1929800" y="2439558"/>
              <a:ext cx="487500" cy="4875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56"/>
            <p:cNvSpPr/>
            <p:nvPr/>
          </p:nvSpPr>
          <p:spPr>
            <a:xfrm>
              <a:off x="3141850" y="3709383"/>
              <a:ext cx="487500" cy="4875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56"/>
            <p:cNvSpPr/>
            <p:nvPr/>
          </p:nvSpPr>
          <p:spPr>
            <a:xfrm>
              <a:off x="2344050" y="4691283"/>
              <a:ext cx="487500" cy="4875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56"/>
            <p:cNvSpPr/>
            <p:nvPr/>
          </p:nvSpPr>
          <p:spPr>
            <a:xfrm>
              <a:off x="2831545" y="3168653"/>
              <a:ext cx="279300" cy="2793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56"/>
            <p:cNvSpPr/>
            <p:nvPr/>
          </p:nvSpPr>
          <p:spPr>
            <a:xfrm>
              <a:off x="2417295" y="3813478"/>
              <a:ext cx="279300" cy="2793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56"/>
            <p:cNvSpPr/>
            <p:nvPr/>
          </p:nvSpPr>
          <p:spPr>
            <a:xfrm>
              <a:off x="2898335" y="2604252"/>
              <a:ext cx="158100" cy="1581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56"/>
            <p:cNvSpPr/>
            <p:nvPr/>
          </p:nvSpPr>
          <p:spPr>
            <a:xfrm>
              <a:off x="1569185" y="4855977"/>
              <a:ext cx="158100" cy="1581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56"/>
            <p:cNvSpPr/>
            <p:nvPr/>
          </p:nvSpPr>
          <p:spPr>
            <a:xfrm>
              <a:off x="1569185" y="2892177"/>
              <a:ext cx="158100" cy="1581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10" name="Google Shape;1610;p56"/>
          <p:cNvGrpSpPr/>
          <p:nvPr/>
        </p:nvGrpSpPr>
        <p:grpSpPr>
          <a:xfrm>
            <a:off x="2550983" y="4953789"/>
            <a:ext cx="683727" cy="683727"/>
            <a:chOff x="608800" y="2095000"/>
            <a:chExt cx="3364800" cy="3364800"/>
          </a:xfrm>
        </p:grpSpPr>
        <p:sp>
          <p:nvSpPr>
            <p:cNvPr id="1611" name="Google Shape;1611;p56"/>
            <p:cNvSpPr/>
            <p:nvPr/>
          </p:nvSpPr>
          <p:spPr>
            <a:xfrm>
              <a:off x="608800" y="2095000"/>
              <a:ext cx="3364800" cy="33648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56"/>
            <p:cNvSpPr/>
            <p:nvPr/>
          </p:nvSpPr>
          <p:spPr>
            <a:xfrm>
              <a:off x="812152" y="3455300"/>
              <a:ext cx="1117800" cy="11178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56"/>
            <p:cNvSpPr/>
            <p:nvPr/>
          </p:nvSpPr>
          <p:spPr>
            <a:xfrm>
              <a:off x="1065396" y="3840649"/>
              <a:ext cx="477600" cy="4779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56"/>
            <p:cNvSpPr/>
            <p:nvPr/>
          </p:nvSpPr>
          <p:spPr>
            <a:xfrm>
              <a:off x="1929800" y="2439558"/>
              <a:ext cx="487500" cy="4875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56"/>
            <p:cNvSpPr/>
            <p:nvPr/>
          </p:nvSpPr>
          <p:spPr>
            <a:xfrm>
              <a:off x="3141850" y="3709383"/>
              <a:ext cx="487500" cy="4875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56"/>
            <p:cNvSpPr/>
            <p:nvPr/>
          </p:nvSpPr>
          <p:spPr>
            <a:xfrm>
              <a:off x="2344050" y="4691283"/>
              <a:ext cx="487500" cy="4875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56"/>
            <p:cNvSpPr/>
            <p:nvPr/>
          </p:nvSpPr>
          <p:spPr>
            <a:xfrm>
              <a:off x="2831545" y="3168653"/>
              <a:ext cx="279300" cy="2793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56"/>
            <p:cNvSpPr/>
            <p:nvPr/>
          </p:nvSpPr>
          <p:spPr>
            <a:xfrm>
              <a:off x="2417295" y="3813478"/>
              <a:ext cx="279300" cy="2793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56"/>
            <p:cNvSpPr/>
            <p:nvPr/>
          </p:nvSpPr>
          <p:spPr>
            <a:xfrm>
              <a:off x="2898335" y="2604252"/>
              <a:ext cx="158100" cy="1581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56"/>
            <p:cNvSpPr/>
            <p:nvPr/>
          </p:nvSpPr>
          <p:spPr>
            <a:xfrm>
              <a:off x="1569185" y="4855977"/>
              <a:ext cx="158100" cy="1581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56"/>
            <p:cNvSpPr/>
            <p:nvPr/>
          </p:nvSpPr>
          <p:spPr>
            <a:xfrm>
              <a:off x="1569185" y="2892177"/>
              <a:ext cx="158100" cy="1581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22" name="Google Shape;1622;p56"/>
          <p:cNvGrpSpPr/>
          <p:nvPr/>
        </p:nvGrpSpPr>
        <p:grpSpPr>
          <a:xfrm>
            <a:off x="3472013" y="4953775"/>
            <a:ext cx="683758" cy="683758"/>
            <a:chOff x="3764048" y="2224021"/>
            <a:chExt cx="1508400" cy="1508400"/>
          </a:xfrm>
        </p:grpSpPr>
        <p:sp>
          <p:nvSpPr>
            <p:cNvPr id="1623" name="Google Shape;1623;p56"/>
            <p:cNvSpPr/>
            <p:nvPr/>
          </p:nvSpPr>
          <p:spPr>
            <a:xfrm>
              <a:off x="3764048" y="2224021"/>
              <a:ext cx="1508400" cy="1508400"/>
            </a:xfrm>
            <a:prstGeom prst="ellipse">
              <a:avLst/>
            </a:prstGeom>
            <a:solidFill>
              <a:srgbClr val="FFD966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1624;p56"/>
            <p:cNvSpPr/>
            <p:nvPr/>
          </p:nvSpPr>
          <p:spPr>
            <a:xfrm>
              <a:off x="3855211" y="2833844"/>
              <a:ext cx="501000" cy="501000"/>
            </a:xfrm>
            <a:prstGeom prst="ellipse">
              <a:avLst/>
            </a:prstGeom>
            <a:solidFill>
              <a:srgbClr val="E69138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56"/>
            <p:cNvSpPr/>
            <p:nvPr/>
          </p:nvSpPr>
          <p:spPr>
            <a:xfrm>
              <a:off x="3968741" y="3006596"/>
              <a:ext cx="214200" cy="214200"/>
            </a:xfrm>
            <a:prstGeom prst="ellipse">
              <a:avLst/>
            </a:prstGeom>
            <a:solidFill>
              <a:srgbClr val="B45F06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56"/>
            <p:cNvSpPr/>
            <p:nvPr/>
          </p:nvSpPr>
          <p:spPr>
            <a:xfrm>
              <a:off x="4356253" y="2378487"/>
              <a:ext cx="218400" cy="218400"/>
            </a:xfrm>
            <a:prstGeom prst="ellipse">
              <a:avLst/>
            </a:prstGeom>
            <a:solidFill>
              <a:srgbClr val="93C47D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1627;p56"/>
            <p:cNvSpPr/>
            <p:nvPr/>
          </p:nvSpPr>
          <p:spPr>
            <a:xfrm>
              <a:off x="4899615" y="2947749"/>
              <a:ext cx="218400" cy="218400"/>
            </a:xfrm>
            <a:prstGeom prst="ellipse">
              <a:avLst/>
            </a:prstGeom>
            <a:solidFill>
              <a:srgbClr val="D5A6BD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56"/>
            <p:cNvSpPr/>
            <p:nvPr/>
          </p:nvSpPr>
          <p:spPr>
            <a:xfrm>
              <a:off x="4541961" y="3387935"/>
              <a:ext cx="218400" cy="218400"/>
            </a:xfrm>
            <a:prstGeom prst="ellipse">
              <a:avLst/>
            </a:prstGeom>
            <a:solidFill>
              <a:srgbClr val="6FA8DC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56"/>
            <p:cNvSpPr/>
            <p:nvPr/>
          </p:nvSpPr>
          <p:spPr>
            <a:xfrm>
              <a:off x="4760505" y="2705340"/>
              <a:ext cx="125100" cy="125100"/>
            </a:xfrm>
            <a:prstGeom prst="ellipse">
              <a:avLst/>
            </a:prstGeom>
            <a:solidFill>
              <a:srgbClr val="FFD966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56"/>
            <p:cNvSpPr/>
            <p:nvPr/>
          </p:nvSpPr>
          <p:spPr>
            <a:xfrm>
              <a:off x="4574797" y="2994415"/>
              <a:ext cx="125100" cy="125100"/>
            </a:xfrm>
            <a:prstGeom prst="ellipse">
              <a:avLst/>
            </a:prstGeom>
            <a:solidFill>
              <a:srgbClr val="FFD966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56"/>
            <p:cNvSpPr/>
            <p:nvPr/>
          </p:nvSpPr>
          <p:spPr>
            <a:xfrm>
              <a:off x="4790447" y="2452319"/>
              <a:ext cx="70800" cy="70800"/>
            </a:xfrm>
            <a:prstGeom prst="ellipse">
              <a:avLst/>
            </a:prstGeom>
            <a:solidFill>
              <a:srgbClr val="FFD966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56"/>
            <p:cNvSpPr/>
            <p:nvPr/>
          </p:nvSpPr>
          <p:spPr>
            <a:xfrm>
              <a:off x="4194589" y="3461767"/>
              <a:ext cx="70800" cy="70800"/>
            </a:xfrm>
            <a:prstGeom prst="ellipse">
              <a:avLst/>
            </a:prstGeom>
            <a:solidFill>
              <a:srgbClr val="FFD966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56"/>
            <p:cNvSpPr/>
            <p:nvPr/>
          </p:nvSpPr>
          <p:spPr>
            <a:xfrm>
              <a:off x="4194589" y="2581396"/>
              <a:ext cx="70800" cy="70800"/>
            </a:xfrm>
            <a:prstGeom prst="ellipse">
              <a:avLst/>
            </a:prstGeom>
            <a:solidFill>
              <a:srgbClr val="FFD966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34" name="Google Shape;1634;p56"/>
          <p:cNvGrpSpPr/>
          <p:nvPr/>
        </p:nvGrpSpPr>
        <p:grpSpPr>
          <a:xfrm>
            <a:off x="4393063" y="4953775"/>
            <a:ext cx="683758" cy="683758"/>
            <a:chOff x="3764048" y="2224021"/>
            <a:chExt cx="1508400" cy="1508400"/>
          </a:xfrm>
        </p:grpSpPr>
        <p:sp>
          <p:nvSpPr>
            <p:cNvPr id="1635" name="Google Shape;1635;p56"/>
            <p:cNvSpPr/>
            <p:nvPr/>
          </p:nvSpPr>
          <p:spPr>
            <a:xfrm>
              <a:off x="3764048" y="2224021"/>
              <a:ext cx="1508400" cy="1508400"/>
            </a:xfrm>
            <a:prstGeom prst="ellipse">
              <a:avLst/>
            </a:prstGeom>
            <a:solidFill>
              <a:srgbClr val="FFD966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56"/>
            <p:cNvSpPr/>
            <p:nvPr/>
          </p:nvSpPr>
          <p:spPr>
            <a:xfrm>
              <a:off x="3855211" y="2833844"/>
              <a:ext cx="501000" cy="501000"/>
            </a:xfrm>
            <a:prstGeom prst="ellipse">
              <a:avLst/>
            </a:prstGeom>
            <a:solidFill>
              <a:srgbClr val="E69138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56"/>
            <p:cNvSpPr/>
            <p:nvPr/>
          </p:nvSpPr>
          <p:spPr>
            <a:xfrm>
              <a:off x="3968741" y="3006596"/>
              <a:ext cx="214200" cy="214200"/>
            </a:xfrm>
            <a:prstGeom prst="ellipse">
              <a:avLst/>
            </a:prstGeom>
            <a:solidFill>
              <a:srgbClr val="B45F06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56"/>
            <p:cNvSpPr/>
            <p:nvPr/>
          </p:nvSpPr>
          <p:spPr>
            <a:xfrm>
              <a:off x="4356253" y="2378487"/>
              <a:ext cx="218400" cy="218400"/>
            </a:xfrm>
            <a:prstGeom prst="ellipse">
              <a:avLst/>
            </a:prstGeom>
            <a:solidFill>
              <a:srgbClr val="93C47D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56"/>
            <p:cNvSpPr/>
            <p:nvPr/>
          </p:nvSpPr>
          <p:spPr>
            <a:xfrm>
              <a:off x="4899615" y="2947749"/>
              <a:ext cx="218400" cy="218400"/>
            </a:xfrm>
            <a:prstGeom prst="ellipse">
              <a:avLst/>
            </a:prstGeom>
            <a:solidFill>
              <a:srgbClr val="D5A6BD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56"/>
            <p:cNvSpPr/>
            <p:nvPr/>
          </p:nvSpPr>
          <p:spPr>
            <a:xfrm>
              <a:off x="4541961" y="3387935"/>
              <a:ext cx="218400" cy="218400"/>
            </a:xfrm>
            <a:prstGeom prst="ellipse">
              <a:avLst/>
            </a:prstGeom>
            <a:solidFill>
              <a:srgbClr val="6FA8DC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56"/>
            <p:cNvSpPr/>
            <p:nvPr/>
          </p:nvSpPr>
          <p:spPr>
            <a:xfrm>
              <a:off x="4760505" y="2705340"/>
              <a:ext cx="125100" cy="125100"/>
            </a:xfrm>
            <a:prstGeom prst="ellipse">
              <a:avLst/>
            </a:prstGeom>
            <a:solidFill>
              <a:srgbClr val="FFD966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56"/>
            <p:cNvSpPr/>
            <p:nvPr/>
          </p:nvSpPr>
          <p:spPr>
            <a:xfrm>
              <a:off x="4574797" y="2994415"/>
              <a:ext cx="125100" cy="125100"/>
            </a:xfrm>
            <a:prstGeom prst="ellipse">
              <a:avLst/>
            </a:prstGeom>
            <a:solidFill>
              <a:srgbClr val="FFD966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56"/>
            <p:cNvSpPr/>
            <p:nvPr/>
          </p:nvSpPr>
          <p:spPr>
            <a:xfrm>
              <a:off x="4790447" y="2452319"/>
              <a:ext cx="70800" cy="70800"/>
            </a:xfrm>
            <a:prstGeom prst="ellipse">
              <a:avLst/>
            </a:prstGeom>
            <a:solidFill>
              <a:srgbClr val="FFD966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56"/>
            <p:cNvSpPr/>
            <p:nvPr/>
          </p:nvSpPr>
          <p:spPr>
            <a:xfrm>
              <a:off x="4194589" y="3461767"/>
              <a:ext cx="70800" cy="70800"/>
            </a:xfrm>
            <a:prstGeom prst="ellipse">
              <a:avLst/>
            </a:prstGeom>
            <a:solidFill>
              <a:srgbClr val="FFD966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56"/>
            <p:cNvSpPr/>
            <p:nvPr/>
          </p:nvSpPr>
          <p:spPr>
            <a:xfrm>
              <a:off x="4194589" y="2581396"/>
              <a:ext cx="70800" cy="70800"/>
            </a:xfrm>
            <a:prstGeom prst="ellipse">
              <a:avLst/>
            </a:prstGeom>
            <a:solidFill>
              <a:srgbClr val="FFD966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46" name="Google Shape;1646;p56"/>
          <p:cNvGrpSpPr/>
          <p:nvPr/>
        </p:nvGrpSpPr>
        <p:grpSpPr>
          <a:xfrm>
            <a:off x="5294020" y="4953789"/>
            <a:ext cx="683727" cy="683727"/>
            <a:chOff x="608800" y="2095000"/>
            <a:chExt cx="3364800" cy="3364800"/>
          </a:xfrm>
        </p:grpSpPr>
        <p:sp>
          <p:nvSpPr>
            <p:cNvPr id="1647" name="Google Shape;1647;p56"/>
            <p:cNvSpPr/>
            <p:nvPr/>
          </p:nvSpPr>
          <p:spPr>
            <a:xfrm>
              <a:off x="608800" y="2095000"/>
              <a:ext cx="3364800" cy="33648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56"/>
            <p:cNvSpPr/>
            <p:nvPr/>
          </p:nvSpPr>
          <p:spPr>
            <a:xfrm>
              <a:off x="812152" y="3455300"/>
              <a:ext cx="1117800" cy="11178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56"/>
            <p:cNvSpPr/>
            <p:nvPr/>
          </p:nvSpPr>
          <p:spPr>
            <a:xfrm>
              <a:off x="1065396" y="3840649"/>
              <a:ext cx="477600" cy="4779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56"/>
            <p:cNvSpPr/>
            <p:nvPr/>
          </p:nvSpPr>
          <p:spPr>
            <a:xfrm>
              <a:off x="1929800" y="2439558"/>
              <a:ext cx="487500" cy="4875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1651;p56"/>
            <p:cNvSpPr/>
            <p:nvPr/>
          </p:nvSpPr>
          <p:spPr>
            <a:xfrm>
              <a:off x="3141850" y="3709383"/>
              <a:ext cx="487500" cy="4875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56"/>
            <p:cNvSpPr/>
            <p:nvPr/>
          </p:nvSpPr>
          <p:spPr>
            <a:xfrm>
              <a:off x="2344050" y="4691283"/>
              <a:ext cx="487500" cy="4875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56"/>
            <p:cNvSpPr/>
            <p:nvPr/>
          </p:nvSpPr>
          <p:spPr>
            <a:xfrm>
              <a:off x="2831545" y="3168653"/>
              <a:ext cx="279300" cy="2793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56"/>
            <p:cNvSpPr/>
            <p:nvPr/>
          </p:nvSpPr>
          <p:spPr>
            <a:xfrm>
              <a:off x="2417295" y="3813478"/>
              <a:ext cx="279300" cy="2793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56"/>
            <p:cNvSpPr/>
            <p:nvPr/>
          </p:nvSpPr>
          <p:spPr>
            <a:xfrm>
              <a:off x="2898335" y="2604252"/>
              <a:ext cx="158100" cy="1581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56"/>
            <p:cNvSpPr/>
            <p:nvPr/>
          </p:nvSpPr>
          <p:spPr>
            <a:xfrm>
              <a:off x="1569185" y="4855977"/>
              <a:ext cx="158100" cy="1581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1657;p56"/>
            <p:cNvSpPr/>
            <p:nvPr/>
          </p:nvSpPr>
          <p:spPr>
            <a:xfrm>
              <a:off x="1569185" y="2892177"/>
              <a:ext cx="158100" cy="1581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58" name="Google Shape;1658;p56"/>
          <p:cNvGrpSpPr/>
          <p:nvPr/>
        </p:nvGrpSpPr>
        <p:grpSpPr>
          <a:xfrm>
            <a:off x="6208395" y="4947672"/>
            <a:ext cx="683727" cy="683727"/>
            <a:chOff x="608800" y="2095000"/>
            <a:chExt cx="3364800" cy="3364800"/>
          </a:xfrm>
        </p:grpSpPr>
        <p:sp>
          <p:nvSpPr>
            <p:cNvPr id="1659" name="Google Shape;1659;p56"/>
            <p:cNvSpPr/>
            <p:nvPr/>
          </p:nvSpPr>
          <p:spPr>
            <a:xfrm>
              <a:off x="608800" y="2095000"/>
              <a:ext cx="3364800" cy="33648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56"/>
            <p:cNvSpPr/>
            <p:nvPr/>
          </p:nvSpPr>
          <p:spPr>
            <a:xfrm>
              <a:off x="812152" y="3455300"/>
              <a:ext cx="1117800" cy="11178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56"/>
            <p:cNvSpPr/>
            <p:nvPr/>
          </p:nvSpPr>
          <p:spPr>
            <a:xfrm>
              <a:off x="1065396" y="3840649"/>
              <a:ext cx="477600" cy="4779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56"/>
            <p:cNvSpPr/>
            <p:nvPr/>
          </p:nvSpPr>
          <p:spPr>
            <a:xfrm>
              <a:off x="1929800" y="2439558"/>
              <a:ext cx="487500" cy="4875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56"/>
            <p:cNvSpPr/>
            <p:nvPr/>
          </p:nvSpPr>
          <p:spPr>
            <a:xfrm>
              <a:off x="3141850" y="3709383"/>
              <a:ext cx="487500" cy="4875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56"/>
            <p:cNvSpPr/>
            <p:nvPr/>
          </p:nvSpPr>
          <p:spPr>
            <a:xfrm>
              <a:off x="2344050" y="4691283"/>
              <a:ext cx="487500" cy="4875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56"/>
            <p:cNvSpPr/>
            <p:nvPr/>
          </p:nvSpPr>
          <p:spPr>
            <a:xfrm>
              <a:off x="2831545" y="3168653"/>
              <a:ext cx="279300" cy="2793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56"/>
            <p:cNvSpPr/>
            <p:nvPr/>
          </p:nvSpPr>
          <p:spPr>
            <a:xfrm>
              <a:off x="2417295" y="3813478"/>
              <a:ext cx="279300" cy="2793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56"/>
            <p:cNvSpPr/>
            <p:nvPr/>
          </p:nvSpPr>
          <p:spPr>
            <a:xfrm>
              <a:off x="2898335" y="2604252"/>
              <a:ext cx="158100" cy="1581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56"/>
            <p:cNvSpPr/>
            <p:nvPr/>
          </p:nvSpPr>
          <p:spPr>
            <a:xfrm>
              <a:off x="1569185" y="4855977"/>
              <a:ext cx="158100" cy="1581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56"/>
            <p:cNvSpPr/>
            <p:nvPr/>
          </p:nvSpPr>
          <p:spPr>
            <a:xfrm>
              <a:off x="1569185" y="2892177"/>
              <a:ext cx="158100" cy="1581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70" name="Google Shape;1670;p56"/>
          <p:cNvGrpSpPr/>
          <p:nvPr/>
        </p:nvGrpSpPr>
        <p:grpSpPr>
          <a:xfrm>
            <a:off x="7136947" y="4947659"/>
            <a:ext cx="683758" cy="683758"/>
            <a:chOff x="3764048" y="2224021"/>
            <a:chExt cx="1508400" cy="1508400"/>
          </a:xfrm>
        </p:grpSpPr>
        <p:sp>
          <p:nvSpPr>
            <p:cNvPr id="1671" name="Google Shape;1671;p56"/>
            <p:cNvSpPr/>
            <p:nvPr/>
          </p:nvSpPr>
          <p:spPr>
            <a:xfrm>
              <a:off x="3764048" y="2224021"/>
              <a:ext cx="1508400" cy="1508400"/>
            </a:xfrm>
            <a:prstGeom prst="ellipse">
              <a:avLst/>
            </a:prstGeom>
            <a:solidFill>
              <a:srgbClr val="FFD966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56"/>
            <p:cNvSpPr/>
            <p:nvPr/>
          </p:nvSpPr>
          <p:spPr>
            <a:xfrm>
              <a:off x="3855211" y="2833844"/>
              <a:ext cx="501000" cy="501000"/>
            </a:xfrm>
            <a:prstGeom prst="ellipse">
              <a:avLst/>
            </a:prstGeom>
            <a:solidFill>
              <a:srgbClr val="E69138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56"/>
            <p:cNvSpPr/>
            <p:nvPr/>
          </p:nvSpPr>
          <p:spPr>
            <a:xfrm>
              <a:off x="3968741" y="3006596"/>
              <a:ext cx="214200" cy="214200"/>
            </a:xfrm>
            <a:prstGeom prst="ellipse">
              <a:avLst/>
            </a:prstGeom>
            <a:solidFill>
              <a:srgbClr val="B45F06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56"/>
            <p:cNvSpPr/>
            <p:nvPr/>
          </p:nvSpPr>
          <p:spPr>
            <a:xfrm>
              <a:off x="4356253" y="2378487"/>
              <a:ext cx="218400" cy="218400"/>
            </a:xfrm>
            <a:prstGeom prst="ellipse">
              <a:avLst/>
            </a:prstGeom>
            <a:solidFill>
              <a:srgbClr val="93C47D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56"/>
            <p:cNvSpPr/>
            <p:nvPr/>
          </p:nvSpPr>
          <p:spPr>
            <a:xfrm>
              <a:off x="4899615" y="2947749"/>
              <a:ext cx="218400" cy="218400"/>
            </a:xfrm>
            <a:prstGeom prst="ellipse">
              <a:avLst/>
            </a:prstGeom>
            <a:solidFill>
              <a:srgbClr val="D5A6BD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56"/>
            <p:cNvSpPr/>
            <p:nvPr/>
          </p:nvSpPr>
          <p:spPr>
            <a:xfrm>
              <a:off x="4541961" y="3387935"/>
              <a:ext cx="218400" cy="218400"/>
            </a:xfrm>
            <a:prstGeom prst="ellipse">
              <a:avLst/>
            </a:prstGeom>
            <a:solidFill>
              <a:srgbClr val="6FA8DC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56"/>
            <p:cNvSpPr/>
            <p:nvPr/>
          </p:nvSpPr>
          <p:spPr>
            <a:xfrm>
              <a:off x="4760505" y="2705340"/>
              <a:ext cx="125100" cy="125100"/>
            </a:xfrm>
            <a:prstGeom prst="ellipse">
              <a:avLst/>
            </a:prstGeom>
            <a:solidFill>
              <a:srgbClr val="FFD966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56"/>
            <p:cNvSpPr/>
            <p:nvPr/>
          </p:nvSpPr>
          <p:spPr>
            <a:xfrm>
              <a:off x="4574797" y="2994415"/>
              <a:ext cx="125100" cy="125100"/>
            </a:xfrm>
            <a:prstGeom prst="ellipse">
              <a:avLst/>
            </a:prstGeom>
            <a:solidFill>
              <a:srgbClr val="FFD966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56"/>
            <p:cNvSpPr/>
            <p:nvPr/>
          </p:nvSpPr>
          <p:spPr>
            <a:xfrm>
              <a:off x="4790447" y="2452319"/>
              <a:ext cx="70800" cy="70800"/>
            </a:xfrm>
            <a:prstGeom prst="ellipse">
              <a:avLst/>
            </a:prstGeom>
            <a:solidFill>
              <a:srgbClr val="FFD966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56"/>
            <p:cNvSpPr/>
            <p:nvPr/>
          </p:nvSpPr>
          <p:spPr>
            <a:xfrm>
              <a:off x="4194589" y="3461767"/>
              <a:ext cx="70800" cy="70800"/>
            </a:xfrm>
            <a:prstGeom prst="ellipse">
              <a:avLst/>
            </a:prstGeom>
            <a:solidFill>
              <a:srgbClr val="FFD966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56"/>
            <p:cNvSpPr/>
            <p:nvPr/>
          </p:nvSpPr>
          <p:spPr>
            <a:xfrm>
              <a:off x="4194589" y="2581396"/>
              <a:ext cx="70800" cy="70800"/>
            </a:xfrm>
            <a:prstGeom prst="ellipse">
              <a:avLst/>
            </a:prstGeom>
            <a:solidFill>
              <a:srgbClr val="FFD966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82" name="Google Shape;1682;p56"/>
          <p:cNvGrpSpPr/>
          <p:nvPr/>
        </p:nvGrpSpPr>
        <p:grpSpPr>
          <a:xfrm>
            <a:off x="8065547" y="4947659"/>
            <a:ext cx="683758" cy="683758"/>
            <a:chOff x="3764048" y="2224021"/>
            <a:chExt cx="1508400" cy="1508400"/>
          </a:xfrm>
        </p:grpSpPr>
        <p:sp>
          <p:nvSpPr>
            <p:cNvPr id="1683" name="Google Shape;1683;p56"/>
            <p:cNvSpPr/>
            <p:nvPr/>
          </p:nvSpPr>
          <p:spPr>
            <a:xfrm>
              <a:off x="3764048" y="2224021"/>
              <a:ext cx="1508400" cy="1508400"/>
            </a:xfrm>
            <a:prstGeom prst="ellipse">
              <a:avLst/>
            </a:prstGeom>
            <a:solidFill>
              <a:srgbClr val="FFD966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56"/>
            <p:cNvSpPr/>
            <p:nvPr/>
          </p:nvSpPr>
          <p:spPr>
            <a:xfrm>
              <a:off x="3855211" y="2833844"/>
              <a:ext cx="501000" cy="501000"/>
            </a:xfrm>
            <a:prstGeom prst="ellipse">
              <a:avLst/>
            </a:prstGeom>
            <a:solidFill>
              <a:srgbClr val="E69138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56"/>
            <p:cNvSpPr/>
            <p:nvPr/>
          </p:nvSpPr>
          <p:spPr>
            <a:xfrm>
              <a:off x="3968741" y="3006596"/>
              <a:ext cx="214200" cy="214200"/>
            </a:xfrm>
            <a:prstGeom prst="ellipse">
              <a:avLst/>
            </a:prstGeom>
            <a:solidFill>
              <a:srgbClr val="B45F06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56"/>
            <p:cNvSpPr/>
            <p:nvPr/>
          </p:nvSpPr>
          <p:spPr>
            <a:xfrm>
              <a:off x="4356253" y="2378487"/>
              <a:ext cx="218400" cy="218400"/>
            </a:xfrm>
            <a:prstGeom prst="ellipse">
              <a:avLst/>
            </a:prstGeom>
            <a:solidFill>
              <a:srgbClr val="93C47D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56"/>
            <p:cNvSpPr/>
            <p:nvPr/>
          </p:nvSpPr>
          <p:spPr>
            <a:xfrm>
              <a:off x="4899615" y="2947749"/>
              <a:ext cx="218400" cy="218400"/>
            </a:xfrm>
            <a:prstGeom prst="ellipse">
              <a:avLst/>
            </a:prstGeom>
            <a:solidFill>
              <a:srgbClr val="D5A6BD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56"/>
            <p:cNvSpPr/>
            <p:nvPr/>
          </p:nvSpPr>
          <p:spPr>
            <a:xfrm>
              <a:off x="4541961" y="3387935"/>
              <a:ext cx="218400" cy="218400"/>
            </a:xfrm>
            <a:prstGeom prst="ellipse">
              <a:avLst/>
            </a:prstGeom>
            <a:solidFill>
              <a:srgbClr val="6FA8DC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56"/>
            <p:cNvSpPr/>
            <p:nvPr/>
          </p:nvSpPr>
          <p:spPr>
            <a:xfrm>
              <a:off x="4760505" y="2705340"/>
              <a:ext cx="125100" cy="125100"/>
            </a:xfrm>
            <a:prstGeom prst="ellipse">
              <a:avLst/>
            </a:prstGeom>
            <a:solidFill>
              <a:srgbClr val="FFD966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56"/>
            <p:cNvSpPr/>
            <p:nvPr/>
          </p:nvSpPr>
          <p:spPr>
            <a:xfrm>
              <a:off x="4574797" y="2994415"/>
              <a:ext cx="125100" cy="125100"/>
            </a:xfrm>
            <a:prstGeom prst="ellipse">
              <a:avLst/>
            </a:prstGeom>
            <a:solidFill>
              <a:srgbClr val="FFD966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56"/>
            <p:cNvSpPr/>
            <p:nvPr/>
          </p:nvSpPr>
          <p:spPr>
            <a:xfrm>
              <a:off x="4790447" y="2452319"/>
              <a:ext cx="70800" cy="70800"/>
            </a:xfrm>
            <a:prstGeom prst="ellipse">
              <a:avLst/>
            </a:prstGeom>
            <a:solidFill>
              <a:srgbClr val="FFD966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56"/>
            <p:cNvSpPr/>
            <p:nvPr/>
          </p:nvSpPr>
          <p:spPr>
            <a:xfrm>
              <a:off x="4194589" y="3461767"/>
              <a:ext cx="70800" cy="70800"/>
            </a:xfrm>
            <a:prstGeom prst="ellipse">
              <a:avLst/>
            </a:prstGeom>
            <a:solidFill>
              <a:srgbClr val="FFD966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56"/>
            <p:cNvSpPr/>
            <p:nvPr/>
          </p:nvSpPr>
          <p:spPr>
            <a:xfrm>
              <a:off x="4194589" y="2581396"/>
              <a:ext cx="70800" cy="70800"/>
            </a:xfrm>
            <a:prstGeom prst="ellipse">
              <a:avLst/>
            </a:prstGeom>
            <a:solidFill>
              <a:srgbClr val="FFD966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94" name="Google Shape;1694;p56"/>
          <p:cNvGrpSpPr/>
          <p:nvPr/>
        </p:nvGrpSpPr>
        <p:grpSpPr>
          <a:xfrm>
            <a:off x="8994147" y="4947659"/>
            <a:ext cx="683758" cy="683758"/>
            <a:chOff x="3764048" y="2224021"/>
            <a:chExt cx="1508400" cy="1508400"/>
          </a:xfrm>
        </p:grpSpPr>
        <p:sp>
          <p:nvSpPr>
            <p:cNvPr id="1695" name="Google Shape;1695;p56"/>
            <p:cNvSpPr/>
            <p:nvPr/>
          </p:nvSpPr>
          <p:spPr>
            <a:xfrm>
              <a:off x="3764048" y="2224021"/>
              <a:ext cx="1508400" cy="1508400"/>
            </a:xfrm>
            <a:prstGeom prst="ellipse">
              <a:avLst/>
            </a:prstGeom>
            <a:solidFill>
              <a:srgbClr val="FFD966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56"/>
            <p:cNvSpPr/>
            <p:nvPr/>
          </p:nvSpPr>
          <p:spPr>
            <a:xfrm>
              <a:off x="3855211" y="2833844"/>
              <a:ext cx="501000" cy="501000"/>
            </a:xfrm>
            <a:prstGeom prst="ellipse">
              <a:avLst/>
            </a:prstGeom>
            <a:solidFill>
              <a:srgbClr val="E69138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56"/>
            <p:cNvSpPr/>
            <p:nvPr/>
          </p:nvSpPr>
          <p:spPr>
            <a:xfrm>
              <a:off x="3968741" y="3006596"/>
              <a:ext cx="214200" cy="214200"/>
            </a:xfrm>
            <a:prstGeom prst="ellipse">
              <a:avLst/>
            </a:prstGeom>
            <a:solidFill>
              <a:srgbClr val="B45F06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56"/>
            <p:cNvSpPr/>
            <p:nvPr/>
          </p:nvSpPr>
          <p:spPr>
            <a:xfrm>
              <a:off x="4356253" y="2378487"/>
              <a:ext cx="218400" cy="218400"/>
            </a:xfrm>
            <a:prstGeom prst="ellipse">
              <a:avLst/>
            </a:prstGeom>
            <a:solidFill>
              <a:srgbClr val="93C47D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56"/>
            <p:cNvSpPr/>
            <p:nvPr/>
          </p:nvSpPr>
          <p:spPr>
            <a:xfrm>
              <a:off x="4899615" y="2947749"/>
              <a:ext cx="218400" cy="218400"/>
            </a:xfrm>
            <a:prstGeom prst="ellipse">
              <a:avLst/>
            </a:prstGeom>
            <a:solidFill>
              <a:srgbClr val="D5A6BD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56"/>
            <p:cNvSpPr/>
            <p:nvPr/>
          </p:nvSpPr>
          <p:spPr>
            <a:xfrm>
              <a:off x="4541961" y="3387935"/>
              <a:ext cx="218400" cy="218400"/>
            </a:xfrm>
            <a:prstGeom prst="ellipse">
              <a:avLst/>
            </a:prstGeom>
            <a:solidFill>
              <a:srgbClr val="6FA8DC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56"/>
            <p:cNvSpPr/>
            <p:nvPr/>
          </p:nvSpPr>
          <p:spPr>
            <a:xfrm>
              <a:off x="4760505" y="2705340"/>
              <a:ext cx="125100" cy="125100"/>
            </a:xfrm>
            <a:prstGeom prst="ellipse">
              <a:avLst/>
            </a:prstGeom>
            <a:solidFill>
              <a:srgbClr val="FFD966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56"/>
            <p:cNvSpPr/>
            <p:nvPr/>
          </p:nvSpPr>
          <p:spPr>
            <a:xfrm>
              <a:off x="4574797" y="2994415"/>
              <a:ext cx="125100" cy="125100"/>
            </a:xfrm>
            <a:prstGeom prst="ellipse">
              <a:avLst/>
            </a:prstGeom>
            <a:solidFill>
              <a:srgbClr val="FFD966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56"/>
            <p:cNvSpPr/>
            <p:nvPr/>
          </p:nvSpPr>
          <p:spPr>
            <a:xfrm>
              <a:off x="4790447" y="2452319"/>
              <a:ext cx="70800" cy="70800"/>
            </a:xfrm>
            <a:prstGeom prst="ellipse">
              <a:avLst/>
            </a:prstGeom>
            <a:solidFill>
              <a:srgbClr val="FFD966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56"/>
            <p:cNvSpPr/>
            <p:nvPr/>
          </p:nvSpPr>
          <p:spPr>
            <a:xfrm>
              <a:off x="4194589" y="3461767"/>
              <a:ext cx="70800" cy="70800"/>
            </a:xfrm>
            <a:prstGeom prst="ellipse">
              <a:avLst/>
            </a:prstGeom>
            <a:solidFill>
              <a:srgbClr val="FFD966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56"/>
            <p:cNvSpPr/>
            <p:nvPr/>
          </p:nvSpPr>
          <p:spPr>
            <a:xfrm>
              <a:off x="4194589" y="2581396"/>
              <a:ext cx="70800" cy="70800"/>
            </a:xfrm>
            <a:prstGeom prst="ellipse">
              <a:avLst/>
            </a:prstGeom>
            <a:solidFill>
              <a:srgbClr val="FFD966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06" name="Google Shape;1706;p56"/>
          <p:cNvGrpSpPr/>
          <p:nvPr/>
        </p:nvGrpSpPr>
        <p:grpSpPr>
          <a:xfrm>
            <a:off x="9896820" y="4947672"/>
            <a:ext cx="683727" cy="683727"/>
            <a:chOff x="608800" y="2095000"/>
            <a:chExt cx="3364800" cy="3364800"/>
          </a:xfrm>
        </p:grpSpPr>
        <p:sp>
          <p:nvSpPr>
            <p:cNvPr id="1707" name="Google Shape;1707;p56"/>
            <p:cNvSpPr/>
            <p:nvPr/>
          </p:nvSpPr>
          <p:spPr>
            <a:xfrm>
              <a:off x="608800" y="2095000"/>
              <a:ext cx="3364800" cy="33648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56"/>
            <p:cNvSpPr/>
            <p:nvPr/>
          </p:nvSpPr>
          <p:spPr>
            <a:xfrm>
              <a:off x="812152" y="3455300"/>
              <a:ext cx="1117800" cy="11178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56"/>
            <p:cNvSpPr/>
            <p:nvPr/>
          </p:nvSpPr>
          <p:spPr>
            <a:xfrm>
              <a:off x="1065396" y="3840649"/>
              <a:ext cx="477600" cy="4779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56"/>
            <p:cNvSpPr/>
            <p:nvPr/>
          </p:nvSpPr>
          <p:spPr>
            <a:xfrm>
              <a:off x="1929800" y="2439558"/>
              <a:ext cx="487500" cy="4875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56"/>
            <p:cNvSpPr/>
            <p:nvPr/>
          </p:nvSpPr>
          <p:spPr>
            <a:xfrm>
              <a:off x="3141850" y="3709383"/>
              <a:ext cx="487500" cy="4875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56"/>
            <p:cNvSpPr/>
            <p:nvPr/>
          </p:nvSpPr>
          <p:spPr>
            <a:xfrm>
              <a:off x="2344050" y="4691283"/>
              <a:ext cx="487500" cy="4875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56"/>
            <p:cNvSpPr/>
            <p:nvPr/>
          </p:nvSpPr>
          <p:spPr>
            <a:xfrm>
              <a:off x="2831545" y="3168653"/>
              <a:ext cx="279300" cy="2793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56"/>
            <p:cNvSpPr/>
            <p:nvPr/>
          </p:nvSpPr>
          <p:spPr>
            <a:xfrm>
              <a:off x="2417295" y="3813478"/>
              <a:ext cx="279300" cy="2793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56"/>
            <p:cNvSpPr/>
            <p:nvPr/>
          </p:nvSpPr>
          <p:spPr>
            <a:xfrm>
              <a:off x="2898335" y="2604252"/>
              <a:ext cx="158100" cy="1581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56"/>
            <p:cNvSpPr/>
            <p:nvPr/>
          </p:nvSpPr>
          <p:spPr>
            <a:xfrm>
              <a:off x="1569185" y="4855977"/>
              <a:ext cx="158100" cy="1581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56"/>
            <p:cNvSpPr/>
            <p:nvPr/>
          </p:nvSpPr>
          <p:spPr>
            <a:xfrm>
              <a:off x="1569185" y="2892177"/>
              <a:ext cx="158100" cy="1581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18" name="Google Shape;1718;p56"/>
          <p:cNvGrpSpPr/>
          <p:nvPr/>
        </p:nvGrpSpPr>
        <p:grpSpPr>
          <a:xfrm>
            <a:off x="1629958" y="4953789"/>
            <a:ext cx="683727" cy="683727"/>
            <a:chOff x="608800" y="2095000"/>
            <a:chExt cx="3364800" cy="3364800"/>
          </a:xfrm>
        </p:grpSpPr>
        <p:sp>
          <p:nvSpPr>
            <p:cNvPr id="1719" name="Google Shape;1719;p56"/>
            <p:cNvSpPr/>
            <p:nvPr/>
          </p:nvSpPr>
          <p:spPr>
            <a:xfrm>
              <a:off x="608800" y="2095000"/>
              <a:ext cx="3364800" cy="33648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56"/>
            <p:cNvSpPr/>
            <p:nvPr/>
          </p:nvSpPr>
          <p:spPr>
            <a:xfrm>
              <a:off x="812152" y="3455300"/>
              <a:ext cx="1117800" cy="11178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56"/>
            <p:cNvSpPr/>
            <p:nvPr/>
          </p:nvSpPr>
          <p:spPr>
            <a:xfrm>
              <a:off x="1065396" y="3840649"/>
              <a:ext cx="477600" cy="4779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56"/>
            <p:cNvSpPr/>
            <p:nvPr/>
          </p:nvSpPr>
          <p:spPr>
            <a:xfrm>
              <a:off x="1929800" y="2439558"/>
              <a:ext cx="487500" cy="4875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56"/>
            <p:cNvSpPr/>
            <p:nvPr/>
          </p:nvSpPr>
          <p:spPr>
            <a:xfrm>
              <a:off x="3141850" y="3709383"/>
              <a:ext cx="487500" cy="4875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56"/>
            <p:cNvSpPr/>
            <p:nvPr/>
          </p:nvSpPr>
          <p:spPr>
            <a:xfrm>
              <a:off x="2344050" y="4691283"/>
              <a:ext cx="487500" cy="4875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56"/>
            <p:cNvSpPr/>
            <p:nvPr/>
          </p:nvSpPr>
          <p:spPr>
            <a:xfrm>
              <a:off x="2831545" y="3168653"/>
              <a:ext cx="279300" cy="2793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56"/>
            <p:cNvSpPr/>
            <p:nvPr/>
          </p:nvSpPr>
          <p:spPr>
            <a:xfrm>
              <a:off x="2417295" y="3813478"/>
              <a:ext cx="279300" cy="2793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56"/>
            <p:cNvSpPr/>
            <p:nvPr/>
          </p:nvSpPr>
          <p:spPr>
            <a:xfrm>
              <a:off x="2898335" y="2604252"/>
              <a:ext cx="158100" cy="1581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56"/>
            <p:cNvSpPr/>
            <p:nvPr/>
          </p:nvSpPr>
          <p:spPr>
            <a:xfrm>
              <a:off x="1569185" y="4855977"/>
              <a:ext cx="158100" cy="1581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56"/>
            <p:cNvSpPr/>
            <p:nvPr/>
          </p:nvSpPr>
          <p:spPr>
            <a:xfrm>
              <a:off x="1569185" y="2892177"/>
              <a:ext cx="158100" cy="1581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30" name="Google Shape;1730;p56"/>
          <p:cNvSpPr/>
          <p:nvPr/>
        </p:nvSpPr>
        <p:spPr>
          <a:xfrm>
            <a:off x="75" y="2044175"/>
            <a:ext cx="12192000" cy="27591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6000" dirty="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rPr>
              <a:t>x, y </a:t>
            </a:r>
            <a:r>
              <a:rPr lang="en-US" sz="6000" dirty="0" err="1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nton"/>
                <a:sym typeface="Anton"/>
              </a:rPr>
              <a:t>座標</a:t>
            </a:r>
            <a:r>
              <a:rPr lang="en-US" sz="3900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nton"/>
                <a:sym typeface="Anton"/>
              </a:rPr>
              <a:t> </a:t>
            </a:r>
            <a:r>
              <a:rPr lang="en-US" sz="4000" dirty="0" err="1">
                <a:solidFill>
                  <a:schemeClr val="dk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nton"/>
                <a:sym typeface="Anton"/>
              </a:rPr>
              <a:t>到底要放在</a:t>
            </a:r>
            <a:r>
              <a:rPr lang="en-US" sz="3900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nton"/>
                <a:sym typeface="Anton"/>
              </a:rPr>
              <a:t> </a:t>
            </a:r>
            <a:r>
              <a:rPr lang="en-US" sz="6000" dirty="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rPr>
              <a:t>Map</a:t>
            </a:r>
            <a:r>
              <a:rPr lang="en-US" sz="3900" dirty="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 </a:t>
            </a:r>
            <a:r>
              <a:rPr lang="en-US" sz="4000" dirty="0" err="1">
                <a:solidFill>
                  <a:schemeClr val="dk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nton"/>
                <a:sym typeface="Anton"/>
              </a:rPr>
              <a:t>還是放在</a:t>
            </a:r>
            <a:r>
              <a:rPr lang="en-US" sz="3900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nton"/>
                <a:sym typeface="Anton"/>
              </a:rPr>
              <a:t> </a:t>
            </a:r>
            <a:r>
              <a:rPr lang="en-US" sz="6000" dirty="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rPr>
              <a:t>Cell</a:t>
            </a:r>
            <a:r>
              <a:rPr lang="en-US" sz="3900" dirty="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 </a:t>
            </a:r>
            <a:r>
              <a:rPr lang="en-US" sz="4000" dirty="0">
                <a:solidFill>
                  <a:schemeClr val="dk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nton"/>
                <a:sym typeface="Anton"/>
              </a:rPr>
              <a:t>上</a:t>
            </a:r>
            <a:r>
              <a:rPr lang="en-US" sz="6000" dirty="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rPr>
              <a:t> </a:t>
            </a:r>
            <a:r>
              <a:rPr lang="en-US" sz="4000" dirty="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rPr>
              <a:t>?</a:t>
            </a:r>
            <a:endParaRPr sz="4000" dirty="0">
              <a:solidFill>
                <a:schemeClr val="dk2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57"/>
          <p:cNvSpPr txBox="1">
            <a:spLocks noGrp="1"/>
          </p:cNvSpPr>
          <p:nvPr>
            <p:ph type="title"/>
          </p:nvPr>
        </p:nvSpPr>
        <p:spPr>
          <a:xfrm>
            <a:off x="838200" y="295400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</a:rPr>
              <a:t>How did I set </a:t>
            </a:r>
            <a:r>
              <a:rPr lang="en-US">
                <a:solidFill>
                  <a:schemeClr val="accent1"/>
                </a:solidFill>
              </a:rPr>
              <a:t>partners?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737" name="Google Shape;1737;p57"/>
          <p:cNvSpPr txBox="1">
            <a:spLocks noGrp="1"/>
          </p:cNvSpPr>
          <p:nvPr>
            <p:ph type="body" idx="4294967295"/>
          </p:nvPr>
        </p:nvSpPr>
        <p:spPr>
          <a:xfrm>
            <a:off x="0" y="1208875"/>
            <a:ext cx="4535700" cy="639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000" b="1"/>
              <a:t>Map</a:t>
            </a:r>
            <a:endParaRPr sz="3000" b="1"/>
          </a:p>
        </p:txBody>
      </p:sp>
      <p:pic>
        <p:nvPicPr>
          <p:cNvPr id="1738" name="Google Shape;1738;p57"/>
          <p:cNvPicPr preferRelativeResize="0"/>
          <p:nvPr/>
        </p:nvPicPr>
        <p:blipFill rotWithShape="1">
          <a:blip r:embed="rId3">
            <a:alphaModFix/>
          </a:blip>
          <a:srcRect r="5132"/>
          <a:stretch/>
        </p:blipFill>
        <p:spPr>
          <a:xfrm>
            <a:off x="0" y="1848375"/>
            <a:ext cx="5052226" cy="4985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9" name="Google Shape;1739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71219" y="1848375"/>
            <a:ext cx="6920781" cy="5009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C1C">
            <a:alpha val="95530"/>
          </a:srgbClr>
        </a:solidFill>
        <a:effectLst/>
      </p:bgPr>
    </p:bg>
    <p:spTree>
      <p:nvGrpSpPr>
        <p:cNvPr id="1" name="Shape 1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4" name="Google Shape;1744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0013" y="563150"/>
            <a:ext cx="9133023" cy="5964850"/>
          </a:xfrm>
          <a:prstGeom prst="rect">
            <a:avLst/>
          </a:prstGeom>
          <a:noFill/>
          <a:ln>
            <a:noFill/>
          </a:ln>
        </p:spPr>
      </p:pic>
      <p:sp>
        <p:nvSpPr>
          <p:cNvPr id="1745" name="Google Shape;1745;p58"/>
          <p:cNvSpPr txBox="1">
            <a:spLocks noGrp="1"/>
          </p:cNvSpPr>
          <p:nvPr>
            <p:ph type="title"/>
          </p:nvPr>
        </p:nvSpPr>
        <p:spPr>
          <a:xfrm>
            <a:off x="6976400" y="517525"/>
            <a:ext cx="36465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Class Diagram</a:t>
            </a:r>
            <a:endParaRPr>
              <a:solidFill>
                <a:srgbClr val="FFFFFF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1746" name="Google Shape;1746;p58"/>
          <p:cNvSpPr/>
          <p:nvPr/>
        </p:nvSpPr>
        <p:spPr>
          <a:xfrm>
            <a:off x="1687357" y="5229850"/>
            <a:ext cx="2022900" cy="236700"/>
          </a:xfrm>
          <a:prstGeom prst="rect">
            <a:avLst/>
          </a:prstGeom>
          <a:noFill/>
          <a:ln w="38100" cap="flat" cmpd="sng">
            <a:solidFill>
              <a:srgbClr val="F0512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7" name="Google Shape;1747;p58"/>
          <p:cNvSpPr/>
          <p:nvPr/>
        </p:nvSpPr>
        <p:spPr>
          <a:xfrm>
            <a:off x="4650975" y="5229850"/>
            <a:ext cx="2022900" cy="477600"/>
          </a:xfrm>
          <a:prstGeom prst="rect">
            <a:avLst/>
          </a:prstGeom>
          <a:noFill/>
          <a:ln w="38100" cap="flat" cmpd="sng">
            <a:solidFill>
              <a:srgbClr val="F0512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17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"/>
                                        <p:tgtEl>
                                          <p:spTgt spid="17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3" name="Google Shape;1753;p59"/>
          <p:cNvSpPr txBox="1"/>
          <p:nvPr/>
        </p:nvSpPr>
        <p:spPr>
          <a:xfrm>
            <a:off x="1021425" y="1929000"/>
            <a:ext cx="103941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rPr>
              <a:t>Milestone </a:t>
            </a:r>
            <a:r>
              <a:rPr lang="en-US" sz="96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rPr>
              <a:t>3</a:t>
            </a:r>
            <a:endParaRPr sz="9600">
              <a:solidFill>
                <a:schemeClr val="accent1"/>
              </a:solidFill>
              <a:latin typeface="Anton"/>
              <a:ea typeface="Anton"/>
              <a:cs typeface="Anton"/>
              <a:sym typeface="Anto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rPr>
              <a:t>Different cycles</a:t>
            </a:r>
            <a:endParaRPr sz="9600">
              <a:solidFill>
                <a:schemeClr val="accent1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9" name="Google Shape;1759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9700" y="2504125"/>
            <a:ext cx="2659500" cy="2659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60"/>
          <p:cNvSpPr txBox="1"/>
          <p:nvPr/>
        </p:nvSpPr>
        <p:spPr>
          <a:xfrm>
            <a:off x="4768925" y="6428425"/>
            <a:ext cx="72900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naheim"/>
                <a:ea typeface="Anaheim"/>
                <a:cs typeface="Anaheim"/>
                <a:sym typeface="Anaheim"/>
              </a:rPr>
              <a:t>GIF is from</a:t>
            </a:r>
            <a:r>
              <a:rPr lang="en-US" u="sng">
                <a:solidFill>
                  <a:schemeClr val="hlink"/>
                </a:solidFill>
                <a:latin typeface="Anaheim"/>
                <a:ea typeface="Anaheim"/>
                <a:cs typeface="Anaheim"/>
                <a:sym typeface="Anaheim"/>
                <a:hlinkClick r:id="rId4"/>
              </a:rPr>
              <a:t> Rodrigo Silveira Camargo</a:t>
            </a: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1761" name="Google Shape;1761;p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11400" y="2405050"/>
            <a:ext cx="1171575" cy="1209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2" name="Google Shape;1762;p6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467850" y="2405050"/>
            <a:ext cx="1171575" cy="1209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3" name="Google Shape;1763;p6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789625" y="2405050"/>
            <a:ext cx="1171575" cy="1209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4" name="Google Shape;1764;p6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433175" y="2405050"/>
            <a:ext cx="1171575" cy="1209675"/>
          </a:xfrm>
          <a:prstGeom prst="rect">
            <a:avLst/>
          </a:prstGeom>
          <a:noFill/>
          <a:ln>
            <a:noFill/>
          </a:ln>
        </p:spPr>
      </p:pic>
      <p:sp>
        <p:nvSpPr>
          <p:cNvPr id="1765" name="Google Shape;1765;p60"/>
          <p:cNvSpPr txBox="1"/>
          <p:nvPr/>
        </p:nvSpPr>
        <p:spPr>
          <a:xfrm>
            <a:off x="1179700" y="1832275"/>
            <a:ext cx="2659500" cy="5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latin typeface="微軟正黑體" panose="020B0604030504040204" pitchFamily="34" charset="-120"/>
                <a:ea typeface="微軟正黑體" panose="020B0604030504040204" pitchFamily="34" charset="-120"/>
                <a:cs typeface="Anaheim"/>
                <a:sym typeface="Anaheim"/>
              </a:rPr>
              <a:t>會移動的振盪狀態</a:t>
            </a:r>
            <a:endParaRPr sz="2400" dirty="0">
              <a:latin typeface="微軟正黑體" panose="020B0604030504040204" pitchFamily="34" charset="-120"/>
              <a:ea typeface="微軟正黑體" panose="020B0604030504040204" pitchFamily="34" charset="-120"/>
              <a:cs typeface="Anaheim"/>
              <a:sym typeface="Anaheim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766" name="Google Shape;1766;p6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2"/>
                </a:solidFill>
              </a:rPr>
              <a:t>Glider </a:t>
            </a:r>
            <a:r>
              <a:rPr lang="en-US" dirty="0" err="1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滑翔機</a:t>
            </a:r>
            <a:endParaRPr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67" name="Google Shape;1767;p60"/>
          <p:cNvSpPr txBox="1">
            <a:spLocks noGrp="1"/>
          </p:cNvSpPr>
          <p:nvPr>
            <p:ph type="body" idx="4294967295"/>
          </p:nvPr>
        </p:nvSpPr>
        <p:spPr>
          <a:xfrm>
            <a:off x="4433175" y="1765463"/>
            <a:ext cx="1171500" cy="639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000" b="1"/>
              <a:t>1</a:t>
            </a:r>
            <a:endParaRPr sz="3000" b="1"/>
          </a:p>
        </p:txBody>
      </p:sp>
      <p:sp>
        <p:nvSpPr>
          <p:cNvPr id="1768" name="Google Shape;1768;p60"/>
          <p:cNvSpPr txBox="1">
            <a:spLocks noGrp="1"/>
          </p:cNvSpPr>
          <p:nvPr>
            <p:ph type="body" idx="4294967295"/>
          </p:nvPr>
        </p:nvSpPr>
        <p:spPr>
          <a:xfrm>
            <a:off x="6111438" y="1765463"/>
            <a:ext cx="1171500" cy="639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000" b="1"/>
              <a:t>2</a:t>
            </a:r>
            <a:endParaRPr sz="3000" b="1"/>
          </a:p>
        </p:txBody>
      </p:sp>
      <p:sp>
        <p:nvSpPr>
          <p:cNvPr id="1769" name="Google Shape;1769;p60"/>
          <p:cNvSpPr txBox="1">
            <a:spLocks noGrp="1"/>
          </p:cNvSpPr>
          <p:nvPr>
            <p:ph type="body" idx="4294967295"/>
          </p:nvPr>
        </p:nvSpPr>
        <p:spPr>
          <a:xfrm>
            <a:off x="7789713" y="1765463"/>
            <a:ext cx="1171500" cy="639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000" b="1"/>
              <a:t>3</a:t>
            </a:r>
            <a:endParaRPr sz="3000" b="1"/>
          </a:p>
        </p:txBody>
      </p:sp>
      <p:sp>
        <p:nvSpPr>
          <p:cNvPr id="1770" name="Google Shape;1770;p60"/>
          <p:cNvSpPr txBox="1">
            <a:spLocks noGrp="1"/>
          </p:cNvSpPr>
          <p:nvPr>
            <p:ph type="body" idx="4294967295"/>
          </p:nvPr>
        </p:nvSpPr>
        <p:spPr>
          <a:xfrm>
            <a:off x="9467988" y="1765463"/>
            <a:ext cx="1171500" cy="639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000" b="1"/>
              <a:t>4</a:t>
            </a:r>
            <a:endParaRPr sz="3000" b="1"/>
          </a:p>
        </p:txBody>
      </p:sp>
      <p:sp>
        <p:nvSpPr>
          <p:cNvPr id="1771" name="Google Shape;1771;p60"/>
          <p:cNvSpPr txBox="1"/>
          <p:nvPr/>
        </p:nvSpPr>
        <p:spPr>
          <a:xfrm>
            <a:off x="4433175" y="3733700"/>
            <a:ext cx="7104300" cy="6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strike="sngStrike" dirty="0" err="1">
                <a:latin typeface="微軟正黑體" panose="020B0604030504040204" pitchFamily="34" charset="-120"/>
                <a:ea typeface="微軟正黑體" panose="020B0604030504040204" pitchFamily="34" charset="-120"/>
                <a:cs typeface="Anaheim"/>
                <a:sym typeface="Anaheim"/>
              </a:rPr>
              <a:t>回合制：同時間刷新整個畫面</a:t>
            </a:r>
            <a:endParaRPr sz="2800" strike="sngStrike" dirty="0">
              <a:latin typeface="微軟正黑體" panose="020B0604030504040204" pitchFamily="34" charset="-120"/>
              <a:ea typeface="微軟正黑體" panose="020B0604030504040204" pitchFamily="34" charset="-120"/>
              <a:cs typeface="Anaheim"/>
              <a:sym typeface="Anaheim"/>
            </a:endParaRPr>
          </a:p>
        </p:txBody>
      </p:sp>
      <p:sp>
        <p:nvSpPr>
          <p:cNvPr id="1772" name="Google Shape;1772;p60"/>
          <p:cNvSpPr txBox="1"/>
          <p:nvPr/>
        </p:nvSpPr>
        <p:spPr>
          <a:xfrm>
            <a:off x="4433175" y="4328950"/>
            <a:ext cx="7104300" cy="10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latin typeface="微軟正黑體" panose="020B0604030504040204" pitchFamily="34" charset="-120"/>
                <a:ea typeface="微軟正黑體" panose="020B0604030504040204" pitchFamily="34" charset="-120"/>
                <a:cs typeface="Anaheim"/>
                <a:sym typeface="Anaheim"/>
              </a:rPr>
              <a:t>1. </a:t>
            </a:r>
            <a:r>
              <a:rPr lang="en-US" sz="2800" dirty="0" err="1">
                <a:latin typeface="微軟正黑體" panose="020B0604030504040204" pitchFamily="34" charset="-120"/>
                <a:ea typeface="微軟正黑體" panose="020B0604030504040204" pitchFamily="34" charset="-120"/>
                <a:cs typeface="Anaheim"/>
                <a:sym typeface="Anaheim"/>
              </a:rPr>
              <a:t>每個細胞有自己演化的週期時間</a:t>
            </a:r>
            <a:endParaRPr sz="2800" dirty="0">
              <a:latin typeface="微軟正黑體" panose="020B0604030504040204" pitchFamily="34" charset="-120"/>
              <a:ea typeface="微軟正黑體" panose="020B0604030504040204" pitchFamily="34" charset="-120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latin typeface="微軟正黑體" panose="020B0604030504040204" pitchFamily="34" charset="-120"/>
                <a:ea typeface="微軟正黑體" panose="020B0604030504040204" pitchFamily="34" charset="-120"/>
                <a:cs typeface="Anaheim"/>
                <a:sym typeface="Anaheim"/>
              </a:rPr>
              <a:t>2. </a:t>
            </a:r>
            <a:r>
              <a:rPr lang="en-US" sz="2800" dirty="0" err="1">
                <a:latin typeface="微軟正黑體" panose="020B0604030504040204" pitchFamily="34" charset="-120"/>
                <a:ea typeface="微軟正黑體" panose="020B0604030504040204" pitchFamily="34" charset="-120"/>
                <a:cs typeface="Anaheim"/>
                <a:sym typeface="Anaheim"/>
              </a:rPr>
              <a:t>世界有自己刷新畫面的時間</a:t>
            </a:r>
            <a:endParaRPr sz="2800" dirty="0">
              <a:latin typeface="微軟正黑體" panose="020B0604030504040204" pitchFamily="34" charset="-120"/>
              <a:ea typeface="微軟正黑體" panose="020B0604030504040204" pitchFamily="34" charset="-120"/>
              <a:cs typeface="Anaheim"/>
              <a:sym typeface="Anaheim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7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8" name="Google Shape;1778;p61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</a:rPr>
              <a:t>Conceiving # 1 - </a:t>
            </a:r>
            <a:r>
              <a:rPr lang="en-US"/>
              <a:t>thread &amp; timer</a:t>
            </a:r>
            <a:endParaRPr/>
          </a:p>
        </p:txBody>
      </p:sp>
      <p:grpSp>
        <p:nvGrpSpPr>
          <p:cNvPr id="1779" name="Google Shape;1779;p61"/>
          <p:cNvGrpSpPr/>
          <p:nvPr/>
        </p:nvGrpSpPr>
        <p:grpSpPr>
          <a:xfrm>
            <a:off x="3284831" y="2627048"/>
            <a:ext cx="2634722" cy="2634722"/>
            <a:chOff x="3764048" y="2224021"/>
            <a:chExt cx="1508400" cy="1508400"/>
          </a:xfrm>
        </p:grpSpPr>
        <p:sp>
          <p:nvSpPr>
            <p:cNvPr id="1780" name="Google Shape;1780;p61"/>
            <p:cNvSpPr/>
            <p:nvPr/>
          </p:nvSpPr>
          <p:spPr>
            <a:xfrm>
              <a:off x="3764048" y="2224021"/>
              <a:ext cx="1508400" cy="1508400"/>
            </a:xfrm>
            <a:prstGeom prst="ellipse">
              <a:avLst/>
            </a:prstGeom>
            <a:solidFill>
              <a:srgbClr val="8F8ABD"/>
            </a:solidFill>
            <a:ln w="762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61"/>
            <p:cNvSpPr/>
            <p:nvPr/>
          </p:nvSpPr>
          <p:spPr>
            <a:xfrm>
              <a:off x="3855211" y="2833844"/>
              <a:ext cx="501000" cy="501000"/>
            </a:xfrm>
            <a:prstGeom prst="ellipse">
              <a:avLst/>
            </a:prstGeom>
            <a:solidFill>
              <a:srgbClr val="E69138"/>
            </a:solidFill>
            <a:ln w="762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61"/>
            <p:cNvSpPr/>
            <p:nvPr/>
          </p:nvSpPr>
          <p:spPr>
            <a:xfrm>
              <a:off x="3968741" y="3006596"/>
              <a:ext cx="214200" cy="214200"/>
            </a:xfrm>
            <a:prstGeom prst="ellipse">
              <a:avLst/>
            </a:prstGeom>
            <a:solidFill>
              <a:srgbClr val="B45F06"/>
            </a:solidFill>
            <a:ln w="762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61"/>
            <p:cNvSpPr/>
            <p:nvPr/>
          </p:nvSpPr>
          <p:spPr>
            <a:xfrm>
              <a:off x="4356253" y="2378487"/>
              <a:ext cx="218400" cy="218400"/>
            </a:xfrm>
            <a:prstGeom prst="ellipse">
              <a:avLst/>
            </a:prstGeom>
            <a:solidFill>
              <a:srgbClr val="93C47D"/>
            </a:solidFill>
            <a:ln w="762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61"/>
            <p:cNvSpPr/>
            <p:nvPr/>
          </p:nvSpPr>
          <p:spPr>
            <a:xfrm>
              <a:off x="4899615" y="2947749"/>
              <a:ext cx="218400" cy="218400"/>
            </a:xfrm>
            <a:prstGeom prst="ellipse">
              <a:avLst/>
            </a:prstGeom>
            <a:solidFill>
              <a:srgbClr val="D5A6BD"/>
            </a:solidFill>
            <a:ln w="762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61"/>
            <p:cNvSpPr/>
            <p:nvPr/>
          </p:nvSpPr>
          <p:spPr>
            <a:xfrm>
              <a:off x="4541961" y="3387935"/>
              <a:ext cx="218400" cy="218400"/>
            </a:xfrm>
            <a:prstGeom prst="ellipse">
              <a:avLst/>
            </a:prstGeom>
            <a:solidFill>
              <a:srgbClr val="6FA8DC"/>
            </a:solidFill>
            <a:ln w="762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61"/>
            <p:cNvSpPr/>
            <p:nvPr/>
          </p:nvSpPr>
          <p:spPr>
            <a:xfrm>
              <a:off x="4760505" y="2705340"/>
              <a:ext cx="125100" cy="125100"/>
            </a:xfrm>
            <a:prstGeom prst="ellipse">
              <a:avLst/>
            </a:prstGeom>
            <a:solidFill>
              <a:srgbClr val="FFD966"/>
            </a:solidFill>
            <a:ln w="762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61"/>
            <p:cNvSpPr/>
            <p:nvPr/>
          </p:nvSpPr>
          <p:spPr>
            <a:xfrm>
              <a:off x="4574797" y="2994415"/>
              <a:ext cx="125100" cy="125100"/>
            </a:xfrm>
            <a:prstGeom prst="ellipse">
              <a:avLst/>
            </a:prstGeom>
            <a:solidFill>
              <a:srgbClr val="FFD966"/>
            </a:solidFill>
            <a:ln w="762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61"/>
            <p:cNvSpPr/>
            <p:nvPr/>
          </p:nvSpPr>
          <p:spPr>
            <a:xfrm>
              <a:off x="4790447" y="2452319"/>
              <a:ext cx="70800" cy="70800"/>
            </a:xfrm>
            <a:prstGeom prst="ellipse">
              <a:avLst/>
            </a:prstGeom>
            <a:solidFill>
              <a:srgbClr val="FFD966"/>
            </a:solidFill>
            <a:ln w="762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61"/>
            <p:cNvSpPr/>
            <p:nvPr/>
          </p:nvSpPr>
          <p:spPr>
            <a:xfrm>
              <a:off x="4194589" y="3461767"/>
              <a:ext cx="70800" cy="70800"/>
            </a:xfrm>
            <a:prstGeom prst="ellipse">
              <a:avLst/>
            </a:prstGeom>
            <a:solidFill>
              <a:srgbClr val="FFD966"/>
            </a:solidFill>
            <a:ln w="762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61"/>
            <p:cNvSpPr/>
            <p:nvPr/>
          </p:nvSpPr>
          <p:spPr>
            <a:xfrm>
              <a:off x="4194589" y="2581396"/>
              <a:ext cx="70800" cy="70800"/>
            </a:xfrm>
            <a:prstGeom prst="ellipse">
              <a:avLst/>
            </a:prstGeom>
            <a:solidFill>
              <a:srgbClr val="FFD966"/>
            </a:solidFill>
            <a:ln w="762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91" name="Google Shape;1791;p61"/>
          <p:cNvGrpSpPr/>
          <p:nvPr/>
        </p:nvGrpSpPr>
        <p:grpSpPr>
          <a:xfrm>
            <a:off x="6514330" y="3435024"/>
            <a:ext cx="1445634" cy="1325722"/>
            <a:chOff x="8446767" y="3814149"/>
            <a:chExt cx="1445634" cy="1325722"/>
          </a:xfrm>
        </p:grpSpPr>
        <p:sp>
          <p:nvSpPr>
            <p:cNvPr id="1792" name="Google Shape;1792;p61"/>
            <p:cNvSpPr/>
            <p:nvPr/>
          </p:nvSpPr>
          <p:spPr>
            <a:xfrm>
              <a:off x="8612969" y="4082372"/>
              <a:ext cx="1057500" cy="1057500"/>
            </a:xfrm>
            <a:prstGeom prst="ellipse">
              <a:avLst/>
            </a:prstGeom>
            <a:solidFill>
              <a:schemeClr val="lt2"/>
            </a:solidFill>
            <a:ln w="762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793" name="Google Shape;1793;p61"/>
            <p:cNvCxnSpPr/>
            <p:nvPr/>
          </p:nvCxnSpPr>
          <p:spPr>
            <a:xfrm>
              <a:off x="9155920" y="4272886"/>
              <a:ext cx="0" cy="371700"/>
            </a:xfrm>
            <a:prstGeom prst="straightConnector1">
              <a:avLst/>
            </a:prstGeom>
            <a:noFill/>
            <a:ln w="7620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4" name="Google Shape;1794;p61"/>
            <p:cNvCxnSpPr/>
            <p:nvPr/>
          </p:nvCxnSpPr>
          <p:spPr>
            <a:xfrm>
              <a:off x="9155920" y="4615798"/>
              <a:ext cx="209400" cy="180900"/>
            </a:xfrm>
            <a:prstGeom prst="straightConnector1">
              <a:avLst/>
            </a:prstGeom>
            <a:noFill/>
            <a:ln w="7620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795" name="Google Shape;1795;p61"/>
            <p:cNvSpPr/>
            <p:nvPr/>
          </p:nvSpPr>
          <p:spPr>
            <a:xfrm rot="3801569">
              <a:off x="8516489" y="3934892"/>
              <a:ext cx="407457" cy="407457"/>
            </a:xfrm>
            <a:prstGeom prst="chord">
              <a:avLst>
                <a:gd name="adj1" fmla="val 4094316"/>
                <a:gd name="adj2" fmla="val 16200000"/>
              </a:avLst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61"/>
            <p:cNvSpPr/>
            <p:nvPr/>
          </p:nvSpPr>
          <p:spPr>
            <a:xfrm rot="8379575">
              <a:off x="9401618" y="3921205"/>
              <a:ext cx="407367" cy="407367"/>
            </a:xfrm>
            <a:prstGeom prst="chord">
              <a:avLst>
                <a:gd name="adj1" fmla="val 4094316"/>
                <a:gd name="adj2" fmla="val 17165288"/>
              </a:avLst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97" name="Google Shape;1797;p61"/>
            <p:cNvGrpSpPr/>
            <p:nvPr/>
          </p:nvGrpSpPr>
          <p:grpSpPr>
            <a:xfrm>
              <a:off x="8965768" y="3814149"/>
              <a:ext cx="367053" cy="263429"/>
              <a:chOff x="9358800" y="2101900"/>
              <a:chExt cx="705600" cy="506400"/>
            </a:xfrm>
          </p:grpSpPr>
          <p:sp>
            <p:nvSpPr>
              <p:cNvPr id="1798" name="Google Shape;1798;p61"/>
              <p:cNvSpPr/>
              <p:nvPr/>
            </p:nvSpPr>
            <p:spPr>
              <a:xfrm>
                <a:off x="9358800" y="2101900"/>
                <a:ext cx="705600" cy="291600"/>
              </a:xfrm>
              <a:prstGeom prst="rect">
                <a:avLst/>
              </a:pr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9" name="Google Shape;1799;p61"/>
              <p:cNvSpPr/>
              <p:nvPr/>
            </p:nvSpPr>
            <p:spPr>
              <a:xfrm rot="5400000">
                <a:off x="9458400" y="2209300"/>
                <a:ext cx="506400" cy="291600"/>
              </a:xfrm>
              <a:prstGeom prst="rect">
                <a:avLst/>
              </a:pr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800" name="Google Shape;1800;p61"/>
            <p:cNvCxnSpPr>
              <a:stCxn id="1792" idx="3"/>
            </p:cNvCxnSpPr>
            <p:nvPr/>
          </p:nvCxnSpPr>
          <p:spPr>
            <a:xfrm flipH="1">
              <a:off x="8670036" y="4985005"/>
              <a:ext cx="97800" cy="116700"/>
            </a:xfrm>
            <a:prstGeom prst="straightConnector1">
              <a:avLst/>
            </a:prstGeom>
            <a:noFill/>
            <a:ln w="7620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01" name="Google Shape;1801;p61"/>
            <p:cNvCxnSpPr>
              <a:stCxn id="1792" idx="5"/>
            </p:cNvCxnSpPr>
            <p:nvPr/>
          </p:nvCxnSpPr>
          <p:spPr>
            <a:xfrm>
              <a:off x="9515601" y="4985005"/>
              <a:ext cx="116700" cy="145200"/>
            </a:xfrm>
            <a:prstGeom prst="straightConnector1">
              <a:avLst/>
            </a:prstGeom>
            <a:noFill/>
            <a:ln w="7620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802" name="Google Shape;1802;p61"/>
          <p:cNvSpPr txBox="1"/>
          <p:nvPr/>
        </p:nvSpPr>
        <p:spPr>
          <a:xfrm>
            <a:off x="5919550" y="1977378"/>
            <a:ext cx="2635200" cy="13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rPr>
              <a:t>Interval : 30ms</a:t>
            </a:r>
            <a:endParaRPr sz="2800">
              <a:solidFill>
                <a:schemeClr val="dk2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rPr>
              <a:t>AutoReset: true</a:t>
            </a:r>
            <a:endParaRPr sz="2800">
              <a:solidFill>
                <a:schemeClr val="dk2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8" name="Google Shape;1808;p62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</a:rPr>
              <a:t>Conceiving # 1 - </a:t>
            </a:r>
            <a:r>
              <a:rPr lang="en-US"/>
              <a:t>thread &amp; timer</a:t>
            </a:r>
            <a:endParaRPr/>
          </a:p>
        </p:txBody>
      </p:sp>
      <p:grpSp>
        <p:nvGrpSpPr>
          <p:cNvPr id="1809" name="Google Shape;1809;p62"/>
          <p:cNvGrpSpPr/>
          <p:nvPr/>
        </p:nvGrpSpPr>
        <p:grpSpPr>
          <a:xfrm>
            <a:off x="3284831" y="2627048"/>
            <a:ext cx="2634722" cy="2634722"/>
            <a:chOff x="3764048" y="2224021"/>
            <a:chExt cx="1508400" cy="1508400"/>
          </a:xfrm>
        </p:grpSpPr>
        <p:sp>
          <p:nvSpPr>
            <p:cNvPr id="1810" name="Google Shape;1810;p62"/>
            <p:cNvSpPr/>
            <p:nvPr/>
          </p:nvSpPr>
          <p:spPr>
            <a:xfrm>
              <a:off x="3764048" y="2224021"/>
              <a:ext cx="1508400" cy="1508400"/>
            </a:xfrm>
            <a:prstGeom prst="ellipse">
              <a:avLst/>
            </a:prstGeom>
            <a:solidFill>
              <a:srgbClr val="8F8ABD"/>
            </a:solidFill>
            <a:ln w="762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62"/>
            <p:cNvSpPr/>
            <p:nvPr/>
          </p:nvSpPr>
          <p:spPr>
            <a:xfrm>
              <a:off x="3855211" y="2833844"/>
              <a:ext cx="501000" cy="501000"/>
            </a:xfrm>
            <a:prstGeom prst="ellipse">
              <a:avLst/>
            </a:prstGeom>
            <a:solidFill>
              <a:srgbClr val="E69138"/>
            </a:solidFill>
            <a:ln w="762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62"/>
            <p:cNvSpPr/>
            <p:nvPr/>
          </p:nvSpPr>
          <p:spPr>
            <a:xfrm>
              <a:off x="3968741" y="3006596"/>
              <a:ext cx="214200" cy="214200"/>
            </a:xfrm>
            <a:prstGeom prst="ellipse">
              <a:avLst/>
            </a:prstGeom>
            <a:solidFill>
              <a:srgbClr val="B45F06"/>
            </a:solidFill>
            <a:ln w="762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62"/>
            <p:cNvSpPr/>
            <p:nvPr/>
          </p:nvSpPr>
          <p:spPr>
            <a:xfrm>
              <a:off x="4356253" y="2378487"/>
              <a:ext cx="218400" cy="218400"/>
            </a:xfrm>
            <a:prstGeom prst="ellipse">
              <a:avLst/>
            </a:prstGeom>
            <a:solidFill>
              <a:srgbClr val="93C47D"/>
            </a:solidFill>
            <a:ln w="762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62"/>
            <p:cNvSpPr/>
            <p:nvPr/>
          </p:nvSpPr>
          <p:spPr>
            <a:xfrm>
              <a:off x="4899615" y="2947749"/>
              <a:ext cx="218400" cy="218400"/>
            </a:xfrm>
            <a:prstGeom prst="ellipse">
              <a:avLst/>
            </a:prstGeom>
            <a:solidFill>
              <a:srgbClr val="D5A6BD"/>
            </a:solidFill>
            <a:ln w="762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62"/>
            <p:cNvSpPr/>
            <p:nvPr/>
          </p:nvSpPr>
          <p:spPr>
            <a:xfrm>
              <a:off x="4541961" y="3387935"/>
              <a:ext cx="218400" cy="218400"/>
            </a:xfrm>
            <a:prstGeom prst="ellipse">
              <a:avLst/>
            </a:prstGeom>
            <a:solidFill>
              <a:srgbClr val="6FA8DC"/>
            </a:solidFill>
            <a:ln w="762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62"/>
            <p:cNvSpPr/>
            <p:nvPr/>
          </p:nvSpPr>
          <p:spPr>
            <a:xfrm>
              <a:off x="4760505" y="2705340"/>
              <a:ext cx="125100" cy="125100"/>
            </a:xfrm>
            <a:prstGeom prst="ellipse">
              <a:avLst/>
            </a:prstGeom>
            <a:solidFill>
              <a:srgbClr val="FFD966"/>
            </a:solidFill>
            <a:ln w="762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62"/>
            <p:cNvSpPr/>
            <p:nvPr/>
          </p:nvSpPr>
          <p:spPr>
            <a:xfrm>
              <a:off x="4574797" y="2994415"/>
              <a:ext cx="125100" cy="125100"/>
            </a:xfrm>
            <a:prstGeom prst="ellipse">
              <a:avLst/>
            </a:prstGeom>
            <a:solidFill>
              <a:srgbClr val="FFD966"/>
            </a:solidFill>
            <a:ln w="762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62"/>
            <p:cNvSpPr/>
            <p:nvPr/>
          </p:nvSpPr>
          <p:spPr>
            <a:xfrm>
              <a:off x="4790447" y="2452319"/>
              <a:ext cx="70800" cy="70800"/>
            </a:xfrm>
            <a:prstGeom prst="ellipse">
              <a:avLst/>
            </a:prstGeom>
            <a:solidFill>
              <a:srgbClr val="FFD966"/>
            </a:solidFill>
            <a:ln w="762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62"/>
            <p:cNvSpPr/>
            <p:nvPr/>
          </p:nvSpPr>
          <p:spPr>
            <a:xfrm>
              <a:off x="4194589" y="3461767"/>
              <a:ext cx="70800" cy="70800"/>
            </a:xfrm>
            <a:prstGeom prst="ellipse">
              <a:avLst/>
            </a:prstGeom>
            <a:solidFill>
              <a:srgbClr val="FFD966"/>
            </a:solidFill>
            <a:ln w="762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62"/>
            <p:cNvSpPr/>
            <p:nvPr/>
          </p:nvSpPr>
          <p:spPr>
            <a:xfrm>
              <a:off x="4194589" y="2581396"/>
              <a:ext cx="70800" cy="70800"/>
            </a:xfrm>
            <a:prstGeom prst="ellipse">
              <a:avLst/>
            </a:prstGeom>
            <a:solidFill>
              <a:srgbClr val="FFD966"/>
            </a:solidFill>
            <a:ln w="762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21" name="Google Shape;1821;p62"/>
          <p:cNvSpPr txBox="1"/>
          <p:nvPr/>
        </p:nvSpPr>
        <p:spPr>
          <a:xfrm>
            <a:off x="5919550" y="1977378"/>
            <a:ext cx="2635200" cy="13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rPr>
              <a:t>Interval : 30ms</a:t>
            </a:r>
            <a:endParaRPr sz="2800">
              <a:solidFill>
                <a:schemeClr val="dk2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rPr>
              <a:t>AutoReset: true</a:t>
            </a:r>
            <a:endParaRPr sz="2800">
              <a:solidFill>
                <a:schemeClr val="dk2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grpSp>
        <p:nvGrpSpPr>
          <p:cNvPr id="1822" name="Google Shape;1822;p62"/>
          <p:cNvGrpSpPr/>
          <p:nvPr/>
        </p:nvGrpSpPr>
        <p:grpSpPr>
          <a:xfrm>
            <a:off x="6514330" y="3435024"/>
            <a:ext cx="1445634" cy="1325722"/>
            <a:chOff x="8446767" y="3814149"/>
            <a:chExt cx="1445634" cy="1325722"/>
          </a:xfrm>
        </p:grpSpPr>
        <p:sp>
          <p:nvSpPr>
            <p:cNvPr id="1823" name="Google Shape;1823;p62"/>
            <p:cNvSpPr/>
            <p:nvPr/>
          </p:nvSpPr>
          <p:spPr>
            <a:xfrm>
              <a:off x="8612969" y="4082372"/>
              <a:ext cx="1057500" cy="1057500"/>
            </a:xfrm>
            <a:prstGeom prst="ellipse">
              <a:avLst/>
            </a:prstGeom>
            <a:solidFill>
              <a:schemeClr val="lt2"/>
            </a:solidFill>
            <a:ln w="762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824" name="Google Shape;1824;p62"/>
            <p:cNvCxnSpPr/>
            <p:nvPr/>
          </p:nvCxnSpPr>
          <p:spPr>
            <a:xfrm>
              <a:off x="9155920" y="4272886"/>
              <a:ext cx="0" cy="371700"/>
            </a:xfrm>
            <a:prstGeom prst="straightConnector1">
              <a:avLst/>
            </a:prstGeom>
            <a:noFill/>
            <a:ln w="7620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25" name="Google Shape;1825;p62"/>
            <p:cNvCxnSpPr/>
            <p:nvPr/>
          </p:nvCxnSpPr>
          <p:spPr>
            <a:xfrm>
              <a:off x="9155920" y="4615798"/>
              <a:ext cx="209400" cy="180900"/>
            </a:xfrm>
            <a:prstGeom prst="straightConnector1">
              <a:avLst/>
            </a:prstGeom>
            <a:noFill/>
            <a:ln w="7620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826" name="Google Shape;1826;p62"/>
            <p:cNvSpPr/>
            <p:nvPr/>
          </p:nvSpPr>
          <p:spPr>
            <a:xfrm rot="3801569">
              <a:off x="8516489" y="3934892"/>
              <a:ext cx="407457" cy="407457"/>
            </a:xfrm>
            <a:prstGeom prst="chord">
              <a:avLst>
                <a:gd name="adj1" fmla="val 4094316"/>
                <a:gd name="adj2" fmla="val 16200000"/>
              </a:avLst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62"/>
            <p:cNvSpPr/>
            <p:nvPr/>
          </p:nvSpPr>
          <p:spPr>
            <a:xfrm rot="8379575">
              <a:off x="9401618" y="3921205"/>
              <a:ext cx="407367" cy="407367"/>
            </a:xfrm>
            <a:prstGeom prst="chord">
              <a:avLst>
                <a:gd name="adj1" fmla="val 4094316"/>
                <a:gd name="adj2" fmla="val 17165288"/>
              </a:avLst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28" name="Google Shape;1828;p62"/>
            <p:cNvGrpSpPr/>
            <p:nvPr/>
          </p:nvGrpSpPr>
          <p:grpSpPr>
            <a:xfrm>
              <a:off x="8965768" y="3814149"/>
              <a:ext cx="367053" cy="263429"/>
              <a:chOff x="9358800" y="2101900"/>
              <a:chExt cx="705600" cy="506400"/>
            </a:xfrm>
          </p:grpSpPr>
          <p:sp>
            <p:nvSpPr>
              <p:cNvPr id="1829" name="Google Shape;1829;p62"/>
              <p:cNvSpPr/>
              <p:nvPr/>
            </p:nvSpPr>
            <p:spPr>
              <a:xfrm>
                <a:off x="9358800" y="2101900"/>
                <a:ext cx="705600" cy="291600"/>
              </a:xfrm>
              <a:prstGeom prst="rect">
                <a:avLst/>
              </a:pr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0" name="Google Shape;1830;p62"/>
              <p:cNvSpPr/>
              <p:nvPr/>
            </p:nvSpPr>
            <p:spPr>
              <a:xfrm rot="5400000">
                <a:off x="9458400" y="2209300"/>
                <a:ext cx="506400" cy="291600"/>
              </a:xfrm>
              <a:prstGeom prst="rect">
                <a:avLst/>
              </a:pr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831" name="Google Shape;1831;p62"/>
            <p:cNvCxnSpPr>
              <a:stCxn id="1823" idx="3"/>
            </p:cNvCxnSpPr>
            <p:nvPr/>
          </p:nvCxnSpPr>
          <p:spPr>
            <a:xfrm flipH="1">
              <a:off x="8670036" y="4985005"/>
              <a:ext cx="97800" cy="116700"/>
            </a:xfrm>
            <a:prstGeom prst="straightConnector1">
              <a:avLst/>
            </a:prstGeom>
            <a:noFill/>
            <a:ln w="7620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32" name="Google Shape;1832;p62"/>
            <p:cNvCxnSpPr>
              <a:stCxn id="1823" idx="5"/>
            </p:cNvCxnSpPr>
            <p:nvPr/>
          </p:nvCxnSpPr>
          <p:spPr>
            <a:xfrm>
              <a:off x="9515601" y="4985005"/>
              <a:ext cx="116700" cy="145200"/>
            </a:xfrm>
            <a:prstGeom prst="straightConnector1">
              <a:avLst/>
            </a:prstGeom>
            <a:noFill/>
            <a:ln w="7620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833" name="Google Shape;1833;p62"/>
          <p:cNvSpPr txBox="1"/>
          <p:nvPr/>
        </p:nvSpPr>
        <p:spPr>
          <a:xfrm>
            <a:off x="8447325" y="2778925"/>
            <a:ext cx="3150600" cy="23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rPr>
              <a:t>Start(); // </a:t>
            </a:r>
            <a:r>
              <a:rPr lang="en-US" sz="2800" dirty="0" err="1">
                <a:solidFill>
                  <a:schemeClr val="dk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naheim"/>
                <a:sym typeface="Anaheim"/>
              </a:rPr>
              <a:t>開始計時</a:t>
            </a:r>
            <a:endParaRPr sz="2800" dirty="0">
              <a:solidFill>
                <a:schemeClr val="dk2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naheim"/>
              <a:sym typeface="Anaheim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rPr>
              <a:t>+10 </a:t>
            </a:r>
            <a:r>
              <a:rPr lang="en-US" sz="2800" dirty="0" err="1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rPr>
              <a:t>ms</a:t>
            </a:r>
            <a:endParaRPr sz="2800" dirty="0">
              <a:solidFill>
                <a:schemeClr val="dk2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rPr>
              <a:t>+10 </a:t>
            </a:r>
            <a:r>
              <a:rPr lang="en-US" sz="2800" dirty="0" err="1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rPr>
              <a:t>ms</a:t>
            </a:r>
            <a:endParaRPr sz="2800" dirty="0">
              <a:solidFill>
                <a:schemeClr val="dk2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rPr>
              <a:t>+10 </a:t>
            </a:r>
            <a:r>
              <a:rPr lang="en-US" sz="2800" dirty="0" err="1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rPr>
              <a:t>ms</a:t>
            </a:r>
            <a:endParaRPr sz="2800" dirty="0">
              <a:solidFill>
                <a:schemeClr val="dk2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Google Shape;1839;p63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</a:rPr>
              <a:t>Conceiving # 1 - </a:t>
            </a:r>
            <a:r>
              <a:rPr lang="en-US"/>
              <a:t>thread &amp; timer</a:t>
            </a:r>
            <a:endParaRPr/>
          </a:p>
        </p:txBody>
      </p:sp>
      <p:grpSp>
        <p:nvGrpSpPr>
          <p:cNvPr id="1840" name="Google Shape;1840;p63"/>
          <p:cNvGrpSpPr/>
          <p:nvPr/>
        </p:nvGrpSpPr>
        <p:grpSpPr>
          <a:xfrm>
            <a:off x="3284831" y="2627048"/>
            <a:ext cx="2634722" cy="2634722"/>
            <a:chOff x="3764048" y="2224021"/>
            <a:chExt cx="1508400" cy="1508400"/>
          </a:xfrm>
        </p:grpSpPr>
        <p:sp>
          <p:nvSpPr>
            <p:cNvPr id="1841" name="Google Shape;1841;p63"/>
            <p:cNvSpPr/>
            <p:nvPr/>
          </p:nvSpPr>
          <p:spPr>
            <a:xfrm>
              <a:off x="3764048" y="2224021"/>
              <a:ext cx="1508400" cy="1508400"/>
            </a:xfrm>
            <a:prstGeom prst="ellipse">
              <a:avLst/>
            </a:prstGeom>
            <a:solidFill>
              <a:srgbClr val="8F8ABD"/>
            </a:solidFill>
            <a:ln w="762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63"/>
            <p:cNvSpPr/>
            <p:nvPr/>
          </p:nvSpPr>
          <p:spPr>
            <a:xfrm>
              <a:off x="3855211" y="2833844"/>
              <a:ext cx="501000" cy="501000"/>
            </a:xfrm>
            <a:prstGeom prst="ellipse">
              <a:avLst/>
            </a:prstGeom>
            <a:solidFill>
              <a:srgbClr val="E69138"/>
            </a:solidFill>
            <a:ln w="762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63"/>
            <p:cNvSpPr/>
            <p:nvPr/>
          </p:nvSpPr>
          <p:spPr>
            <a:xfrm>
              <a:off x="3968741" y="3006596"/>
              <a:ext cx="214200" cy="214200"/>
            </a:xfrm>
            <a:prstGeom prst="ellipse">
              <a:avLst/>
            </a:prstGeom>
            <a:solidFill>
              <a:srgbClr val="B45F06"/>
            </a:solidFill>
            <a:ln w="762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63"/>
            <p:cNvSpPr/>
            <p:nvPr/>
          </p:nvSpPr>
          <p:spPr>
            <a:xfrm>
              <a:off x="4356253" y="2378487"/>
              <a:ext cx="218400" cy="218400"/>
            </a:xfrm>
            <a:prstGeom prst="ellipse">
              <a:avLst/>
            </a:prstGeom>
            <a:solidFill>
              <a:srgbClr val="93C47D"/>
            </a:solidFill>
            <a:ln w="762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63"/>
            <p:cNvSpPr/>
            <p:nvPr/>
          </p:nvSpPr>
          <p:spPr>
            <a:xfrm>
              <a:off x="4899615" y="2947749"/>
              <a:ext cx="218400" cy="218400"/>
            </a:xfrm>
            <a:prstGeom prst="ellipse">
              <a:avLst/>
            </a:prstGeom>
            <a:solidFill>
              <a:srgbClr val="D5A6BD"/>
            </a:solidFill>
            <a:ln w="762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63"/>
            <p:cNvSpPr/>
            <p:nvPr/>
          </p:nvSpPr>
          <p:spPr>
            <a:xfrm>
              <a:off x="4541961" y="3387935"/>
              <a:ext cx="218400" cy="218400"/>
            </a:xfrm>
            <a:prstGeom prst="ellipse">
              <a:avLst/>
            </a:prstGeom>
            <a:solidFill>
              <a:srgbClr val="6FA8DC"/>
            </a:solidFill>
            <a:ln w="762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63"/>
            <p:cNvSpPr/>
            <p:nvPr/>
          </p:nvSpPr>
          <p:spPr>
            <a:xfrm>
              <a:off x="4760505" y="2705340"/>
              <a:ext cx="125100" cy="125100"/>
            </a:xfrm>
            <a:prstGeom prst="ellipse">
              <a:avLst/>
            </a:prstGeom>
            <a:solidFill>
              <a:srgbClr val="FFD966"/>
            </a:solidFill>
            <a:ln w="762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63"/>
            <p:cNvSpPr/>
            <p:nvPr/>
          </p:nvSpPr>
          <p:spPr>
            <a:xfrm>
              <a:off x="4574797" y="2994415"/>
              <a:ext cx="125100" cy="125100"/>
            </a:xfrm>
            <a:prstGeom prst="ellipse">
              <a:avLst/>
            </a:prstGeom>
            <a:solidFill>
              <a:srgbClr val="FFD966"/>
            </a:solidFill>
            <a:ln w="762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63"/>
            <p:cNvSpPr/>
            <p:nvPr/>
          </p:nvSpPr>
          <p:spPr>
            <a:xfrm>
              <a:off x="4790447" y="2452319"/>
              <a:ext cx="70800" cy="70800"/>
            </a:xfrm>
            <a:prstGeom prst="ellipse">
              <a:avLst/>
            </a:prstGeom>
            <a:solidFill>
              <a:srgbClr val="FFD966"/>
            </a:solidFill>
            <a:ln w="762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63"/>
            <p:cNvSpPr/>
            <p:nvPr/>
          </p:nvSpPr>
          <p:spPr>
            <a:xfrm>
              <a:off x="4194589" y="3461767"/>
              <a:ext cx="70800" cy="70800"/>
            </a:xfrm>
            <a:prstGeom prst="ellipse">
              <a:avLst/>
            </a:prstGeom>
            <a:solidFill>
              <a:srgbClr val="FFD966"/>
            </a:solidFill>
            <a:ln w="762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63"/>
            <p:cNvSpPr/>
            <p:nvPr/>
          </p:nvSpPr>
          <p:spPr>
            <a:xfrm>
              <a:off x="4194589" y="2581396"/>
              <a:ext cx="70800" cy="70800"/>
            </a:xfrm>
            <a:prstGeom prst="ellipse">
              <a:avLst/>
            </a:prstGeom>
            <a:solidFill>
              <a:srgbClr val="FFD966"/>
            </a:solidFill>
            <a:ln w="762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52" name="Google Shape;1852;p63"/>
          <p:cNvSpPr txBox="1"/>
          <p:nvPr/>
        </p:nvSpPr>
        <p:spPr>
          <a:xfrm>
            <a:off x="5919550" y="1977378"/>
            <a:ext cx="2635200" cy="13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rPr>
              <a:t>Interval : 30ms</a:t>
            </a:r>
            <a:endParaRPr sz="2800">
              <a:solidFill>
                <a:schemeClr val="dk2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rPr>
              <a:t>AutoReset: true</a:t>
            </a:r>
            <a:endParaRPr sz="2800">
              <a:solidFill>
                <a:schemeClr val="dk2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853" name="Google Shape;1853;p63"/>
          <p:cNvSpPr txBox="1"/>
          <p:nvPr/>
        </p:nvSpPr>
        <p:spPr>
          <a:xfrm>
            <a:off x="8447325" y="2778925"/>
            <a:ext cx="3150600" cy="23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rPr>
              <a:t>Start(); // </a:t>
            </a:r>
            <a:r>
              <a:rPr lang="en-US" sz="2800" dirty="0" err="1">
                <a:solidFill>
                  <a:schemeClr val="dk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naheim"/>
                <a:sym typeface="Anaheim"/>
              </a:rPr>
              <a:t>開始計時</a:t>
            </a:r>
            <a:endParaRPr sz="2800" dirty="0">
              <a:solidFill>
                <a:schemeClr val="dk2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naheim"/>
              <a:sym typeface="Anaheim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rPr>
              <a:t>+10 </a:t>
            </a:r>
            <a:r>
              <a:rPr lang="en-US" sz="2800" dirty="0" err="1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rPr>
              <a:t>ms</a:t>
            </a:r>
            <a:endParaRPr sz="2800" dirty="0">
              <a:solidFill>
                <a:schemeClr val="dk2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rPr>
              <a:t>+10 </a:t>
            </a:r>
            <a:r>
              <a:rPr lang="en-US" sz="2800" dirty="0" err="1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rPr>
              <a:t>ms</a:t>
            </a:r>
            <a:endParaRPr sz="2800" dirty="0">
              <a:solidFill>
                <a:schemeClr val="dk2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rPr>
              <a:t>+10 </a:t>
            </a:r>
            <a:r>
              <a:rPr lang="en-US" sz="2800" dirty="0" err="1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rPr>
              <a:t>ms</a:t>
            </a:r>
            <a:endParaRPr sz="2800" dirty="0">
              <a:solidFill>
                <a:schemeClr val="dk2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854" name="Google Shape;1854;p63"/>
          <p:cNvSpPr/>
          <p:nvPr/>
        </p:nvSpPr>
        <p:spPr>
          <a:xfrm>
            <a:off x="7762515" y="3804763"/>
            <a:ext cx="184082" cy="582942"/>
          </a:xfrm>
          <a:custGeom>
            <a:avLst/>
            <a:gdLst/>
            <a:ahLst/>
            <a:cxnLst/>
            <a:rect l="l" t="t" r="r" b="b"/>
            <a:pathLst>
              <a:path w="7364" h="23320" extrusionOk="0">
                <a:moveTo>
                  <a:pt x="0" y="0"/>
                </a:moveTo>
                <a:cubicBezTo>
                  <a:pt x="921" y="1330"/>
                  <a:pt x="4296" y="4091"/>
                  <a:pt x="5523" y="7978"/>
                </a:cubicBezTo>
                <a:cubicBezTo>
                  <a:pt x="6750" y="11865"/>
                  <a:pt x="7057" y="20763"/>
                  <a:pt x="7364" y="23320"/>
                </a:cubicBezTo>
              </a:path>
            </a:pathLst>
          </a:cu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855" name="Google Shape;1855;p63"/>
          <p:cNvSpPr/>
          <p:nvPr/>
        </p:nvSpPr>
        <p:spPr>
          <a:xfrm rot="-229705">
            <a:off x="7920912" y="3836203"/>
            <a:ext cx="73343" cy="398149"/>
          </a:xfrm>
          <a:custGeom>
            <a:avLst/>
            <a:gdLst/>
            <a:ahLst/>
            <a:cxnLst/>
            <a:rect l="l" t="t" r="r" b="b"/>
            <a:pathLst>
              <a:path w="7364" h="23320" extrusionOk="0">
                <a:moveTo>
                  <a:pt x="0" y="0"/>
                </a:moveTo>
                <a:cubicBezTo>
                  <a:pt x="921" y="1330"/>
                  <a:pt x="4296" y="4091"/>
                  <a:pt x="5523" y="7978"/>
                </a:cubicBezTo>
                <a:cubicBezTo>
                  <a:pt x="6750" y="11865"/>
                  <a:pt x="7057" y="20763"/>
                  <a:pt x="7364" y="23320"/>
                </a:cubicBezTo>
              </a:path>
            </a:pathLst>
          </a:cu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856" name="Google Shape;1856;p63"/>
          <p:cNvSpPr/>
          <p:nvPr/>
        </p:nvSpPr>
        <p:spPr>
          <a:xfrm rot="10131519">
            <a:off x="6635102" y="4276677"/>
            <a:ext cx="184071" cy="582909"/>
          </a:xfrm>
          <a:custGeom>
            <a:avLst/>
            <a:gdLst/>
            <a:ahLst/>
            <a:cxnLst/>
            <a:rect l="l" t="t" r="r" b="b"/>
            <a:pathLst>
              <a:path w="7364" h="23320" extrusionOk="0">
                <a:moveTo>
                  <a:pt x="0" y="0"/>
                </a:moveTo>
                <a:cubicBezTo>
                  <a:pt x="921" y="1330"/>
                  <a:pt x="4296" y="4091"/>
                  <a:pt x="5523" y="7978"/>
                </a:cubicBezTo>
                <a:cubicBezTo>
                  <a:pt x="6750" y="11865"/>
                  <a:pt x="7057" y="20763"/>
                  <a:pt x="7364" y="23320"/>
                </a:cubicBezTo>
              </a:path>
            </a:pathLst>
          </a:cu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857" name="Google Shape;1857;p63"/>
          <p:cNvSpPr/>
          <p:nvPr/>
        </p:nvSpPr>
        <p:spPr>
          <a:xfrm rot="9901724">
            <a:off x="6601194" y="4448777"/>
            <a:ext cx="73331" cy="398117"/>
          </a:xfrm>
          <a:custGeom>
            <a:avLst/>
            <a:gdLst/>
            <a:ahLst/>
            <a:cxnLst/>
            <a:rect l="l" t="t" r="r" b="b"/>
            <a:pathLst>
              <a:path w="7364" h="23320" extrusionOk="0">
                <a:moveTo>
                  <a:pt x="0" y="0"/>
                </a:moveTo>
                <a:cubicBezTo>
                  <a:pt x="921" y="1330"/>
                  <a:pt x="4296" y="4091"/>
                  <a:pt x="5523" y="7978"/>
                </a:cubicBezTo>
                <a:cubicBezTo>
                  <a:pt x="6750" y="11865"/>
                  <a:pt x="7057" y="20763"/>
                  <a:pt x="7364" y="23320"/>
                </a:cubicBezTo>
              </a:path>
            </a:pathLst>
          </a:cu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cxnSp>
        <p:nvCxnSpPr>
          <p:cNvPr id="1858" name="Google Shape;1858;p63"/>
          <p:cNvCxnSpPr>
            <a:stCxn id="1859" idx="4"/>
            <a:endCxn id="1841" idx="4"/>
          </p:cNvCxnSpPr>
          <p:nvPr/>
        </p:nvCxnSpPr>
        <p:spPr>
          <a:xfrm rot="5400000">
            <a:off x="5775397" y="3580823"/>
            <a:ext cx="507900" cy="2854200"/>
          </a:xfrm>
          <a:prstGeom prst="curvedConnector3">
            <a:avLst>
              <a:gd name="adj1" fmla="val 248120"/>
            </a:avLst>
          </a:prstGeom>
          <a:noFill/>
          <a:ln w="76200" cap="flat" cmpd="sng">
            <a:solidFill>
              <a:srgbClr val="F05125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860" name="Google Shape;1860;p63"/>
          <p:cNvSpPr txBox="1"/>
          <p:nvPr/>
        </p:nvSpPr>
        <p:spPr>
          <a:xfrm>
            <a:off x="4769425" y="5895475"/>
            <a:ext cx="3506700" cy="6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rPr>
              <a:t>Trigger OnTimedEvent</a:t>
            </a:r>
            <a:endParaRPr sz="2800">
              <a:solidFill>
                <a:schemeClr val="dk2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grpSp>
        <p:nvGrpSpPr>
          <p:cNvPr id="1861" name="Google Shape;1861;p63"/>
          <p:cNvGrpSpPr/>
          <p:nvPr/>
        </p:nvGrpSpPr>
        <p:grpSpPr>
          <a:xfrm rot="-1302658">
            <a:off x="6514373" y="3465051"/>
            <a:ext cx="1445538" cy="1325634"/>
            <a:chOff x="8446767" y="3814149"/>
            <a:chExt cx="1445634" cy="1325722"/>
          </a:xfrm>
        </p:grpSpPr>
        <p:sp>
          <p:nvSpPr>
            <p:cNvPr id="1859" name="Google Shape;1859;p63"/>
            <p:cNvSpPr/>
            <p:nvPr/>
          </p:nvSpPr>
          <p:spPr>
            <a:xfrm>
              <a:off x="8612969" y="4082372"/>
              <a:ext cx="1057500" cy="1057500"/>
            </a:xfrm>
            <a:prstGeom prst="ellipse">
              <a:avLst/>
            </a:prstGeom>
            <a:solidFill>
              <a:schemeClr val="lt2"/>
            </a:solidFill>
            <a:ln w="762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862" name="Google Shape;1862;p63"/>
            <p:cNvCxnSpPr/>
            <p:nvPr/>
          </p:nvCxnSpPr>
          <p:spPr>
            <a:xfrm>
              <a:off x="9155920" y="4272886"/>
              <a:ext cx="0" cy="371700"/>
            </a:xfrm>
            <a:prstGeom prst="straightConnector1">
              <a:avLst/>
            </a:prstGeom>
            <a:noFill/>
            <a:ln w="7620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63" name="Google Shape;1863;p63"/>
            <p:cNvCxnSpPr/>
            <p:nvPr/>
          </p:nvCxnSpPr>
          <p:spPr>
            <a:xfrm>
              <a:off x="9155920" y="4615798"/>
              <a:ext cx="209400" cy="180900"/>
            </a:xfrm>
            <a:prstGeom prst="straightConnector1">
              <a:avLst/>
            </a:prstGeom>
            <a:noFill/>
            <a:ln w="7620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864" name="Google Shape;1864;p63"/>
            <p:cNvSpPr/>
            <p:nvPr/>
          </p:nvSpPr>
          <p:spPr>
            <a:xfrm rot="3801569">
              <a:off x="8516489" y="3934892"/>
              <a:ext cx="407457" cy="407457"/>
            </a:xfrm>
            <a:prstGeom prst="chord">
              <a:avLst>
                <a:gd name="adj1" fmla="val 4094316"/>
                <a:gd name="adj2" fmla="val 16200000"/>
              </a:avLst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63"/>
            <p:cNvSpPr/>
            <p:nvPr/>
          </p:nvSpPr>
          <p:spPr>
            <a:xfrm rot="8379575">
              <a:off x="9401618" y="3921205"/>
              <a:ext cx="407367" cy="407367"/>
            </a:xfrm>
            <a:prstGeom prst="chord">
              <a:avLst>
                <a:gd name="adj1" fmla="val 4094316"/>
                <a:gd name="adj2" fmla="val 17165288"/>
              </a:avLst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66" name="Google Shape;1866;p63"/>
            <p:cNvGrpSpPr/>
            <p:nvPr/>
          </p:nvGrpSpPr>
          <p:grpSpPr>
            <a:xfrm>
              <a:off x="8965768" y="3814149"/>
              <a:ext cx="367053" cy="263429"/>
              <a:chOff x="9358800" y="2101900"/>
              <a:chExt cx="705600" cy="506400"/>
            </a:xfrm>
          </p:grpSpPr>
          <p:sp>
            <p:nvSpPr>
              <p:cNvPr id="1867" name="Google Shape;1867;p63"/>
              <p:cNvSpPr/>
              <p:nvPr/>
            </p:nvSpPr>
            <p:spPr>
              <a:xfrm>
                <a:off x="9358800" y="2101900"/>
                <a:ext cx="705600" cy="291600"/>
              </a:xfrm>
              <a:prstGeom prst="rect">
                <a:avLst/>
              </a:pr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8" name="Google Shape;1868;p63"/>
              <p:cNvSpPr/>
              <p:nvPr/>
            </p:nvSpPr>
            <p:spPr>
              <a:xfrm rot="5400000">
                <a:off x="9458400" y="2209300"/>
                <a:ext cx="506400" cy="291600"/>
              </a:xfrm>
              <a:prstGeom prst="rect">
                <a:avLst/>
              </a:pr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869" name="Google Shape;1869;p63"/>
            <p:cNvCxnSpPr>
              <a:stCxn id="1859" idx="3"/>
            </p:cNvCxnSpPr>
            <p:nvPr/>
          </p:nvCxnSpPr>
          <p:spPr>
            <a:xfrm rot="1304078" flipH="1">
              <a:off x="8695037" y="4971045"/>
              <a:ext cx="47798" cy="144620"/>
            </a:xfrm>
            <a:prstGeom prst="straightConnector1">
              <a:avLst/>
            </a:prstGeom>
            <a:noFill/>
            <a:ln w="7620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70" name="Google Shape;1870;p63"/>
            <p:cNvCxnSpPr>
              <a:stCxn id="1859" idx="5"/>
            </p:cNvCxnSpPr>
            <p:nvPr/>
          </p:nvCxnSpPr>
          <p:spPr>
            <a:xfrm rot="1303359">
              <a:off x="9492895" y="5011756"/>
              <a:ext cx="162112" cy="91697"/>
            </a:xfrm>
            <a:prstGeom prst="straightConnector1">
              <a:avLst/>
            </a:prstGeom>
            <a:noFill/>
            <a:ln w="7620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6" name="Google Shape;1876;p64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</a:rPr>
              <a:t>Conceiving # 1 - </a:t>
            </a:r>
            <a:r>
              <a:rPr lang="en-US"/>
              <a:t>thread &amp; timer</a:t>
            </a:r>
            <a:endParaRPr/>
          </a:p>
        </p:txBody>
      </p:sp>
      <p:sp>
        <p:nvSpPr>
          <p:cNvPr id="1877" name="Google Shape;1877;p64"/>
          <p:cNvSpPr txBox="1">
            <a:spLocks noGrp="1"/>
          </p:cNvSpPr>
          <p:nvPr>
            <p:ph type="body" idx="3"/>
          </p:nvPr>
        </p:nvSpPr>
        <p:spPr>
          <a:xfrm>
            <a:off x="839800" y="1690825"/>
            <a:ext cx="4823100" cy="451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000"/>
              <a:t>System.Timers.Timer</a:t>
            </a:r>
            <a:endParaRPr sz="3000"/>
          </a:p>
        </p:txBody>
      </p:sp>
      <p:sp>
        <p:nvSpPr>
          <p:cNvPr id="1878" name="Google Shape;1878;p64"/>
          <p:cNvSpPr txBox="1">
            <a:spLocks noGrp="1"/>
          </p:cNvSpPr>
          <p:nvPr>
            <p:ph type="body" idx="4"/>
          </p:nvPr>
        </p:nvSpPr>
        <p:spPr>
          <a:xfrm>
            <a:off x="839800" y="2142699"/>
            <a:ext cx="10067100" cy="1418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AutoNum type="arabicPeriod"/>
            </a:pPr>
            <a:r>
              <a:rPr lang="en-US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支援</a:t>
            </a:r>
            <a:r>
              <a:rPr lang="en-US" dirty="0"/>
              <a:t> </a:t>
            </a:r>
            <a:r>
              <a:rPr lang="en-US" dirty="0" err="1"/>
              <a:t>ThreadPool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事件會依</a:t>
            </a:r>
            <a:r>
              <a:rPr lang="en-US" dirty="0"/>
              <a:t> Interval </a:t>
            </a:r>
            <a:r>
              <a:rPr lang="en-US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屬性定義的間隔定期引發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79" name="Google Shape;1879;p64"/>
          <p:cNvSpPr txBox="1">
            <a:spLocks noGrp="1"/>
          </p:cNvSpPr>
          <p:nvPr>
            <p:ph type="body" idx="3"/>
          </p:nvPr>
        </p:nvSpPr>
        <p:spPr>
          <a:xfrm>
            <a:off x="839800" y="3695300"/>
            <a:ext cx="4823100" cy="451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0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缺點</a:t>
            </a:r>
            <a:endParaRPr sz="3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880" name="Google Shape;1880;p64"/>
          <p:cNvSpPr txBox="1">
            <a:spLocks noGrp="1"/>
          </p:cNvSpPr>
          <p:nvPr>
            <p:ph type="body" idx="4"/>
          </p:nvPr>
        </p:nvSpPr>
        <p:spPr>
          <a:xfrm>
            <a:off x="839800" y="4147175"/>
            <a:ext cx="10569000" cy="1418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AutoNum type="arabicPeriod"/>
            </a:pPr>
            <a:r>
              <a:rPr lang="en-US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無法絕對精準地控制</a:t>
            </a:r>
            <a:r>
              <a:rPr lang="en-US" dirty="0"/>
              <a:t> thread </a:t>
            </a:r>
            <a:r>
              <a:rPr lang="en-US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的時間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也就是每過</a:t>
            </a:r>
            <a:r>
              <a:rPr lang="en-US" dirty="0"/>
              <a:t> 1 </a:t>
            </a:r>
            <a:r>
              <a:rPr lang="en-US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分鐘就是現實世界的</a:t>
            </a:r>
            <a:r>
              <a:rPr lang="en-US" dirty="0"/>
              <a:t> 1 </a:t>
            </a:r>
            <a:r>
              <a:rPr lang="en-US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分鐘</a:t>
            </a:r>
            <a:r>
              <a:rPr lang="en-US" dirty="0" err="1"/>
              <a:t>，</a:t>
            </a:r>
            <a:r>
              <a:rPr lang="en-US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所以無法實作忽略真實時間的</a:t>
            </a:r>
            <a:r>
              <a:rPr lang="en-US" dirty="0"/>
              <a:t> </a:t>
            </a:r>
            <a:r>
              <a:rPr lang="en-US" dirty="0" err="1"/>
              <a:t>realtime</a:t>
            </a:r>
            <a:r>
              <a:rPr lang="en-US" dirty="0"/>
              <a:t> mode</a:t>
            </a: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47"/>
          <p:cNvSpPr txBox="1">
            <a:spLocks noGrp="1"/>
          </p:cNvSpPr>
          <p:nvPr>
            <p:ph type="title"/>
          </p:nvPr>
        </p:nvSpPr>
        <p:spPr>
          <a:xfrm>
            <a:off x="831850" y="3491675"/>
            <a:ext cx="5829300" cy="107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2F2F2F"/>
                </a:solidFill>
              </a:rPr>
              <a:t>How did I </a:t>
            </a:r>
            <a:r>
              <a:rPr lang="en-US">
                <a:solidFill>
                  <a:srgbClr val="4826C0"/>
                </a:solidFill>
              </a:rPr>
              <a:t>solve it? </a:t>
            </a:r>
            <a:endParaRPr>
              <a:solidFill>
                <a:srgbClr val="4826C0"/>
              </a:solidFill>
            </a:endParaRPr>
          </a:p>
        </p:txBody>
      </p:sp>
      <p:sp>
        <p:nvSpPr>
          <p:cNvPr id="431" name="Google Shape;431;p47"/>
          <p:cNvSpPr txBox="1">
            <a:spLocks noGrp="1"/>
          </p:cNvSpPr>
          <p:nvPr>
            <p:ph type="body" idx="1"/>
          </p:nvPr>
        </p:nvSpPr>
        <p:spPr>
          <a:xfrm>
            <a:off x="838200" y="4463147"/>
            <a:ext cx="10515600" cy="1197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發想與解題方式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32" name="Google Shape;432;p47"/>
          <p:cNvSpPr txBox="1"/>
          <p:nvPr/>
        </p:nvSpPr>
        <p:spPr>
          <a:xfrm>
            <a:off x="831850" y="16115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01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6" name="Google Shape;1886;p6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</a:rPr>
              <a:t>Conceiving # 2 - </a:t>
            </a:r>
            <a:r>
              <a:rPr lang="en-US"/>
              <a:t>producing animation </a:t>
            </a:r>
            <a:endParaRPr/>
          </a:p>
        </p:txBody>
      </p:sp>
      <p:pic>
        <p:nvPicPr>
          <p:cNvPr id="1887" name="Google Shape;1887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1138" y="2076263"/>
            <a:ext cx="10009726" cy="316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p66"/>
          <p:cNvSpPr/>
          <p:nvPr/>
        </p:nvSpPr>
        <p:spPr>
          <a:xfrm>
            <a:off x="1190456" y="2765674"/>
            <a:ext cx="506700" cy="617100"/>
          </a:xfrm>
          <a:prstGeom prst="rect">
            <a:avLst/>
          </a:prstGeom>
          <a:solidFill>
            <a:srgbClr val="4424B5">
              <a:alpha val="49800"/>
            </a:srgb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1894" name="Google Shape;1894;p66"/>
          <p:cNvSpPr/>
          <p:nvPr/>
        </p:nvSpPr>
        <p:spPr>
          <a:xfrm>
            <a:off x="1698190" y="2765699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1895" name="Google Shape;1895;p66"/>
          <p:cNvSpPr/>
          <p:nvPr/>
        </p:nvSpPr>
        <p:spPr>
          <a:xfrm>
            <a:off x="1191325" y="2355699"/>
            <a:ext cx="506700" cy="410100"/>
          </a:xfrm>
          <a:prstGeom prst="rect">
            <a:avLst/>
          </a:prstGeom>
          <a:solidFill>
            <a:srgbClr val="2F2F2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0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96" name="Google Shape;1896;p66"/>
          <p:cNvSpPr/>
          <p:nvPr/>
        </p:nvSpPr>
        <p:spPr>
          <a:xfrm>
            <a:off x="1698301" y="2355699"/>
            <a:ext cx="506700" cy="410100"/>
          </a:xfrm>
          <a:prstGeom prst="rect">
            <a:avLst/>
          </a:prstGeom>
          <a:solidFill>
            <a:srgbClr val="2F2F2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10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97" name="Google Shape;1897;p66"/>
          <p:cNvSpPr/>
          <p:nvPr/>
        </p:nvSpPr>
        <p:spPr>
          <a:xfrm>
            <a:off x="2205277" y="2355699"/>
            <a:ext cx="506700" cy="410100"/>
          </a:xfrm>
          <a:prstGeom prst="rect">
            <a:avLst/>
          </a:prstGeom>
          <a:solidFill>
            <a:srgbClr val="2F2F2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20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98" name="Google Shape;1898;p66"/>
          <p:cNvSpPr/>
          <p:nvPr/>
        </p:nvSpPr>
        <p:spPr>
          <a:xfrm>
            <a:off x="2713252" y="2355699"/>
            <a:ext cx="506700" cy="410100"/>
          </a:xfrm>
          <a:prstGeom prst="rect">
            <a:avLst/>
          </a:prstGeom>
          <a:solidFill>
            <a:srgbClr val="3D3D3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30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99" name="Google Shape;1899;p66"/>
          <p:cNvSpPr/>
          <p:nvPr/>
        </p:nvSpPr>
        <p:spPr>
          <a:xfrm>
            <a:off x="3220229" y="2355699"/>
            <a:ext cx="506700" cy="410100"/>
          </a:xfrm>
          <a:prstGeom prst="rect">
            <a:avLst/>
          </a:prstGeom>
          <a:solidFill>
            <a:srgbClr val="3D3D3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40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00" name="Google Shape;1900;p66"/>
          <p:cNvSpPr/>
          <p:nvPr/>
        </p:nvSpPr>
        <p:spPr>
          <a:xfrm>
            <a:off x="3727205" y="2355699"/>
            <a:ext cx="506700" cy="410100"/>
          </a:xfrm>
          <a:prstGeom prst="rect">
            <a:avLst/>
          </a:prstGeom>
          <a:solidFill>
            <a:srgbClr val="3D3D3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50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01" name="Google Shape;1901;p66"/>
          <p:cNvSpPr/>
          <p:nvPr/>
        </p:nvSpPr>
        <p:spPr>
          <a:xfrm>
            <a:off x="2206285" y="2765699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1902" name="Google Shape;1902;p66"/>
          <p:cNvSpPr/>
          <p:nvPr/>
        </p:nvSpPr>
        <p:spPr>
          <a:xfrm>
            <a:off x="1692187" y="1945600"/>
            <a:ext cx="5073300" cy="410100"/>
          </a:xfrm>
          <a:prstGeom prst="rect">
            <a:avLst/>
          </a:prstGeom>
          <a:solidFill>
            <a:srgbClr val="464646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 dirty="0" err="1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Roboto"/>
                <a:sym typeface="Roboto"/>
              </a:rPr>
              <a:t>週期</a:t>
            </a:r>
            <a:r>
              <a:rPr lang="en-US" sz="13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1</a:t>
            </a:r>
            <a:endParaRPr sz="1300" b="1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03" name="Google Shape;1903;p66"/>
          <p:cNvSpPr/>
          <p:nvPr/>
        </p:nvSpPr>
        <p:spPr>
          <a:xfrm>
            <a:off x="4235461" y="2355699"/>
            <a:ext cx="506700" cy="410100"/>
          </a:xfrm>
          <a:prstGeom prst="rect">
            <a:avLst/>
          </a:prstGeom>
          <a:solidFill>
            <a:srgbClr val="464646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60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04" name="Google Shape;1904;p66"/>
          <p:cNvSpPr/>
          <p:nvPr/>
        </p:nvSpPr>
        <p:spPr>
          <a:xfrm>
            <a:off x="4742437" y="2356199"/>
            <a:ext cx="506700" cy="410100"/>
          </a:xfrm>
          <a:prstGeom prst="rect">
            <a:avLst/>
          </a:prstGeom>
          <a:solidFill>
            <a:srgbClr val="464646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70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05" name="Google Shape;1905;p66"/>
          <p:cNvSpPr/>
          <p:nvPr/>
        </p:nvSpPr>
        <p:spPr>
          <a:xfrm>
            <a:off x="5249414" y="2355699"/>
            <a:ext cx="506700" cy="410100"/>
          </a:xfrm>
          <a:prstGeom prst="rect">
            <a:avLst/>
          </a:prstGeom>
          <a:solidFill>
            <a:srgbClr val="464646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80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06" name="Google Shape;1906;p66"/>
          <p:cNvSpPr/>
          <p:nvPr/>
        </p:nvSpPr>
        <p:spPr>
          <a:xfrm>
            <a:off x="5756789" y="2356199"/>
            <a:ext cx="506700" cy="410100"/>
          </a:xfrm>
          <a:prstGeom prst="rect">
            <a:avLst/>
          </a:prstGeom>
          <a:solidFill>
            <a:srgbClr val="505050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90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07" name="Google Shape;1907;p66"/>
          <p:cNvSpPr/>
          <p:nvPr/>
        </p:nvSpPr>
        <p:spPr>
          <a:xfrm>
            <a:off x="6263765" y="2355699"/>
            <a:ext cx="506700" cy="410100"/>
          </a:xfrm>
          <a:prstGeom prst="rect">
            <a:avLst/>
          </a:prstGeom>
          <a:solidFill>
            <a:srgbClr val="505050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100</a:t>
            </a:r>
            <a:endParaRPr sz="12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08" name="Google Shape;1908;p66"/>
          <p:cNvSpPr/>
          <p:nvPr/>
        </p:nvSpPr>
        <p:spPr>
          <a:xfrm>
            <a:off x="6770742" y="2355699"/>
            <a:ext cx="506700" cy="410100"/>
          </a:xfrm>
          <a:prstGeom prst="rect">
            <a:avLst/>
          </a:prstGeom>
          <a:solidFill>
            <a:srgbClr val="505050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110</a:t>
            </a:r>
            <a:endParaRPr sz="12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09" name="Google Shape;1909;p66"/>
          <p:cNvSpPr/>
          <p:nvPr/>
        </p:nvSpPr>
        <p:spPr>
          <a:xfrm>
            <a:off x="346575" y="3382034"/>
            <a:ext cx="846300" cy="617100"/>
          </a:xfrm>
          <a:prstGeom prst="rect">
            <a:avLst/>
          </a:prstGeom>
          <a:solidFill>
            <a:srgbClr val="2F2F2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Cell 1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70 ms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10" name="Google Shape;1910;p66"/>
          <p:cNvSpPr/>
          <p:nvPr/>
        </p:nvSpPr>
        <p:spPr>
          <a:xfrm>
            <a:off x="346575" y="3998729"/>
            <a:ext cx="846300" cy="617100"/>
          </a:xfrm>
          <a:prstGeom prst="rect">
            <a:avLst/>
          </a:prstGeom>
          <a:solidFill>
            <a:srgbClr val="3D3D3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Cell 2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30 ms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11" name="Google Shape;1911;p66"/>
          <p:cNvSpPr/>
          <p:nvPr/>
        </p:nvSpPr>
        <p:spPr>
          <a:xfrm>
            <a:off x="346575" y="4615200"/>
            <a:ext cx="846300" cy="617100"/>
          </a:xfrm>
          <a:prstGeom prst="rect">
            <a:avLst/>
          </a:prstGeom>
          <a:solidFill>
            <a:srgbClr val="41414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Cell 3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70 ms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12" name="Google Shape;1912;p66"/>
          <p:cNvSpPr/>
          <p:nvPr/>
        </p:nvSpPr>
        <p:spPr>
          <a:xfrm>
            <a:off x="346575" y="5231873"/>
            <a:ext cx="846300" cy="617100"/>
          </a:xfrm>
          <a:prstGeom prst="rect">
            <a:avLst/>
          </a:prstGeom>
          <a:solidFill>
            <a:srgbClr val="41414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Cell 4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30 ms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13" name="Google Shape;1913;p66"/>
          <p:cNvSpPr/>
          <p:nvPr/>
        </p:nvSpPr>
        <p:spPr>
          <a:xfrm>
            <a:off x="346580" y="2355574"/>
            <a:ext cx="846300" cy="1027200"/>
          </a:xfrm>
          <a:prstGeom prst="rect">
            <a:avLst/>
          </a:prstGeom>
          <a:solidFill>
            <a:srgbClr val="2F2F2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Map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100 ms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14" name="Google Shape;1914;p66"/>
          <p:cNvSpPr/>
          <p:nvPr/>
        </p:nvSpPr>
        <p:spPr>
          <a:xfrm>
            <a:off x="7278995" y="2355699"/>
            <a:ext cx="506700" cy="410100"/>
          </a:xfrm>
          <a:prstGeom prst="rect">
            <a:avLst/>
          </a:prstGeom>
          <a:solidFill>
            <a:srgbClr val="2F2F2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120</a:t>
            </a:r>
            <a:endParaRPr sz="12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15" name="Google Shape;1915;p66"/>
          <p:cNvSpPr/>
          <p:nvPr/>
        </p:nvSpPr>
        <p:spPr>
          <a:xfrm>
            <a:off x="7785972" y="2355699"/>
            <a:ext cx="506700" cy="410100"/>
          </a:xfrm>
          <a:prstGeom prst="rect">
            <a:avLst/>
          </a:prstGeom>
          <a:solidFill>
            <a:srgbClr val="2F2F2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130</a:t>
            </a:r>
            <a:endParaRPr sz="12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16" name="Google Shape;1916;p66"/>
          <p:cNvSpPr/>
          <p:nvPr/>
        </p:nvSpPr>
        <p:spPr>
          <a:xfrm>
            <a:off x="8292948" y="2355699"/>
            <a:ext cx="506700" cy="410100"/>
          </a:xfrm>
          <a:prstGeom prst="rect">
            <a:avLst/>
          </a:prstGeom>
          <a:solidFill>
            <a:srgbClr val="2F2F2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140</a:t>
            </a:r>
            <a:endParaRPr sz="12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17" name="Google Shape;1917;p66"/>
          <p:cNvSpPr/>
          <p:nvPr/>
        </p:nvSpPr>
        <p:spPr>
          <a:xfrm>
            <a:off x="6781252" y="1945600"/>
            <a:ext cx="5062200" cy="410100"/>
          </a:xfrm>
          <a:prstGeom prst="rect">
            <a:avLst/>
          </a:prstGeom>
          <a:solidFill>
            <a:srgbClr val="3D3D3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 dirty="0" err="1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Roboto"/>
                <a:sym typeface="Roboto"/>
              </a:rPr>
              <a:t>週期</a:t>
            </a:r>
            <a:r>
              <a:rPr lang="en-US" sz="13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2</a:t>
            </a:r>
            <a:endParaRPr sz="1300" b="1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18" name="Google Shape;1918;p66"/>
          <p:cNvSpPr/>
          <p:nvPr/>
        </p:nvSpPr>
        <p:spPr>
          <a:xfrm>
            <a:off x="8801202" y="2355699"/>
            <a:ext cx="506700" cy="410100"/>
          </a:xfrm>
          <a:prstGeom prst="rect">
            <a:avLst/>
          </a:prstGeom>
          <a:solidFill>
            <a:srgbClr val="3D3D3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150</a:t>
            </a:r>
            <a:endParaRPr sz="12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19" name="Google Shape;1919;p66"/>
          <p:cNvSpPr/>
          <p:nvPr/>
        </p:nvSpPr>
        <p:spPr>
          <a:xfrm>
            <a:off x="9308178" y="2355699"/>
            <a:ext cx="506700" cy="410100"/>
          </a:xfrm>
          <a:prstGeom prst="rect">
            <a:avLst/>
          </a:prstGeom>
          <a:solidFill>
            <a:srgbClr val="3D3D3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160</a:t>
            </a:r>
            <a:endParaRPr sz="12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20" name="Google Shape;1920;p66"/>
          <p:cNvSpPr/>
          <p:nvPr/>
        </p:nvSpPr>
        <p:spPr>
          <a:xfrm>
            <a:off x="9815154" y="2355699"/>
            <a:ext cx="506700" cy="410100"/>
          </a:xfrm>
          <a:prstGeom prst="rect">
            <a:avLst/>
          </a:prstGeom>
          <a:solidFill>
            <a:srgbClr val="3D3D3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170</a:t>
            </a:r>
            <a:endParaRPr sz="12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21" name="Google Shape;1921;p66"/>
          <p:cNvSpPr/>
          <p:nvPr/>
        </p:nvSpPr>
        <p:spPr>
          <a:xfrm>
            <a:off x="10322104" y="2355699"/>
            <a:ext cx="506700" cy="410100"/>
          </a:xfrm>
          <a:prstGeom prst="rect">
            <a:avLst/>
          </a:prstGeom>
          <a:solidFill>
            <a:srgbClr val="3D3D3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180</a:t>
            </a:r>
            <a:endParaRPr sz="12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22" name="Google Shape;1922;p66"/>
          <p:cNvSpPr/>
          <p:nvPr/>
        </p:nvSpPr>
        <p:spPr>
          <a:xfrm>
            <a:off x="10829081" y="2355699"/>
            <a:ext cx="506700" cy="410100"/>
          </a:xfrm>
          <a:prstGeom prst="rect">
            <a:avLst/>
          </a:prstGeom>
          <a:solidFill>
            <a:srgbClr val="3D3D3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190</a:t>
            </a:r>
            <a:endParaRPr sz="12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23" name="Google Shape;1923;p66"/>
          <p:cNvSpPr/>
          <p:nvPr/>
        </p:nvSpPr>
        <p:spPr>
          <a:xfrm>
            <a:off x="11336057" y="2355699"/>
            <a:ext cx="506700" cy="410100"/>
          </a:xfrm>
          <a:prstGeom prst="rect">
            <a:avLst/>
          </a:prstGeom>
          <a:solidFill>
            <a:srgbClr val="3D3D3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200</a:t>
            </a:r>
            <a:endParaRPr sz="12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24" name="Google Shape;1924;p66"/>
          <p:cNvSpPr/>
          <p:nvPr/>
        </p:nvSpPr>
        <p:spPr>
          <a:xfrm>
            <a:off x="2713045" y="2765674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1925" name="Google Shape;1925;p66"/>
          <p:cNvSpPr/>
          <p:nvPr/>
        </p:nvSpPr>
        <p:spPr>
          <a:xfrm>
            <a:off x="3220778" y="2765699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1926" name="Google Shape;1926;p66"/>
          <p:cNvSpPr/>
          <p:nvPr/>
        </p:nvSpPr>
        <p:spPr>
          <a:xfrm>
            <a:off x="3728873" y="2765699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1927" name="Google Shape;1927;p66"/>
          <p:cNvSpPr/>
          <p:nvPr/>
        </p:nvSpPr>
        <p:spPr>
          <a:xfrm>
            <a:off x="4232048" y="2765674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1928" name="Google Shape;1928;p66"/>
          <p:cNvSpPr/>
          <p:nvPr/>
        </p:nvSpPr>
        <p:spPr>
          <a:xfrm>
            <a:off x="4739782" y="2765699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1929" name="Google Shape;1929;p66"/>
          <p:cNvSpPr/>
          <p:nvPr/>
        </p:nvSpPr>
        <p:spPr>
          <a:xfrm>
            <a:off x="5247876" y="2765699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1930" name="Google Shape;1930;p66"/>
          <p:cNvSpPr/>
          <p:nvPr/>
        </p:nvSpPr>
        <p:spPr>
          <a:xfrm>
            <a:off x="5757042" y="2765674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1931" name="Google Shape;1931;p66"/>
          <p:cNvSpPr/>
          <p:nvPr/>
        </p:nvSpPr>
        <p:spPr>
          <a:xfrm>
            <a:off x="6264776" y="2765699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1932" name="Google Shape;1932;p66"/>
          <p:cNvSpPr/>
          <p:nvPr/>
        </p:nvSpPr>
        <p:spPr>
          <a:xfrm>
            <a:off x="6772871" y="2765699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1933" name="Google Shape;1933;p66"/>
          <p:cNvSpPr/>
          <p:nvPr/>
        </p:nvSpPr>
        <p:spPr>
          <a:xfrm>
            <a:off x="7279631" y="2765674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1934" name="Google Shape;1934;p66"/>
          <p:cNvSpPr/>
          <p:nvPr/>
        </p:nvSpPr>
        <p:spPr>
          <a:xfrm>
            <a:off x="7787364" y="2765699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1935" name="Google Shape;1935;p66"/>
          <p:cNvSpPr/>
          <p:nvPr/>
        </p:nvSpPr>
        <p:spPr>
          <a:xfrm>
            <a:off x="8295459" y="2765699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1936" name="Google Shape;1936;p66"/>
          <p:cNvSpPr/>
          <p:nvPr/>
        </p:nvSpPr>
        <p:spPr>
          <a:xfrm>
            <a:off x="8798634" y="2765674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1937" name="Google Shape;1937;p66"/>
          <p:cNvSpPr/>
          <p:nvPr/>
        </p:nvSpPr>
        <p:spPr>
          <a:xfrm>
            <a:off x="9306368" y="2765699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1938" name="Google Shape;1938;p66"/>
          <p:cNvSpPr/>
          <p:nvPr/>
        </p:nvSpPr>
        <p:spPr>
          <a:xfrm>
            <a:off x="9814462" y="2765699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1939" name="Google Shape;1939;p66"/>
          <p:cNvSpPr/>
          <p:nvPr/>
        </p:nvSpPr>
        <p:spPr>
          <a:xfrm>
            <a:off x="10322523" y="2765674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1940" name="Google Shape;1940;p66"/>
          <p:cNvSpPr/>
          <p:nvPr/>
        </p:nvSpPr>
        <p:spPr>
          <a:xfrm>
            <a:off x="10830257" y="2765699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1941" name="Google Shape;1941;p66"/>
          <p:cNvSpPr/>
          <p:nvPr/>
        </p:nvSpPr>
        <p:spPr>
          <a:xfrm>
            <a:off x="11338352" y="2765699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1942" name="Google Shape;1942;p66"/>
          <p:cNvSpPr/>
          <p:nvPr/>
        </p:nvSpPr>
        <p:spPr>
          <a:xfrm>
            <a:off x="1189818" y="3382186"/>
            <a:ext cx="506700" cy="617100"/>
          </a:xfrm>
          <a:prstGeom prst="rect">
            <a:avLst/>
          </a:prstGeom>
          <a:solidFill>
            <a:srgbClr val="4424B5">
              <a:alpha val="49800"/>
            </a:srgb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1943" name="Google Shape;1943;p66"/>
          <p:cNvSpPr/>
          <p:nvPr/>
        </p:nvSpPr>
        <p:spPr>
          <a:xfrm>
            <a:off x="1697552" y="338221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1944" name="Google Shape;1944;p66"/>
          <p:cNvSpPr/>
          <p:nvPr/>
        </p:nvSpPr>
        <p:spPr>
          <a:xfrm>
            <a:off x="2205647" y="338221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1945" name="Google Shape;1945;p66"/>
          <p:cNvSpPr/>
          <p:nvPr/>
        </p:nvSpPr>
        <p:spPr>
          <a:xfrm>
            <a:off x="2712406" y="33821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1946" name="Google Shape;1946;p66"/>
          <p:cNvSpPr/>
          <p:nvPr/>
        </p:nvSpPr>
        <p:spPr>
          <a:xfrm>
            <a:off x="3220140" y="338221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1947" name="Google Shape;1947;p66"/>
          <p:cNvSpPr/>
          <p:nvPr/>
        </p:nvSpPr>
        <p:spPr>
          <a:xfrm>
            <a:off x="3728235" y="338221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1948" name="Google Shape;1948;p66"/>
          <p:cNvSpPr/>
          <p:nvPr/>
        </p:nvSpPr>
        <p:spPr>
          <a:xfrm>
            <a:off x="4231409" y="33821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1949" name="Google Shape;1949;p66"/>
          <p:cNvSpPr/>
          <p:nvPr/>
        </p:nvSpPr>
        <p:spPr>
          <a:xfrm>
            <a:off x="4739143" y="338221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1950" name="Google Shape;1950;p66"/>
          <p:cNvSpPr/>
          <p:nvPr/>
        </p:nvSpPr>
        <p:spPr>
          <a:xfrm>
            <a:off x="5247238" y="338221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1951" name="Google Shape;1951;p66"/>
          <p:cNvSpPr/>
          <p:nvPr/>
        </p:nvSpPr>
        <p:spPr>
          <a:xfrm>
            <a:off x="5756404" y="33821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1952" name="Google Shape;1952;p66"/>
          <p:cNvSpPr/>
          <p:nvPr/>
        </p:nvSpPr>
        <p:spPr>
          <a:xfrm>
            <a:off x="6264138" y="338221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1953" name="Google Shape;1953;p66"/>
          <p:cNvSpPr/>
          <p:nvPr/>
        </p:nvSpPr>
        <p:spPr>
          <a:xfrm>
            <a:off x="6772233" y="338221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1954" name="Google Shape;1954;p66"/>
          <p:cNvSpPr/>
          <p:nvPr/>
        </p:nvSpPr>
        <p:spPr>
          <a:xfrm>
            <a:off x="7278992" y="33821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1955" name="Google Shape;1955;p66"/>
          <p:cNvSpPr/>
          <p:nvPr/>
        </p:nvSpPr>
        <p:spPr>
          <a:xfrm>
            <a:off x="7786726" y="338221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1956" name="Google Shape;1956;p66"/>
          <p:cNvSpPr/>
          <p:nvPr/>
        </p:nvSpPr>
        <p:spPr>
          <a:xfrm>
            <a:off x="8294821" y="338221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1957" name="Google Shape;1957;p66"/>
          <p:cNvSpPr/>
          <p:nvPr/>
        </p:nvSpPr>
        <p:spPr>
          <a:xfrm>
            <a:off x="8797995" y="33821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1958" name="Google Shape;1958;p66"/>
          <p:cNvSpPr/>
          <p:nvPr/>
        </p:nvSpPr>
        <p:spPr>
          <a:xfrm>
            <a:off x="9305729" y="338221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1959" name="Google Shape;1959;p66"/>
          <p:cNvSpPr/>
          <p:nvPr/>
        </p:nvSpPr>
        <p:spPr>
          <a:xfrm>
            <a:off x="9813824" y="338221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1960" name="Google Shape;1960;p66"/>
          <p:cNvSpPr/>
          <p:nvPr/>
        </p:nvSpPr>
        <p:spPr>
          <a:xfrm>
            <a:off x="10321885" y="33821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1961" name="Google Shape;1961;p66"/>
          <p:cNvSpPr/>
          <p:nvPr/>
        </p:nvSpPr>
        <p:spPr>
          <a:xfrm>
            <a:off x="10829619" y="338221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1962" name="Google Shape;1962;p66"/>
          <p:cNvSpPr/>
          <p:nvPr/>
        </p:nvSpPr>
        <p:spPr>
          <a:xfrm>
            <a:off x="11337714" y="338221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1963" name="Google Shape;1963;p66"/>
          <p:cNvSpPr/>
          <p:nvPr/>
        </p:nvSpPr>
        <p:spPr>
          <a:xfrm>
            <a:off x="1189813" y="4009332"/>
            <a:ext cx="503700" cy="613500"/>
          </a:xfrm>
          <a:prstGeom prst="rect">
            <a:avLst/>
          </a:prstGeom>
          <a:solidFill>
            <a:srgbClr val="4424B5">
              <a:alpha val="49800"/>
            </a:srgb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1964" name="Google Shape;1964;p66"/>
          <p:cNvSpPr/>
          <p:nvPr/>
        </p:nvSpPr>
        <p:spPr>
          <a:xfrm>
            <a:off x="1697552" y="39987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1965" name="Google Shape;1965;p66"/>
          <p:cNvSpPr/>
          <p:nvPr/>
        </p:nvSpPr>
        <p:spPr>
          <a:xfrm>
            <a:off x="2205647" y="39987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1966" name="Google Shape;1966;p66"/>
          <p:cNvSpPr/>
          <p:nvPr/>
        </p:nvSpPr>
        <p:spPr>
          <a:xfrm>
            <a:off x="2712406" y="3998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1967" name="Google Shape;1967;p66"/>
          <p:cNvSpPr/>
          <p:nvPr/>
        </p:nvSpPr>
        <p:spPr>
          <a:xfrm>
            <a:off x="3220140" y="39987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1968" name="Google Shape;1968;p66"/>
          <p:cNvSpPr/>
          <p:nvPr/>
        </p:nvSpPr>
        <p:spPr>
          <a:xfrm>
            <a:off x="3728235" y="39987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1969" name="Google Shape;1969;p66"/>
          <p:cNvSpPr/>
          <p:nvPr/>
        </p:nvSpPr>
        <p:spPr>
          <a:xfrm>
            <a:off x="4231409" y="3998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1970" name="Google Shape;1970;p66"/>
          <p:cNvSpPr/>
          <p:nvPr/>
        </p:nvSpPr>
        <p:spPr>
          <a:xfrm>
            <a:off x="4739143" y="39987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1971" name="Google Shape;1971;p66"/>
          <p:cNvSpPr/>
          <p:nvPr/>
        </p:nvSpPr>
        <p:spPr>
          <a:xfrm>
            <a:off x="5247238" y="39987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1972" name="Google Shape;1972;p66"/>
          <p:cNvSpPr/>
          <p:nvPr/>
        </p:nvSpPr>
        <p:spPr>
          <a:xfrm>
            <a:off x="5756404" y="3998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1973" name="Google Shape;1973;p66"/>
          <p:cNvSpPr/>
          <p:nvPr/>
        </p:nvSpPr>
        <p:spPr>
          <a:xfrm>
            <a:off x="6264138" y="39987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1974" name="Google Shape;1974;p66"/>
          <p:cNvSpPr/>
          <p:nvPr/>
        </p:nvSpPr>
        <p:spPr>
          <a:xfrm>
            <a:off x="6772233" y="39987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1975" name="Google Shape;1975;p66"/>
          <p:cNvSpPr/>
          <p:nvPr/>
        </p:nvSpPr>
        <p:spPr>
          <a:xfrm>
            <a:off x="7278992" y="3998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1976" name="Google Shape;1976;p66"/>
          <p:cNvSpPr/>
          <p:nvPr/>
        </p:nvSpPr>
        <p:spPr>
          <a:xfrm>
            <a:off x="7786726" y="39987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1977" name="Google Shape;1977;p66"/>
          <p:cNvSpPr/>
          <p:nvPr/>
        </p:nvSpPr>
        <p:spPr>
          <a:xfrm>
            <a:off x="8294821" y="39987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1978" name="Google Shape;1978;p66"/>
          <p:cNvSpPr/>
          <p:nvPr/>
        </p:nvSpPr>
        <p:spPr>
          <a:xfrm>
            <a:off x="8797995" y="3998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1979" name="Google Shape;1979;p66"/>
          <p:cNvSpPr/>
          <p:nvPr/>
        </p:nvSpPr>
        <p:spPr>
          <a:xfrm>
            <a:off x="9305729" y="39987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1980" name="Google Shape;1980;p66"/>
          <p:cNvSpPr/>
          <p:nvPr/>
        </p:nvSpPr>
        <p:spPr>
          <a:xfrm>
            <a:off x="9813824" y="39987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1981" name="Google Shape;1981;p66"/>
          <p:cNvSpPr/>
          <p:nvPr/>
        </p:nvSpPr>
        <p:spPr>
          <a:xfrm>
            <a:off x="10321885" y="3998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1982" name="Google Shape;1982;p66"/>
          <p:cNvSpPr/>
          <p:nvPr/>
        </p:nvSpPr>
        <p:spPr>
          <a:xfrm>
            <a:off x="10829619" y="39987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1983" name="Google Shape;1983;p66"/>
          <p:cNvSpPr/>
          <p:nvPr/>
        </p:nvSpPr>
        <p:spPr>
          <a:xfrm>
            <a:off x="11337714" y="39987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1984" name="Google Shape;1984;p66"/>
          <p:cNvSpPr/>
          <p:nvPr/>
        </p:nvSpPr>
        <p:spPr>
          <a:xfrm>
            <a:off x="1190825" y="4615736"/>
            <a:ext cx="506700" cy="617100"/>
          </a:xfrm>
          <a:prstGeom prst="rect">
            <a:avLst/>
          </a:prstGeom>
          <a:solidFill>
            <a:srgbClr val="4424B5">
              <a:alpha val="49800"/>
            </a:srgb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1985" name="Google Shape;1985;p66"/>
          <p:cNvSpPr/>
          <p:nvPr/>
        </p:nvSpPr>
        <p:spPr>
          <a:xfrm>
            <a:off x="1698558" y="4615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1986" name="Google Shape;1986;p66"/>
          <p:cNvSpPr/>
          <p:nvPr/>
        </p:nvSpPr>
        <p:spPr>
          <a:xfrm>
            <a:off x="2206653" y="4615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1987" name="Google Shape;1987;p66"/>
          <p:cNvSpPr/>
          <p:nvPr/>
        </p:nvSpPr>
        <p:spPr>
          <a:xfrm>
            <a:off x="2713413" y="461573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1988" name="Google Shape;1988;p66"/>
          <p:cNvSpPr/>
          <p:nvPr/>
        </p:nvSpPr>
        <p:spPr>
          <a:xfrm>
            <a:off x="3221147" y="4615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1989" name="Google Shape;1989;p66"/>
          <p:cNvSpPr/>
          <p:nvPr/>
        </p:nvSpPr>
        <p:spPr>
          <a:xfrm>
            <a:off x="3729241" y="4615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1990" name="Google Shape;1990;p66"/>
          <p:cNvSpPr/>
          <p:nvPr/>
        </p:nvSpPr>
        <p:spPr>
          <a:xfrm>
            <a:off x="4232416" y="461573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1991" name="Google Shape;1991;p66"/>
          <p:cNvSpPr/>
          <p:nvPr/>
        </p:nvSpPr>
        <p:spPr>
          <a:xfrm>
            <a:off x="4740150" y="4615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1992" name="Google Shape;1992;p66"/>
          <p:cNvSpPr/>
          <p:nvPr/>
        </p:nvSpPr>
        <p:spPr>
          <a:xfrm>
            <a:off x="5248245" y="4615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1993" name="Google Shape;1993;p66"/>
          <p:cNvSpPr/>
          <p:nvPr/>
        </p:nvSpPr>
        <p:spPr>
          <a:xfrm>
            <a:off x="5757411" y="461573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1994" name="Google Shape;1994;p66"/>
          <p:cNvSpPr/>
          <p:nvPr/>
        </p:nvSpPr>
        <p:spPr>
          <a:xfrm>
            <a:off x="6265144" y="4615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1995" name="Google Shape;1995;p66"/>
          <p:cNvSpPr/>
          <p:nvPr/>
        </p:nvSpPr>
        <p:spPr>
          <a:xfrm>
            <a:off x="6773239" y="4615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1996" name="Google Shape;1996;p66"/>
          <p:cNvSpPr/>
          <p:nvPr/>
        </p:nvSpPr>
        <p:spPr>
          <a:xfrm>
            <a:off x="7279999" y="461573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1997" name="Google Shape;1997;p66"/>
          <p:cNvSpPr/>
          <p:nvPr/>
        </p:nvSpPr>
        <p:spPr>
          <a:xfrm>
            <a:off x="7787733" y="4615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1998" name="Google Shape;1998;p66"/>
          <p:cNvSpPr/>
          <p:nvPr/>
        </p:nvSpPr>
        <p:spPr>
          <a:xfrm>
            <a:off x="8295827" y="4615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1999" name="Google Shape;1999;p66"/>
          <p:cNvSpPr/>
          <p:nvPr/>
        </p:nvSpPr>
        <p:spPr>
          <a:xfrm>
            <a:off x="8799002" y="461573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000" name="Google Shape;2000;p66"/>
          <p:cNvSpPr/>
          <p:nvPr/>
        </p:nvSpPr>
        <p:spPr>
          <a:xfrm>
            <a:off x="9306736" y="4615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001" name="Google Shape;2001;p66"/>
          <p:cNvSpPr/>
          <p:nvPr/>
        </p:nvSpPr>
        <p:spPr>
          <a:xfrm>
            <a:off x="9814831" y="4615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002" name="Google Shape;2002;p66"/>
          <p:cNvSpPr/>
          <p:nvPr/>
        </p:nvSpPr>
        <p:spPr>
          <a:xfrm>
            <a:off x="10322892" y="461573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003" name="Google Shape;2003;p66"/>
          <p:cNvSpPr/>
          <p:nvPr/>
        </p:nvSpPr>
        <p:spPr>
          <a:xfrm>
            <a:off x="10830625" y="4615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004" name="Google Shape;2004;p66"/>
          <p:cNvSpPr/>
          <p:nvPr/>
        </p:nvSpPr>
        <p:spPr>
          <a:xfrm>
            <a:off x="11338720" y="4615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005" name="Google Shape;2005;p66"/>
          <p:cNvSpPr/>
          <p:nvPr/>
        </p:nvSpPr>
        <p:spPr>
          <a:xfrm>
            <a:off x="1189818" y="5231885"/>
            <a:ext cx="506700" cy="617100"/>
          </a:xfrm>
          <a:prstGeom prst="rect">
            <a:avLst/>
          </a:prstGeom>
          <a:solidFill>
            <a:srgbClr val="4424B5">
              <a:alpha val="49800"/>
            </a:srgb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006" name="Google Shape;2006;p66"/>
          <p:cNvSpPr/>
          <p:nvPr/>
        </p:nvSpPr>
        <p:spPr>
          <a:xfrm>
            <a:off x="1697552" y="5231910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007" name="Google Shape;2007;p66"/>
          <p:cNvSpPr/>
          <p:nvPr/>
        </p:nvSpPr>
        <p:spPr>
          <a:xfrm>
            <a:off x="2205647" y="5231910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008" name="Google Shape;2008;p66"/>
          <p:cNvSpPr/>
          <p:nvPr/>
        </p:nvSpPr>
        <p:spPr>
          <a:xfrm>
            <a:off x="2712406" y="5231885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009" name="Google Shape;2009;p66"/>
          <p:cNvSpPr/>
          <p:nvPr/>
        </p:nvSpPr>
        <p:spPr>
          <a:xfrm>
            <a:off x="3220140" y="5231910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010" name="Google Shape;2010;p66"/>
          <p:cNvSpPr/>
          <p:nvPr/>
        </p:nvSpPr>
        <p:spPr>
          <a:xfrm>
            <a:off x="3728235" y="5231910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011" name="Google Shape;2011;p66"/>
          <p:cNvSpPr/>
          <p:nvPr/>
        </p:nvSpPr>
        <p:spPr>
          <a:xfrm>
            <a:off x="4231409" y="5231885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012" name="Google Shape;2012;p66"/>
          <p:cNvSpPr/>
          <p:nvPr/>
        </p:nvSpPr>
        <p:spPr>
          <a:xfrm>
            <a:off x="4739143" y="5231910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013" name="Google Shape;2013;p66"/>
          <p:cNvSpPr/>
          <p:nvPr/>
        </p:nvSpPr>
        <p:spPr>
          <a:xfrm>
            <a:off x="5247238" y="5231910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014" name="Google Shape;2014;p66"/>
          <p:cNvSpPr/>
          <p:nvPr/>
        </p:nvSpPr>
        <p:spPr>
          <a:xfrm>
            <a:off x="5756404" y="5231885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015" name="Google Shape;2015;p66"/>
          <p:cNvSpPr/>
          <p:nvPr/>
        </p:nvSpPr>
        <p:spPr>
          <a:xfrm>
            <a:off x="6264138" y="5231910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016" name="Google Shape;2016;p66"/>
          <p:cNvSpPr/>
          <p:nvPr/>
        </p:nvSpPr>
        <p:spPr>
          <a:xfrm>
            <a:off x="6772233" y="5231910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017" name="Google Shape;2017;p66"/>
          <p:cNvSpPr/>
          <p:nvPr/>
        </p:nvSpPr>
        <p:spPr>
          <a:xfrm>
            <a:off x="7278992" y="5231885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018" name="Google Shape;2018;p66"/>
          <p:cNvSpPr/>
          <p:nvPr/>
        </p:nvSpPr>
        <p:spPr>
          <a:xfrm>
            <a:off x="7786726" y="5231910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019" name="Google Shape;2019;p66"/>
          <p:cNvSpPr/>
          <p:nvPr/>
        </p:nvSpPr>
        <p:spPr>
          <a:xfrm>
            <a:off x="8294821" y="5231910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020" name="Google Shape;2020;p66"/>
          <p:cNvSpPr/>
          <p:nvPr/>
        </p:nvSpPr>
        <p:spPr>
          <a:xfrm>
            <a:off x="8797995" y="5231885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021" name="Google Shape;2021;p66"/>
          <p:cNvSpPr/>
          <p:nvPr/>
        </p:nvSpPr>
        <p:spPr>
          <a:xfrm>
            <a:off x="9305729" y="5231910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022" name="Google Shape;2022;p66"/>
          <p:cNvSpPr/>
          <p:nvPr/>
        </p:nvSpPr>
        <p:spPr>
          <a:xfrm>
            <a:off x="9813824" y="5231910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023" name="Google Shape;2023;p66"/>
          <p:cNvSpPr/>
          <p:nvPr/>
        </p:nvSpPr>
        <p:spPr>
          <a:xfrm>
            <a:off x="10321885" y="5231885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024" name="Google Shape;2024;p66"/>
          <p:cNvSpPr/>
          <p:nvPr/>
        </p:nvSpPr>
        <p:spPr>
          <a:xfrm>
            <a:off x="10829619" y="5231910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025" name="Google Shape;2025;p66"/>
          <p:cNvSpPr/>
          <p:nvPr/>
        </p:nvSpPr>
        <p:spPr>
          <a:xfrm>
            <a:off x="11337714" y="5231910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026" name="Google Shape;2026;p66"/>
          <p:cNvSpPr txBox="1"/>
          <p:nvPr/>
        </p:nvSpPr>
        <p:spPr>
          <a:xfrm>
            <a:off x="1920450" y="450600"/>
            <a:ext cx="3450300" cy="10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rPr>
              <a:t> 0 time /  </a:t>
            </a:r>
            <a:r>
              <a:rPr lang="en-US" sz="36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rPr>
              <a:t>0 ms</a:t>
            </a:r>
            <a:endParaRPr sz="3600">
              <a:solidFill>
                <a:schemeClr val="accent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grpSp>
        <p:nvGrpSpPr>
          <p:cNvPr id="2027" name="Google Shape;2027;p66"/>
          <p:cNvGrpSpPr/>
          <p:nvPr/>
        </p:nvGrpSpPr>
        <p:grpSpPr>
          <a:xfrm>
            <a:off x="-61447" y="380620"/>
            <a:ext cx="1879681" cy="1167158"/>
            <a:chOff x="-117649" y="245151"/>
            <a:chExt cx="8551779" cy="5310089"/>
          </a:xfrm>
        </p:grpSpPr>
        <p:sp>
          <p:nvSpPr>
            <p:cNvPr id="2028" name="Google Shape;2028;p66"/>
            <p:cNvSpPr/>
            <p:nvPr/>
          </p:nvSpPr>
          <p:spPr>
            <a:xfrm>
              <a:off x="6240377" y="988908"/>
              <a:ext cx="446700" cy="152100"/>
            </a:xfrm>
            <a:prstGeom prst="roundRect">
              <a:avLst>
                <a:gd name="adj" fmla="val 16667"/>
              </a:avLst>
            </a:prstGeom>
            <a:solidFill>
              <a:schemeClr val="dk2"/>
            </a:solidFill>
            <a:ln w="381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66"/>
            <p:cNvSpPr/>
            <p:nvPr/>
          </p:nvSpPr>
          <p:spPr>
            <a:xfrm rot="5257651">
              <a:off x="6302612" y="1063266"/>
              <a:ext cx="318873" cy="152230"/>
            </a:xfrm>
            <a:prstGeom prst="roundRect">
              <a:avLst>
                <a:gd name="adj" fmla="val 16667"/>
              </a:avLst>
            </a:prstGeom>
            <a:solidFill>
              <a:schemeClr val="dk2"/>
            </a:solidFill>
            <a:ln w="381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030" name="Google Shape;2030;p66"/>
            <p:cNvGrpSpPr/>
            <p:nvPr/>
          </p:nvGrpSpPr>
          <p:grpSpPr>
            <a:xfrm>
              <a:off x="-117649" y="245151"/>
              <a:ext cx="8551779" cy="5310089"/>
              <a:chOff x="-105374" y="208276"/>
              <a:chExt cx="8551779" cy="5310089"/>
            </a:xfrm>
          </p:grpSpPr>
          <p:sp>
            <p:nvSpPr>
              <p:cNvPr id="2031" name="Google Shape;2031;p66"/>
              <p:cNvSpPr/>
              <p:nvPr/>
            </p:nvSpPr>
            <p:spPr>
              <a:xfrm>
                <a:off x="3190454" y="1998240"/>
                <a:ext cx="5255950" cy="3178650"/>
              </a:xfrm>
              <a:custGeom>
                <a:avLst/>
                <a:gdLst/>
                <a:ahLst/>
                <a:cxnLst/>
                <a:rect l="l" t="t" r="r" b="b"/>
                <a:pathLst>
                  <a:path w="210238" h="127146" extrusionOk="0">
                    <a:moveTo>
                      <a:pt x="1676" y="5611"/>
                    </a:moveTo>
                    <a:cubicBezTo>
                      <a:pt x="-13154" y="22572"/>
                      <a:pt x="80416" y="108276"/>
                      <a:pt x="107373" y="123106"/>
                    </a:cubicBezTo>
                    <a:cubicBezTo>
                      <a:pt x="134330" y="137936"/>
                      <a:pt x="149488" y="108030"/>
                      <a:pt x="163417" y="94593"/>
                    </a:cubicBezTo>
                    <a:cubicBezTo>
                      <a:pt x="177346" y="81156"/>
                      <a:pt x="185457" y="54691"/>
                      <a:pt x="190947" y="42482"/>
                    </a:cubicBezTo>
                    <a:cubicBezTo>
                      <a:pt x="196437" y="30274"/>
                      <a:pt x="227900" y="27487"/>
                      <a:pt x="196355" y="21342"/>
                    </a:cubicBezTo>
                    <a:cubicBezTo>
                      <a:pt x="164810" y="15197"/>
                      <a:pt x="16506" y="-11350"/>
                      <a:pt x="1676" y="561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</p:sp>
          <p:sp>
            <p:nvSpPr>
              <p:cNvPr id="2032" name="Google Shape;2032;p66"/>
              <p:cNvSpPr/>
              <p:nvPr/>
            </p:nvSpPr>
            <p:spPr>
              <a:xfrm>
                <a:off x="3247615" y="208276"/>
                <a:ext cx="5121106" cy="2949759"/>
              </a:xfrm>
              <a:custGeom>
                <a:avLst/>
                <a:gdLst/>
                <a:ahLst/>
                <a:cxnLst/>
                <a:rect l="l" t="t" r="r" b="b"/>
                <a:pathLst>
                  <a:path w="166920" h="96146" extrusionOk="0">
                    <a:moveTo>
                      <a:pt x="0" y="61568"/>
                    </a:moveTo>
                    <a:cubicBezTo>
                      <a:pt x="5251" y="57342"/>
                      <a:pt x="20747" y="44664"/>
                      <a:pt x="31505" y="36211"/>
                    </a:cubicBezTo>
                    <a:cubicBezTo>
                      <a:pt x="42263" y="27759"/>
                      <a:pt x="55966" y="16872"/>
                      <a:pt x="64546" y="10853"/>
                    </a:cubicBezTo>
                    <a:cubicBezTo>
                      <a:pt x="73127" y="4834"/>
                      <a:pt x="74920" y="480"/>
                      <a:pt x="82988" y="96"/>
                    </a:cubicBezTo>
                    <a:cubicBezTo>
                      <a:pt x="91056" y="-288"/>
                      <a:pt x="105783" y="6243"/>
                      <a:pt x="112955" y="8548"/>
                    </a:cubicBezTo>
                    <a:cubicBezTo>
                      <a:pt x="120127" y="10853"/>
                      <a:pt x="126914" y="11110"/>
                      <a:pt x="126018" y="13927"/>
                    </a:cubicBezTo>
                    <a:cubicBezTo>
                      <a:pt x="125122" y="16745"/>
                      <a:pt x="114237" y="23788"/>
                      <a:pt x="107577" y="25453"/>
                    </a:cubicBezTo>
                    <a:cubicBezTo>
                      <a:pt x="100918" y="27118"/>
                      <a:pt x="91312" y="19946"/>
                      <a:pt x="86061" y="23916"/>
                    </a:cubicBezTo>
                    <a:cubicBezTo>
                      <a:pt x="80810" y="27886"/>
                      <a:pt x="67876" y="44664"/>
                      <a:pt x="76072" y="49274"/>
                    </a:cubicBezTo>
                    <a:cubicBezTo>
                      <a:pt x="84268" y="53885"/>
                      <a:pt x="123969" y="51323"/>
                      <a:pt x="135239" y="51579"/>
                    </a:cubicBezTo>
                    <a:cubicBezTo>
                      <a:pt x="146509" y="51835"/>
                      <a:pt x="139082" y="48505"/>
                      <a:pt x="143692" y="50810"/>
                    </a:cubicBezTo>
                    <a:cubicBezTo>
                      <a:pt x="148303" y="53115"/>
                      <a:pt x="159188" y="59391"/>
                      <a:pt x="162902" y="65410"/>
                    </a:cubicBezTo>
                    <a:cubicBezTo>
                      <a:pt x="166616" y="71429"/>
                      <a:pt x="167896" y="81802"/>
                      <a:pt x="165975" y="86925"/>
                    </a:cubicBezTo>
                    <a:cubicBezTo>
                      <a:pt x="164054" y="92048"/>
                      <a:pt x="153809" y="94609"/>
                      <a:pt x="151376" y="96146"/>
                    </a:cubicBezTo>
                  </a:path>
                </a:pathLst>
              </a:custGeom>
              <a:solidFill>
                <a:srgbClr val="FFFFFF"/>
              </a:solidFill>
              <a:ln w="3810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033" name="Google Shape;2033;p66"/>
              <p:cNvSpPr/>
              <p:nvPr/>
            </p:nvSpPr>
            <p:spPr>
              <a:xfrm>
                <a:off x="5871377" y="4900500"/>
                <a:ext cx="1314024" cy="617865"/>
              </a:xfrm>
              <a:custGeom>
                <a:avLst/>
                <a:gdLst/>
                <a:ahLst/>
                <a:cxnLst/>
                <a:rect l="l" t="t" r="r" b="b"/>
                <a:pathLst>
                  <a:path w="42830" h="20139" extrusionOk="0">
                    <a:moveTo>
                      <a:pt x="40461" y="3842"/>
                    </a:moveTo>
                    <a:cubicBezTo>
                      <a:pt x="40717" y="5251"/>
                      <a:pt x="44431" y="9606"/>
                      <a:pt x="41998" y="12295"/>
                    </a:cubicBezTo>
                    <a:cubicBezTo>
                      <a:pt x="39565" y="14985"/>
                      <a:pt x="32650" y="20619"/>
                      <a:pt x="25862" y="19979"/>
                    </a:cubicBezTo>
                    <a:cubicBezTo>
                      <a:pt x="19075" y="19339"/>
                      <a:pt x="4987" y="11783"/>
                      <a:pt x="1273" y="8453"/>
                    </a:cubicBezTo>
                    <a:cubicBezTo>
                      <a:pt x="-2441" y="5123"/>
                      <a:pt x="3194" y="1409"/>
                      <a:pt x="3578" y="0"/>
                    </a:cubicBezTo>
                  </a:path>
                </a:pathLst>
              </a:custGeom>
              <a:solidFill>
                <a:srgbClr val="FFFFFF"/>
              </a:solidFill>
              <a:ln w="3810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034" name="Google Shape;2034;p66"/>
              <p:cNvSpPr/>
              <p:nvPr/>
            </p:nvSpPr>
            <p:spPr>
              <a:xfrm>
                <a:off x="5179864" y="1248025"/>
                <a:ext cx="2568300" cy="3058500"/>
              </a:xfrm>
              <a:prstGeom prst="ellipse">
                <a:avLst/>
              </a:prstGeom>
              <a:solidFill>
                <a:schemeClr val="lt2"/>
              </a:solidFill>
              <a:ln w="381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5" name="Google Shape;2035;p66"/>
              <p:cNvSpPr/>
              <p:nvPr/>
            </p:nvSpPr>
            <p:spPr>
              <a:xfrm>
                <a:off x="3187951" y="1982425"/>
                <a:ext cx="2514842" cy="3075593"/>
              </a:xfrm>
              <a:custGeom>
                <a:avLst/>
                <a:gdLst/>
                <a:ahLst/>
                <a:cxnLst/>
                <a:rect l="l" t="t" r="r" b="b"/>
                <a:pathLst>
                  <a:path w="111227" h="126217" extrusionOk="0">
                    <a:moveTo>
                      <a:pt x="111227" y="126217"/>
                    </a:moveTo>
                    <a:cubicBezTo>
                      <a:pt x="97626" y="124824"/>
                      <a:pt x="45352" y="119745"/>
                      <a:pt x="29620" y="117860"/>
                    </a:cubicBezTo>
                    <a:cubicBezTo>
                      <a:pt x="13889" y="115976"/>
                      <a:pt x="21017" y="115320"/>
                      <a:pt x="16838" y="114910"/>
                    </a:cubicBezTo>
                    <a:cubicBezTo>
                      <a:pt x="12659" y="114500"/>
                      <a:pt x="6432" y="116877"/>
                      <a:pt x="4547" y="115402"/>
                    </a:cubicBezTo>
                    <a:cubicBezTo>
                      <a:pt x="2663" y="113927"/>
                      <a:pt x="6268" y="123841"/>
                      <a:pt x="5531" y="106061"/>
                    </a:cubicBezTo>
                    <a:cubicBezTo>
                      <a:pt x="4794" y="88281"/>
                      <a:pt x="615" y="25683"/>
                      <a:pt x="123" y="8722"/>
                    </a:cubicBezTo>
                    <a:cubicBezTo>
                      <a:pt x="-369" y="-8239"/>
                      <a:pt x="2171" y="5035"/>
                      <a:pt x="2581" y="4297"/>
                    </a:cubicBezTo>
                  </a:path>
                </a:pathLst>
              </a:custGeom>
              <a:solidFill>
                <a:srgbClr val="FFFFFF"/>
              </a:solidFill>
              <a:ln w="3810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036" name="Google Shape;2036;p66"/>
              <p:cNvSpPr/>
              <p:nvPr/>
            </p:nvSpPr>
            <p:spPr>
              <a:xfrm>
                <a:off x="5455242" y="1512119"/>
                <a:ext cx="2023800" cy="2555100"/>
              </a:xfrm>
              <a:prstGeom prst="ellipse">
                <a:avLst/>
              </a:prstGeom>
              <a:solidFill>
                <a:schemeClr val="lt2"/>
              </a:solidFill>
              <a:ln w="381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037" name="Google Shape;2037;p66"/>
              <p:cNvCxnSpPr/>
              <p:nvPr/>
            </p:nvCxnSpPr>
            <p:spPr>
              <a:xfrm>
                <a:off x="6480363" y="1884015"/>
                <a:ext cx="0" cy="76920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38" name="Google Shape;2038;p66"/>
              <p:cNvCxnSpPr/>
              <p:nvPr/>
            </p:nvCxnSpPr>
            <p:spPr>
              <a:xfrm rot="10800000">
                <a:off x="6455654" y="2658993"/>
                <a:ext cx="608100" cy="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039" name="Google Shape;2039;p66"/>
              <p:cNvSpPr/>
              <p:nvPr/>
            </p:nvSpPr>
            <p:spPr>
              <a:xfrm>
                <a:off x="-105374" y="1869550"/>
                <a:ext cx="3420430" cy="3311917"/>
              </a:xfrm>
              <a:custGeom>
                <a:avLst/>
                <a:gdLst/>
                <a:ahLst/>
                <a:cxnLst/>
                <a:rect l="l" t="t" r="r" b="b"/>
                <a:pathLst>
                  <a:path w="135476" h="131178" extrusionOk="0">
                    <a:moveTo>
                      <a:pt x="131543" y="5489"/>
                    </a:moveTo>
                    <a:cubicBezTo>
                      <a:pt x="124087" y="5899"/>
                      <a:pt x="107536" y="8848"/>
                      <a:pt x="86806" y="7947"/>
                    </a:cubicBezTo>
                    <a:cubicBezTo>
                      <a:pt x="66076" y="7046"/>
                      <a:pt x="21012" y="410"/>
                      <a:pt x="7165" y="82"/>
                    </a:cubicBezTo>
                    <a:cubicBezTo>
                      <a:pt x="-6682" y="-246"/>
                      <a:pt x="3970" y="2786"/>
                      <a:pt x="3724" y="5981"/>
                    </a:cubicBezTo>
                    <a:cubicBezTo>
                      <a:pt x="3478" y="9177"/>
                      <a:pt x="5280" y="410"/>
                      <a:pt x="5690" y="19255"/>
                    </a:cubicBezTo>
                    <a:cubicBezTo>
                      <a:pt x="6100" y="38100"/>
                      <a:pt x="6346" y="100617"/>
                      <a:pt x="6182" y="119052"/>
                    </a:cubicBezTo>
                    <a:cubicBezTo>
                      <a:pt x="6018" y="137487"/>
                      <a:pt x="2905" y="128966"/>
                      <a:pt x="4707" y="129867"/>
                    </a:cubicBezTo>
                    <a:cubicBezTo>
                      <a:pt x="6510" y="130768"/>
                      <a:pt x="4953" y="126345"/>
                      <a:pt x="16997" y="124460"/>
                    </a:cubicBezTo>
                    <a:cubicBezTo>
                      <a:pt x="29042" y="122576"/>
                      <a:pt x="57228" y="119789"/>
                      <a:pt x="76974" y="118560"/>
                    </a:cubicBezTo>
                    <a:cubicBezTo>
                      <a:pt x="96721" y="117331"/>
                      <a:pt x="125726" y="117332"/>
                      <a:pt x="135476" y="117086"/>
                    </a:cubicBez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040" name="Google Shape;2040;p66"/>
              <p:cNvSpPr/>
              <p:nvPr/>
            </p:nvSpPr>
            <p:spPr>
              <a:xfrm>
                <a:off x="5810246" y="4307466"/>
                <a:ext cx="1781833" cy="786789"/>
              </a:xfrm>
              <a:custGeom>
                <a:avLst/>
                <a:gdLst/>
                <a:ahLst/>
                <a:cxnLst/>
                <a:rect l="l" t="t" r="r" b="b"/>
                <a:pathLst>
                  <a:path w="58078" h="25645" extrusionOk="0">
                    <a:moveTo>
                      <a:pt x="57822" y="896"/>
                    </a:moveTo>
                    <a:cubicBezTo>
                      <a:pt x="57438" y="2817"/>
                      <a:pt x="59615" y="8324"/>
                      <a:pt x="55517" y="12422"/>
                    </a:cubicBezTo>
                    <a:cubicBezTo>
                      <a:pt x="51419" y="16520"/>
                      <a:pt x="41301" y="24845"/>
                      <a:pt x="33233" y="25485"/>
                    </a:cubicBezTo>
                    <a:cubicBezTo>
                      <a:pt x="25165" y="26126"/>
                      <a:pt x="12615" y="19979"/>
                      <a:pt x="7108" y="16265"/>
                    </a:cubicBezTo>
                    <a:cubicBezTo>
                      <a:pt x="1601" y="12551"/>
                      <a:pt x="-192" y="5892"/>
                      <a:pt x="192" y="3202"/>
                    </a:cubicBezTo>
                    <a:cubicBezTo>
                      <a:pt x="576" y="513"/>
                      <a:pt x="3778" y="256"/>
                      <a:pt x="9413" y="128"/>
                    </a:cubicBezTo>
                    <a:cubicBezTo>
                      <a:pt x="15048" y="0"/>
                      <a:pt x="28495" y="1537"/>
                      <a:pt x="34002" y="2433"/>
                    </a:cubicBezTo>
                    <a:cubicBezTo>
                      <a:pt x="39509" y="3330"/>
                      <a:pt x="41045" y="4995"/>
                      <a:pt x="42454" y="5507"/>
                    </a:cubicBezTo>
                  </a:path>
                </a:pathLst>
              </a:custGeom>
              <a:solidFill>
                <a:srgbClr val="FFFFFF"/>
              </a:solidFill>
              <a:ln w="3810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041" name="Google Shape;2041;p66"/>
              <p:cNvSpPr/>
              <p:nvPr/>
            </p:nvSpPr>
            <p:spPr>
              <a:xfrm>
                <a:off x="7155381" y="3174432"/>
                <a:ext cx="1101136" cy="1270551"/>
              </a:xfrm>
              <a:custGeom>
                <a:avLst/>
                <a:gdLst/>
                <a:ahLst/>
                <a:cxnLst/>
                <a:rect l="l" t="t" r="r" b="b"/>
                <a:pathLst>
                  <a:path w="35891" h="41413" extrusionOk="0">
                    <a:moveTo>
                      <a:pt x="30864" y="192"/>
                    </a:moveTo>
                    <a:cubicBezTo>
                      <a:pt x="35346" y="960"/>
                      <a:pt x="37652" y="18762"/>
                      <a:pt x="33938" y="25549"/>
                    </a:cubicBezTo>
                    <a:cubicBezTo>
                      <a:pt x="30224" y="32337"/>
                      <a:pt x="14216" y="39252"/>
                      <a:pt x="8581" y="40917"/>
                    </a:cubicBezTo>
                    <a:cubicBezTo>
                      <a:pt x="2946" y="42582"/>
                      <a:pt x="384" y="38868"/>
                      <a:pt x="128" y="35538"/>
                    </a:cubicBezTo>
                    <a:cubicBezTo>
                      <a:pt x="-128" y="32208"/>
                      <a:pt x="1921" y="26830"/>
                      <a:pt x="7044" y="20939"/>
                    </a:cubicBezTo>
                    <a:cubicBezTo>
                      <a:pt x="12167" y="15048"/>
                      <a:pt x="26382" y="-576"/>
                      <a:pt x="30864" y="192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</p:grpSp>
      <p:grpSp>
        <p:nvGrpSpPr>
          <p:cNvPr id="2042" name="Google Shape;2042;p66"/>
          <p:cNvGrpSpPr/>
          <p:nvPr/>
        </p:nvGrpSpPr>
        <p:grpSpPr>
          <a:xfrm>
            <a:off x="1189800" y="4073821"/>
            <a:ext cx="467371" cy="467371"/>
            <a:chOff x="608800" y="2095000"/>
            <a:chExt cx="3364800" cy="3364800"/>
          </a:xfrm>
        </p:grpSpPr>
        <p:sp>
          <p:nvSpPr>
            <p:cNvPr id="2043" name="Google Shape;2043;p66"/>
            <p:cNvSpPr/>
            <p:nvPr/>
          </p:nvSpPr>
          <p:spPr>
            <a:xfrm>
              <a:off x="608800" y="2095000"/>
              <a:ext cx="3364800" cy="33648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66"/>
            <p:cNvSpPr/>
            <p:nvPr/>
          </p:nvSpPr>
          <p:spPr>
            <a:xfrm>
              <a:off x="812152" y="3455300"/>
              <a:ext cx="1117800" cy="11178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66"/>
            <p:cNvSpPr/>
            <p:nvPr/>
          </p:nvSpPr>
          <p:spPr>
            <a:xfrm>
              <a:off x="1065396" y="3840649"/>
              <a:ext cx="477600" cy="4779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66"/>
            <p:cNvSpPr/>
            <p:nvPr/>
          </p:nvSpPr>
          <p:spPr>
            <a:xfrm>
              <a:off x="1929800" y="2439558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66"/>
            <p:cNvSpPr/>
            <p:nvPr/>
          </p:nvSpPr>
          <p:spPr>
            <a:xfrm>
              <a:off x="3141850" y="3709383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66"/>
            <p:cNvSpPr/>
            <p:nvPr/>
          </p:nvSpPr>
          <p:spPr>
            <a:xfrm>
              <a:off x="2344050" y="4691283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66"/>
            <p:cNvSpPr/>
            <p:nvPr/>
          </p:nvSpPr>
          <p:spPr>
            <a:xfrm>
              <a:off x="2831545" y="3168653"/>
              <a:ext cx="279300" cy="2793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66"/>
            <p:cNvSpPr/>
            <p:nvPr/>
          </p:nvSpPr>
          <p:spPr>
            <a:xfrm>
              <a:off x="2417295" y="3813478"/>
              <a:ext cx="279300" cy="2793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66"/>
            <p:cNvSpPr/>
            <p:nvPr/>
          </p:nvSpPr>
          <p:spPr>
            <a:xfrm>
              <a:off x="2898335" y="2604252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66"/>
            <p:cNvSpPr/>
            <p:nvPr/>
          </p:nvSpPr>
          <p:spPr>
            <a:xfrm>
              <a:off x="1569185" y="4855977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66"/>
            <p:cNvSpPr/>
            <p:nvPr/>
          </p:nvSpPr>
          <p:spPr>
            <a:xfrm>
              <a:off x="1569185" y="2892177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54" name="Google Shape;2054;p66"/>
          <p:cNvGrpSpPr/>
          <p:nvPr/>
        </p:nvGrpSpPr>
        <p:grpSpPr>
          <a:xfrm>
            <a:off x="1191265" y="3463837"/>
            <a:ext cx="464436" cy="464436"/>
            <a:chOff x="3764048" y="2224021"/>
            <a:chExt cx="1508400" cy="1508400"/>
          </a:xfrm>
        </p:grpSpPr>
        <p:sp>
          <p:nvSpPr>
            <p:cNvPr id="2055" name="Google Shape;2055;p66"/>
            <p:cNvSpPr/>
            <p:nvPr/>
          </p:nvSpPr>
          <p:spPr>
            <a:xfrm>
              <a:off x="3764048" y="2224021"/>
              <a:ext cx="1508400" cy="15084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66"/>
            <p:cNvSpPr/>
            <p:nvPr/>
          </p:nvSpPr>
          <p:spPr>
            <a:xfrm>
              <a:off x="3855211" y="2833844"/>
              <a:ext cx="501000" cy="501000"/>
            </a:xfrm>
            <a:prstGeom prst="ellipse">
              <a:avLst/>
            </a:prstGeom>
            <a:solidFill>
              <a:srgbClr val="E69138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66"/>
            <p:cNvSpPr/>
            <p:nvPr/>
          </p:nvSpPr>
          <p:spPr>
            <a:xfrm>
              <a:off x="3968741" y="3006596"/>
              <a:ext cx="214200" cy="214200"/>
            </a:xfrm>
            <a:prstGeom prst="ellipse">
              <a:avLst/>
            </a:prstGeom>
            <a:solidFill>
              <a:srgbClr val="B45F0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66"/>
            <p:cNvSpPr/>
            <p:nvPr/>
          </p:nvSpPr>
          <p:spPr>
            <a:xfrm>
              <a:off x="4356253" y="2378487"/>
              <a:ext cx="218400" cy="218400"/>
            </a:xfrm>
            <a:prstGeom prst="ellipse">
              <a:avLst/>
            </a:prstGeom>
            <a:solidFill>
              <a:srgbClr val="93C47D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66"/>
            <p:cNvSpPr/>
            <p:nvPr/>
          </p:nvSpPr>
          <p:spPr>
            <a:xfrm>
              <a:off x="4899615" y="2947749"/>
              <a:ext cx="218400" cy="218400"/>
            </a:xfrm>
            <a:prstGeom prst="ellipse">
              <a:avLst/>
            </a:prstGeom>
            <a:solidFill>
              <a:srgbClr val="D5A6BD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66"/>
            <p:cNvSpPr/>
            <p:nvPr/>
          </p:nvSpPr>
          <p:spPr>
            <a:xfrm>
              <a:off x="4541961" y="3387935"/>
              <a:ext cx="218400" cy="218400"/>
            </a:xfrm>
            <a:prstGeom prst="ellipse">
              <a:avLst/>
            </a:prstGeom>
            <a:solidFill>
              <a:srgbClr val="6FA8DC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66"/>
            <p:cNvSpPr/>
            <p:nvPr/>
          </p:nvSpPr>
          <p:spPr>
            <a:xfrm>
              <a:off x="4760505" y="2705340"/>
              <a:ext cx="125100" cy="1251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66"/>
            <p:cNvSpPr/>
            <p:nvPr/>
          </p:nvSpPr>
          <p:spPr>
            <a:xfrm>
              <a:off x="4574797" y="2994415"/>
              <a:ext cx="125100" cy="1251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66"/>
            <p:cNvSpPr/>
            <p:nvPr/>
          </p:nvSpPr>
          <p:spPr>
            <a:xfrm>
              <a:off x="4790447" y="2452319"/>
              <a:ext cx="70800" cy="708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66"/>
            <p:cNvSpPr/>
            <p:nvPr/>
          </p:nvSpPr>
          <p:spPr>
            <a:xfrm>
              <a:off x="4194589" y="3461767"/>
              <a:ext cx="70800" cy="708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66"/>
            <p:cNvSpPr/>
            <p:nvPr/>
          </p:nvSpPr>
          <p:spPr>
            <a:xfrm>
              <a:off x="4194589" y="2581396"/>
              <a:ext cx="70800" cy="708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66" name="Google Shape;2066;p66"/>
          <p:cNvGrpSpPr/>
          <p:nvPr/>
        </p:nvGrpSpPr>
        <p:grpSpPr>
          <a:xfrm>
            <a:off x="1189800" y="5313871"/>
            <a:ext cx="467371" cy="467371"/>
            <a:chOff x="608800" y="2095000"/>
            <a:chExt cx="3364800" cy="3364800"/>
          </a:xfrm>
        </p:grpSpPr>
        <p:sp>
          <p:nvSpPr>
            <p:cNvPr id="2067" name="Google Shape;2067;p66"/>
            <p:cNvSpPr/>
            <p:nvPr/>
          </p:nvSpPr>
          <p:spPr>
            <a:xfrm>
              <a:off x="608800" y="2095000"/>
              <a:ext cx="3364800" cy="33648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66"/>
            <p:cNvSpPr/>
            <p:nvPr/>
          </p:nvSpPr>
          <p:spPr>
            <a:xfrm>
              <a:off x="812152" y="3455300"/>
              <a:ext cx="1117800" cy="11178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2069;p66"/>
            <p:cNvSpPr/>
            <p:nvPr/>
          </p:nvSpPr>
          <p:spPr>
            <a:xfrm>
              <a:off x="1065396" y="3840649"/>
              <a:ext cx="477600" cy="4779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66"/>
            <p:cNvSpPr/>
            <p:nvPr/>
          </p:nvSpPr>
          <p:spPr>
            <a:xfrm>
              <a:off x="1929800" y="2439558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66"/>
            <p:cNvSpPr/>
            <p:nvPr/>
          </p:nvSpPr>
          <p:spPr>
            <a:xfrm>
              <a:off x="3141850" y="3709383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66"/>
            <p:cNvSpPr/>
            <p:nvPr/>
          </p:nvSpPr>
          <p:spPr>
            <a:xfrm>
              <a:off x="2344050" y="4691283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Google Shape;2073;p66"/>
            <p:cNvSpPr/>
            <p:nvPr/>
          </p:nvSpPr>
          <p:spPr>
            <a:xfrm>
              <a:off x="2831545" y="3168653"/>
              <a:ext cx="279300" cy="2793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Google Shape;2074;p66"/>
            <p:cNvSpPr/>
            <p:nvPr/>
          </p:nvSpPr>
          <p:spPr>
            <a:xfrm>
              <a:off x="2417295" y="3813478"/>
              <a:ext cx="279300" cy="2793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2075;p66"/>
            <p:cNvSpPr/>
            <p:nvPr/>
          </p:nvSpPr>
          <p:spPr>
            <a:xfrm>
              <a:off x="2898335" y="2604252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2076;p66"/>
            <p:cNvSpPr/>
            <p:nvPr/>
          </p:nvSpPr>
          <p:spPr>
            <a:xfrm>
              <a:off x="1569185" y="4855977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2077;p66"/>
            <p:cNvSpPr/>
            <p:nvPr/>
          </p:nvSpPr>
          <p:spPr>
            <a:xfrm>
              <a:off x="1569185" y="2892177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78" name="Google Shape;2078;p66"/>
          <p:cNvGrpSpPr/>
          <p:nvPr/>
        </p:nvGrpSpPr>
        <p:grpSpPr>
          <a:xfrm>
            <a:off x="1191265" y="4703887"/>
            <a:ext cx="464436" cy="464436"/>
            <a:chOff x="3764048" y="2224021"/>
            <a:chExt cx="1508400" cy="1508400"/>
          </a:xfrm>
        </p:grpSpPr>
        <p:sp>
          <p:nvSpPr>
            <p:cNvPr id="2079" name="Google Shape;2079;p66"/>
            <p:cNvSpPr/>
            <p:nvPr/>
          </p:nvSpPr>
          <p:spPr>
            <a:xfrm>
              <a:off x="3764048" y="2224021"/>
              <a:ext cx="1508400" cy="15084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66"/>
            <p:cNvSpPr/>
            <p:nvPr/>
          </p:nvSpPr>
          <p:spPr>
            <a:xfrm>
              <a:off x="3855211" y="2833844"/>
              <a:ext cx="501000" cy="501000"/>
            </a:xfrm>
            <a:prstGeom prst="ellipse">
              <a:avLst/>
            </a:prstGeom>
            <a:solidFill>
              <a:srgbClr val="E69138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66"/>
            <p:cNvSpPr/>
            <p:nvPr/>
          </p:nvSpPr>
          <p:spPr>
            <a:xfrm>
              <a:off x="3968741" y="3006596"/>
              <a:ext cx="214200" cy="214200"/>
            </a:xfrm>
            <a:prstGeom prst="ellipse">
              <a:avLst/>
            </a:prstGeom>
            <a:solidFill>
              <a:srgbClr val="B45F0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66"/>
            <p:cNvSpPr/>
            <p:nvPr/>
          </p:nvSpPr>
          <p:spPr>
            <a:xfrm>
              <a:off x="4356253" y="2378487"/>
              <a:ext cx="218400" cy="218400"/>
            </a:xfrm>
            <a:prstGeom prst="ellipse">
              <a:avLst/>
            </a:prstGeom>
            <a:solidFill>
              <a:srgbClr val="93C47D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66"/>
            <p:cNvSpPr/>
            <p:nvPr/>
          </p:nvSpPr>
          <p:spPr>
            <a:xfrm>
              <a:off x="4899615" y="2947749"/>
              <a:ext cx="218400" cy="218400"/>
            </a:xfrm>
            <a:prstGeom prst="ellipse">
              <a:avLst/>
            </a:prstGeom>
            <a:solidFill>
              <a:srgbClr val="D5A6BD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66"/>
            <p:cNvSpPr/>
            <p:nvPr/>
          </p:nvSpPr>
          <p:spPr>
            <a:xfrm>
              <a:off x="4541961" y="3387935"/>
              <a:ext cx="218400" cy="218400"/>
            </a:xfrm>
            <a:prstGeom prst="ellipse">
              <a:avLst/>
            </a:prstGeom>
            <a:solidFill>
              <a:srgbClr val="6FA8DC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66"/>
            <p:cNvSpPr/>
            <p:nvPr/>
          </p:nvSpPr>
          <p:spPr>
            <a:xfrm>
              <a:off x="4760505" y="2705340"/>
              <a:ext cx="125100" cy="1251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66"/>
            <p:cNvSpPr/>
            <p:nvPr/>
          </p:nvSpPr>
          <p:spPr>
            <a:xfrm>
              <a:off x="4574797" y="2994415"/>
              <a:ext cx="125100" cy="1251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66"/>
            <p:cNvSpPr/>
            <p:nvPr/>
          </p:nvSpPr>
          <p:spPr>
            <a:xfrm>
              <a:off x="4790447" y="2452319"/>
              <a:ext cx="70800" cy="708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66"/>
            <p:cNvSpPr/>
            <p:nvPr/>
          </p:nvSpPr>
          <p:spPr>
            <a:xfrm>
              <a:off x="4194589" y="3461767"/>
              <a:ext cx="70800" cy="708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66"/>
            <p:cNvSpPr/>
            <p:nvPr/>
          </p:nvSpPr>
          <p:spPr>
            <a:xfrm>
              <a:off x="4194589" y="2581396"/>
              <a:ext cx="70800" cy="708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67"/>
          <p:cNvSpPr/>
          <p:nvPr/>
        </p:nvSpPr>
        <p:spPr>
          <a:xfrm>
            <a:off x="1190456" y="2765674"/>
            <a:ext cx="506700" cy="617100"/>
          </a:xfrm>
          <a:prstGeom prst="rect">
            <a:avLst/>
          </a:prstGeom>
          <a:solidFill>
            <a:srgbClr val="4424B5">
              <a:alpha val="49800"/>
            </a:srgb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096" name="Google Shape;2096;p67"/>
          <p:cNvSpPr/>
          <p:nvPr/>
        </p:nvSpPr>
        <p:spPr>
          <a:xfrm>
            <a:off x="1698190" y="2765699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097" name="Google Shape;2097;p67"/>
          <p:cNvSpPr/>
          <p:nvPr/>
        </p:nvSpPr>
        <p:spPr>
          <a:xfrm>
            <a:off x="1191325" y="2355699"/>
            <a:ext cx="506700" cy="410100"/>
          </a:xfrm>
          <a:prstGeom prst="rect">
            <a:avLst/>
          </a:prstGeom>
          <a:solidFill>
            <a:srgbClr val="2F2F2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0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98" name="Google Shape;2098;p67"/>
          <p:cNvSpPr/>
          <p:nvPr/>
        </p:nvSpPr>
        <p:spPr>
          <a:xfrm>
            <a:off x="1698301" y="2355699"/>
            <a:ext cx="506700" cy="410100"/>
          </a:xfrm>
          <a:prstGeom prst="rect">
            <a:avLst/>
          </a:prstGeom>
          <a:solidFill>
            <a:srgbClr val="2F2F2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10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99" name="Google Shape;2099;p67"/>
          <p:cNvSpPr/>
          <p:nvPr/>
        </p:nvSpPr>
        <p:spPr>
          <a:xfrm>
            <a:off x="2205277" y="2355699"/>
            <a:ext cx="506700" cy="410100"/>
          </a:xfrm>
          <a:prstGeom prst="rect">
            <a:avLst/>
          </a:prstGeom>
          <a:solidFill>
            <a:srgbClr val="2F2F2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20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00" name="Google Shape;2100;p67"/>
          <p:cNvSpPr/>
          <p:nvPr/>
        </p:nvSpPr>
        <p:spPr>
          <a:xfrm>
            <a:off x="2713252" y="2355699"/>
            <a:ext cx="506700" cy="410100"/>
          </a:xfrm>
          <a:prstGeom prst="rect">
            <a:avLst/>
          </a:prstGeom>
          <a:solidFill>
            <a:srgbClr val="3D3D3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30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01" name="Google Shape;2101;p67"/>
          <p:cNvSpPr/>
          <p:nvPr/>
        </p:nvSpPr>
        <p:spPr>
          <a:xfrm>
            <a:off x="3220229" y="2355699"/>
            <a:ext cx="506700" cy="410100"/>
          </a:xfrm>
          <a:prstGeom prst="rect">
            <a:avLst/>
          </a:prstGeom>
          <a:solidFill>
            <a:srgbClr val="3D3D3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40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02" name="Google Shape;2102;p67"/>
          <p:cNvSpPr/>
          <p:nvPr/>
        </p:nvSpPr>
        <p:spPr>
          <a:xfrm>
            <a:off x="3727205" y="2355699"/>
            <a:ext cx="506700" cy="410100"/>
          </a:xfrm>
          <a:prstGeom prst="rect">
            <a:avLst/>
          </a:prstGeom>
          <a:solidFill>
            <a:srgbClr val="3D3D3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50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03" name="Google Shape;2103;p67"/>
          <p:cNvSpPr/>
          <p:nvPr/>
        </p:nvSpPr>
        <p:spPr>
          <a:xfrm>
            <a:off x="2206285" y="2765699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104" name="Google Shape;2104;p67"/>
          <p:cNvSpPr/>
          <p:nvPr/>
        </p:nvSpPr>
        <p:spPr>
          <a:xfrm>
            <a:off x="1692187" y="1945600"/>
            <a:ext cx="5073300" cy="410100"/>
          </a:xfrm>
          <a:prstGeom prst="rect">
            <a:avLst/>
          </a:prstGeom>
          <a:solidFill>
            <a:srgbClr val="464646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 dirty="0" err="1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Roboto"/>
                <a:sym typeface="Roboto"/>
              </a:rPr>
              <a:t>週期</a:t>
            </a:r>
            <a:r>
              <a:rPr lang="en-US" sz="13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1</a:t>
            </a:r>
            <a:endParaRPr sz="1300" b="1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05" name="Google Shape;2105;p67"/>
          <p:cNvSpPr/>
          <p:nvPr/>
        </p:nvSpPr>
        <p:spPr>
          <a:xfrm>
            <a:off x="4235461" y="2355699"/>
            <a:ext cx="506700" cy="410100"/>
          </a:xfrm>
          <a:prstGeom prst="rect">
            <a:avLst/>
          </a:prstGeom>
          <a:solidFill>
            <a:srgbClr val="464646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60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06" name="Google Shape;2106;p67"/>
          <p:cNvSpPr/>
          <p:nvPr/>
        </p:nvSpPr>
        <p:spPr>
          <a:xfrm>
            <a:off x="4742437" y="2356199"/>
            <a:ext cx="506700" cy="410100"/>
          </a:xfrm>
          <a:prstGeom prst="rect">
            <a:avLst/>
          </a:prstGeom>
          <a:solidFill>
            <a:srgbClr val="464646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70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07" name="Google Shape;2107;p67"/>
          <p:cNvSpPr/>
          <p:nvPr/>
        </p:nvSpPr>
        <p:spPr>
          <a:xfrm>
            <a:off x="5249414" y="2355699"/>
            <a:ext cx="506700" cy="410100"/>
          </a:xfrm>
          <a:prstGeom prst="rect">
            <a:avLst/>
          </a:prstGeom>
          <a:solidFill>
            <a:srgbClr val="464646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80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08" name="Google Shape;2108;p67"/>
          <p:cNvSpPr/>
          <p:nvPr/>
        </p:nvSpPr>
        <p:spPr>
          <a:xfrm>
            <a:off x="5756789" y="2356199"/>
            <a:ext cx="506700" cy="410100"/>
          </a:xfrm>
          <a:prstGeom prst="rect">
            <a:avLst/>
          </a:prstGeom>
          <a:solidFill>
            <a:srgbClr val="505050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90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09" name="Google Shape;2109;p67"/>
          <p:cNvSpPr/>
          <p:nvPr/>
        </p:nvSpPr>
        <p:spPr>
          <a:xfrm>
            <a:off x="6263765" y="2355699"/>
            <a:ext cx="506700" cy="410100"/>
          </a:xfrm>
          <a:prstGeom prst="rect">
            <a:avLst/>
          </a:prstGeom>
          <a:solidFill>
            <a:srgbClr val="505050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100</a:t>
            </a:r>
            <a:endParaRPr sz="12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10" name="Google Shape;2110;p67"/>
          <p:cNvSpPr/>
          <p:nvPr/>
        </p:nvSpPr>
        <p:spPr>
          <a:xfrm>
            <a:off x="6770742" y="2355699"/>
            <a:ext cx="506700" cy="410100"/>
          </a:xfrm>
          <a:prstGeom prst="rect">
            <a:avLst/>
          </a:prstGeom>
          <a:solidFill>
            <a:srgbClr val="505050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110</a:t>
            </a:r>
            <a:endParaRPr sz="12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11" name="Google Shape;2111;p67"/>
          <p:cNvSpPr/>
          <p:nvPr/>
        </p:nvSpPr>
        <p:spPr>
          <a:xfrm>
            <a:off x="346575" y="3382034"/>
            <a:ext cx="846300" cy="617100"/>
          </a:xfrm>
          <a:prstGeom prst="rect">
            <a:avLst/>
          </a:prstGeom>
          <a:solidFill>
            <a:srgbClr val="2F2F2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Cell 1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70 ms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12" name="Google Shape;2112;p67"/>
          <p:cNvSpPr/>
          <p:nvPr/>
        </p:nvSpPr>
        <p:spPr>
          <a:xfrm>
            <a:off x="346575" y="3998729"/>
            <a:ext cx="846300" cy="617100"/>
          </a:xfrm>
          <a:prstGeom prst="rect">
            <a:avLst/>
          </a:prstGeom>
          <a:solidFill>
            <a:srgbClr val="3D3D3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Cell 2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30 ms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13" name="Google Shape;2113;p67"/>
          <p:cNvSpPr/>
          <p:nvPr/>
        </p:nvSpPr>
        <p:spPr>
          <a:xfrm>
            <a:off x="346575" y="4615200"/>
            <a:ext cx="846300" cy="617100"/>
          </a:xfrm>
          <a:prstGeom prst="rect">
            <a:avLst/>
          </a:prstGeom>
          <a:solidFill>
            <a:srgbClr val="41414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Cell 3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70 ms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14" name="Google Shape;2114;p67"/>
          <p:cNvSpPr/>
          <p:nvPr/>
        </p:nvSpPr>
        <p:spPr>
          <a:xfrm>
            <a:off x="346575" y="5231873"/>
            <a:ext cx="846300" cy="617100"/>
          </a:xfrm>
          <a:prstGeom prst="rect">
            <a:avLst/>
          </a:prstGeom>
          <a:solidFill>
            <a:srgbClr val="41414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Cell 4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30 ms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15" name="Google Shape;2115;p67"/>
          <p:cNvSpPr/>
          <p:nvPr/>
        </p:nvSpPr>
        <p:spPr>
          <a:xfrm>
            <a:off x="346580" y="2355574"/>
            <a:ext cx="846300" cy="1027200"/>
          </a:xfrm>
          <a:prstGeom prst="rect">
            <a:avLst/>
          </a:prstGeom>
          <a:solidFill>
            <a:srgbClr val="2F2F2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Map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100 ms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16" name="Google Shape;2116;p67"/>
          <p:cNvSpPr/>
          <p:nvPr/>
        </p:nvSpPr>
        <p:spPr>
          <a:xfrm>
            <a:off x="7278995" y="2355699"/>
            <a:ext cx="506700" cy="410100"/>
          </a:xfrm>
          <a:prstGeom prst="rect">
            <a:avLst/>
          </a:prstGeom>
          <a:solidFill>
            <a:srgbClr val="2F2F2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120</a:t>
            </a:r>
            <a:endParaRPr sz="12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17" name="Google Shape;2117;p67"/>
          <p:cNvSpPr/>
          <p:nvPr/>
        </p:nvSpPr>
        <p:spPr>
          <a:xfrm>
            <a:off x="7785972" y="2355699"/>
            <a:ext cx="506700" cy="410100"/>
          </a:xfrm>
          <a:prstGeom prst="rect">
            <a:avLst/>
          </a:prstGeom>
          <a:solidFill>
            <a:srgbClr val="2F2F2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130</a:t>
            </a:r>
            <a:endParaRPr sz="12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18" name="Google Shape;2118;p67"/>
          <p:cNvSpPr/>
          <p:nvPr/>
        </p:nvSpPr>
        <p:spPr>
          <a:xfrm>
            <a:off x="8292948" y="2355699"/>
            <a:ext cx="506700" cy="410100"/>
          </a:xfrm>
          <a:prstGeom prst="rect">
            <a:avLst/>
          </a:prstGeom>
          <a:solidFill>
            <a:srgbClr val="2F2F2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140</a:t>
            </a:r>
            <a:endParaRPr sz="12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19" name="Google Shape;2119;p67"/>
          <p:cNvSpPr/>
          <p:nvPr/>
        </p:nvSpPr>
        <p:spPr>
          <a:xfrm>
            <a:off x="6781252" y="1945600"/>
            <a:ext cx="5062200" cy="410100"/>
          </a:xfrm>
          <a:prstGeom prst="rect">
            <a:avLst/>
          </a:prstGeom>
          <a:solidFill>
            <a:srgbClr val="3D3D3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 dirty="0" err="1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Roboto"/>
                <a:sym typeface="Roboto"/>
              </a:rPr>
              <a:t>週期</a:t>
            </a:r>
            <a:r>
              <a:rPr lang="en-US" sz="13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2</a:t>
            </a:r>
            <a:endParaRPr sz="1300" b="1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20" name="Google Shape;2120;p67"/>
          <p:cNvSpPr/>
          <p:nvPr/>
        </p:nvSpPr>
        <p:spPr>
          <a:xfrm>
            <a:off x="8801202" y="2355699"/>
            <a:ext cx="506700" cy="410100"/>
          </a:xfrm>
          <a:prstGeom prst="rect">
            <a:avLst/>
          </a:prstGeom>
          <a:solidFill>
            <a:srgbClr val="3D3D3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150</a:t>
            </a:r>
            <a:endParaRPr sz="12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21" name="Google Shape;2121;p67"/>
          <p:cNvSpPr/>
          <p:nvPr/>
        </p:nvSpPr>
        <p:spPr>
          <a:xfrm>
            <a:off x="9308178" y="2355699"/>
            <a:ext cx="506700" cy="410100"/>
          </a:xfrm>
          <a:prstGeom prst="rect">
            <a:avLst/>
          </a:prstGeom>
          <a:solidFill>
            <a:srgbClr val="3D3D3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160</a:t>
            </a:r>
            <a:endParaRPr sz="12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22" name="Google Shape;2122;p67"/>
          <p:cNvSpPr/>
          <p:nvPr/>
        </p:nvSpPr>
        <p:spPr>
          <a:xfrm>
            <a:off x="9815154" y="2355699"/>
            <a:ext cx="506700" cy="410100"/>
          </a:xfrm>
          <a:prstGeom prst="rect">
            <a:avLst/>
          </a:prstGeom>
          <a:solidFill>
            <a:srgbClr val="3D3D3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170</a:t>
            </a:r>
            <a:endParaRPr sz="12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23" name="Google Shape;2123;p67"/>
          <p:cNvSpPr/>
          <p:nvPr/>
        </p:nvSpPr>
        <p:spPr>
          <a:xfrm>
            <a:off x="10322104" y="2355699"/>
            <a:ext cx="506700" cy="410100"/>
          </a:xfrm>
          <a:prstGeom prst="rect">
            <a:avLst/>
          </a:prstGeom>
          <a:solidFill>
            <a:srgbClr val="3D3D3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180</a:t>
            </a:r>
            <a:endParaRPr sz="12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24" name="Google Shape;2124;p67"/>
          <p:cNvSpPr/>
          <p:nvPr/>
        </p:nvSpPr>
        <p:spPr>
          <a:xfrm>
            <a:off x="10829081" y="2355699"/>
            <a:ext cx="506700" cy="410100"/>
          </a:xfrm>
          <a:prstGeom prst="rect">
            <a:avLst/>
          </a:prstGeom>
          <a:solidFill>
            <a:srgbClr val="3D3D3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190</a:t>
            </a:r>
            <a:endParaRPr sz="12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25" name="Google Shape;2125;p67"/>
          <p:cNvSpPr/>
          <p:nvPr/>
        </p:nvSpPr>
        <p:spPr>
          <a:xfrm>
            <a:off x="11336057" y="2355699"/>
            <a:ext cx="506700" cy="410100"/>
          </a:xfrm>
          <a:prstGeom prst="rect">
            <a:avLst/>
          </a:prstGeom>
          <a:solidFill>
            <a:srgbClr val="3D3D3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200</a:t>
            </a:r>
            <a:endParaRPr sz="12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26" name="Google Shape;2126;p67"/>
          <p:cNvSpPr/>
          <p:nvPr/>
        </p:nvSpPr>
        <p:spPr>
          <a:xfrm>
            <a:off x="2713045" y="2765674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127" name="Google Shape;2127;p67"/>
          <p:cNvSpPr/>
          <p:nvPr/>
        </p:nvSpPr>
        <p:spPr>
          <a:xfrm>
            <a:off x="3220778" y="2765699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128" name="Google Shape;2128;p67"/>
          <p:cNvSpPr/>
          <p:nvPr/>
        </p:nvSpPr>
        <p:spPr>
          <a:xfrm>
            <a:off x="3728873" y="2765699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129" name="Google Shape;2129;p67"/>
          <p:cNvSpPr/>
          <p:nvPr/>
        </p:nvSpPr>
        <p:spPr>
          <a:xfrm>
            <a:off x="4232048" y="2765674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130" name="Google Shape;2130;p67"/>
          <p:cNvSpPr/>
          <p:nvPr/>
        </p:nvSpPr>
        <p:spPr>
          <a:xfrm>
            <a:off x="4739782" y="2765699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131" name="Google Shape;2131;p67"/>
          <p:cNvSpPr/>
          <p:nvPr/>
        </p:nvSpPr>
        <p:spPr>
          <a:xfrm>
            <a:off x="5247876" y="2765699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132" name="Google Shape;2132;p67"/>
          <p:cNvSpPr/>
          <p:nvPr/>
        </p:nvSpPr>
        <p:spPr>
          <a:xfrm>
            <a:off x="5757042" y="2765674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133" name="Google Shape;2133;p67"/>
          <p:cNvSpPr/>
          <p:nvPr/>
        </p:nvSpPr>
        <p:spPr>
          <a:xfrm>
            <a:off x="6264776" y="2765699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134" name="Google Shape;2134;p67"/>
          <p:cNvSpPr/>
          <p:nvPr/>
        </p:nvSpPr>
        <p:spPr>
          <a:xfrm>
            <a:off x="6772871" y="2765699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135" name="Google Shape;2135;p67"/>
          <p:cNvSpPr/>
          <p:nvPr/>
        </p:nvSpPr>
        <p:spPr>
          <a:xfrm>
            <a:off x="7279631" y="2765674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136" name="Google Shape;2136;p67"/>
          <p:cNvSpPr/>
          <p:nvPr/>
        </p:nvSpPr>
        <p:spPr>
          <a:xfrm>
            <a:off x="7787364" y="2765699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137" name="Google Shape;2137;p67"/>
          <p:cNvSpPr/>
          <p:nvPr/>
        </p:nvSpPr>
        <p:spPr>
          <a:xfrm>
            <a:off x="8295459" y="2765699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138" name="Google Shape;2138;p67"/>
          <p:cNvSpPr/>
          <p:nvPr/>
        </p:nvSpPr>
        <p:spPr>
          <a:xfrm>
            <a:off x="8798634" y="2765674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139" name="Google Shape;2139;p67"/>
          <p:cNvSpPr/>
          <p:nvPr/>
        </p:nvSpPr>
        <p:spPr>
          <a:xfrm>
            <a:off x="9306368" y="2765699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140" name="Google Shape;2140;p67"/>
          <p:cNvSpPr/>
          <p:nvPr/>
        </p:nvSpPr>
        <p:spPr>
          <a:xfrm>
            <a:off x="9814462" y="2765699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141" name="Google Shape;2141;p67"/>
          <p:cNvSpPr/>
          <p:nvPr/>
        </p:nvSpPr>
        <p:spPr>
          <a:xfrm>
            <a:off x="10322523" y="2765674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142" name="Google Shape;2142;p67"/>
          <p:cNvSpPr/>
          <p:nvPr/>
        </p:nvSpPr>
        <p:spPr>
          <a:xfrm>
            <a:off x="10830257" y="2765699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143" name="Google Shape;2143;p67"/>
          <p:cNvSpPr/>
          <p:nvPr/>
        </p:nvSpPr>
        <p:spPr>
          <a:xfrm>
            <a:off x="11338352" y="2765699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144" name="Google Shape;2144;p67"/>
          <p:cNvSpPr/>
          <p:nvPr/>
        </p:nvSpPr>
        <p:spPr>
          <a:xfrm>
            <a:off x="1189818" y="3382186"/>
            <a:ext cx="506700" cy="617100"/>
          </a:xfrm>
          <a:prstGeom prst="rect">
            <a:avLst/>
          </a:prstGeom>
          <a:solidFill>
            <a:srgbClr val="4424B5">
              <a:alpha val="49800"/>
            </a:srgb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145" name="Google Shape;2145;p67"/>
          <p:cNvSpPr/>
          <p:nvPr/>
        </p:nvSpPr>
        <p:spPr>
          <a:xfrm>
            <a:off x="1697552" y="338221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146" name="Google Shape;2146;p67"/>
          <p:cNvSpPr/>
          <p:nvPr/>
        </p:nvSpPr>
        <p:spPr>
          <a:xfrm>
            <a:off x="2205647" y="338221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147" name="Google Shape;2147;p67"/>
          <p:cNvSpPr/>
          <p:nvPr/>
        </p:nvSpPr>
        <p:spPr>
          <a:xfrm>
            <a:off x="2712406" y="33821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148" name="Google Shape;2148;p67"/>
          <p:cNvSpPr/>
          <p:nvPr/>
        </p:nvSpPr>
        <p:spPr>
          <a:xfrm>
            <a:off x="3220140" y="338221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149" name="Google Shape;2149;p67"/>
          <p:cNvSpPr/>
          <p:nvPr/>
        </p:nvSpPr>
        <p:spPr>
          <a:xfrm>
            <a:off x="3728235" y="338221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150" name="Google Shape;2150;p67"/>
          <p:cNvSpPr/>
          <p:nvPr/>
        </p:nvSpPr>
        <p:spPr>
          <a:xfrm>
            <a:off x="4231409" y="33821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151" name="Google Shape;2151;p67"/>
          <p:cNvSpPr/>
          <p:nvPr/>
        </p:nvSpPr>
        <p:spPr>
          <a:xfrm>
            <a:off x="4739143" y="338221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152" name="Google Shape;2152;p67"/>
          <p:cNvSpPr/>
          <p:nvPr/>
        </p:nvSpPr>
        <p:spPr>
          <a:xfrm>
            <a:off x="5247238" y="338221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153" name="Google Shape;2153;p67"/>
          <p:cNvSpPr/>
          <p:nvPr/>
        </p:nvSpPr>
        <p:spPr>
          <a:xfrm>
            <a:off x="5756404" y="33821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154" name="Google Shape;2154;p67"/>
          <p:cNvSpPr/>
          <p:nvPr/>
        </p:nvSpPr>
        <p:spPr>
          <a:xfrm>
            <a:off x="6264138" y="338221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155" name="Google Shape;2155;p67"/>
          <p:cNvSpPr/>
          <p:nvPr/>
        </p:nvSpPr>
        <p:spPr>
          <a:xfrm>
            <a:off x="6772233" y="338221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156" name="Google Shape;2156;p67"/>
          <p:cNvSpPr/>
          <p:nvPr/>
        </p:nvSpPr>
        <p:spPr>
          <a:xfrm>
            <a:off x="7278992" y="33821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157" name="Google Shape;2157;p67"/>
          <p:cNvSpPr/>
          <p:nvPr/>
        </p:nvSpPr>
        <p:spPr>
          <a:xfrm>
            <a:off x="7786726" y="338221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158" name="Google Shape;2158;p67"/>
          <p:cNvSpPr/>
          <p:nvPr/>
        </p:nvSpPr>
        <p:spPr>
          <a:xfrm>
            <a:off x="8294821" y="338221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159" name="Google Shape;2159;p67"/>
          <p:cNvSpPr/>
          <p:nvPr/>
        </p:nvSpPr>
        <p:spPr>
          <a:xfrm>
            <a:off x="8797995" y="33821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160" name="Google Shape;2160;p67"/>
          <p:cNvSpPr/>
          <p:nvPr/>
        </p:nvSpPr>
        <p:spPr>
          <a:xfrm>
            <a:off x="9305729" y="338221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161" name="Google Shape;2161;p67"/>
          <p:cNvSpPr/>
          <p:nvPr/>
        </p:nvSpPr>
        <p:spPr>
          <a:xfrm>
            <a:off x="9813824" y="338221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162" name="Google Shape;2162;p67"/>
          <p:cNvSpPr/>
          <p:nvPr/>
        </p:nvSpPr>
        <p:spPr>
          <a:xfrm>
            <a:off x="10321885" y="33821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163" name="Google Shape;2163;p67"/>
          <p:cNvSpPr/>
          <p:nvPr/>
        </p:nvSpPr>
        <p:spPr>
          <a:xfrm>
            <a:off x="10829619" y="338221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164" name="Google Shape;2164;p67"/>
          <p:cNvSpPr/>
          <p:nvPr/>
        </p:nvSpPr>
        <p:spPr>
          <a:xfrm>
            <a:off x="11337714" y="338221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165" name="Google Shape;2165;p67"/>
          <p:cNvSpPr/>
          <p:nvPr/>
        </p:nvSpPr>
        <p:spPr>
          <a:xfrm>
            <a:off x="1189813" y="4009332"/>
            <a:ext cx="503700" cy="613500"/>
          </a:xfrm>
          <a:prstGeom prst="rect">
            <a:avLst/>
          </a:prstGeom>
          <a:solidFill>
            <a:srgbClr val="4424B5">
              <a:alpha val="49800"/>
            </a:srgb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166" name="Google Shape;2166;p67"/>
          <p:cNvSpPr/>
          <p:nvPr/>
        </p:nvSpPr>
        <p:spPr>
          <a:xfrm>
            <a:off x="1697552" y="39987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167" name="Google Shape;2167;p67"/>
          <p:cNvSpPr/>
          <p:nvPr/>
        </p:nvSpPr>
        <p:spPr>
          <a:xfrm>
            <a:off x="2205647" y="39987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168" name="Google Shape;2168;p67"/>
          <p:cNvSpPr/>
          <p:nvPr/>
        </p:nvSpPr>
        <p:spPr>
          <a:xfrm>
            <a:off x="2712406" y="3998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169" name="Google Shape;2169;p67"/>
          <p:cNvSpPr/>
          <p:nvPr/>
        </p:nvSpPr>
        <p:spPr>
          <a:xfrm>
            <a:off x="3220140" y="39987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170" name="Google Shape;2170;p67"/>
          <p:cNvSpPr/>
          <p:nvPr/>
        </p:nvSpPr>
        <p:spPr>
          <a:xfrm>
            <a:off x="3728235" y="39987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171" name="Google Shape;2171;p67"/>
          <p:cNvSpPr/>
          <p:nvPr/>
        </p:nvSpPr>
        <p:spPr>
          <a:xfrm>
            <a:off x="4231409" y="3998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172" name="Google Shape;2172;p67"/>
          <p:cNvSpPr/>
          <p:nvPr/>
        </p:nvSpPr>
        <p:spPr>
          <a:xfrm>
            <a:off x="4739143" y="39987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173" name="Google Shape;2173;p67"/>
          <p:cNvSpPr/>
          <p:nvPr/>
        </p:nvSpPr>
        <p:spPr>
          <a:xfrm>
            <a:off x="5247238" y="39987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174" name="Google Shape;2174;p67"/>
          <p:cNvSpPr/>
          <p:nvPr/>
        </p:nvSpPr>
        <p:spPr>
          <a:xfrm>
            <a:off x="5756404" y="3998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175" name="Google Shape;2175;p67"/>
          <p:cNvSpPr/>
          <p:nvPr/>
        </p:nvSpPr>
        <p:spPr>
          <a:xfrm>
            <a:off x="6264138" y="39987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176" name="Google Shape;2176;p67"/>
          <p:cNvSpPr/>
          <p:nvPr/>
        </p:nvSpPr>
        <p:spPr>
          <a:xfrm>
            <a:off x="6772233" y="39987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177" name="Google Shape;2177;p67"/>
          <p:cNvSpPr/>
          <p:nvPr/>
        </p:nvSpPr>
        <p:spPr>
          <a:xfrm>
            <a:off x="7278992" y="3998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178" name="Google Shape;2178;p67"/>
          <p:cNvSpPr/>
          <p:nvPr/>
        </p:nvSpPr>
        <p:spPr>
          <a:xfrm>
            <a:off x="7786726" y="39987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179" name="Google Shape;2179;p67"/>
          <p:cNvSpPr/>
          <p:nvPr/>
        </p:nvSpPr>
        <p:spPr>
          <a:xfrm>
            <a:off x="8294821" y="39987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180" name="Google Shape;2180;p67"/>
          <p:cNvSpPr/>
          <p:nvPr/>
        </p:nvSpPr>
        <p:spPr>
          <a:xfrm>
            <a:off x="8797995" y="3998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181" name="Google Shape;2181;p67"/>
          <p:cNvSpPr/>
          <p:nvPr/>
        </p:nvSpPr>
        <p:spPr>
          <a:xfrm>
            <a:off x="9305729" y="39987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182" name="Google Shape;2182;p67"/>
          <p:cNvSpPr/>
          <p:nvPr/>
        </p:nvSpPr>
        <p:spPr>
          <a:xfrm>
            <a:off x="9813824" y="39987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183" name="Google Shape;2183;p67"/>
          <p:cNvSpPr/>
          <p:nvPr/>
        </p:nvSpPr>
        <p:spPr>
          <a:xfrm>
            <a:off x="10321885" y="3998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184" name="Google Shape;2184;p67"/>
          <p:cNvSpPr/>
          <p:nvPr/>
        </p:nvSpPr>
        <p:spPr>
          <a:xfrm>
            <a:off x="10829619" y="39987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185" name="Google Shape;2185;p67"/>
          <p:cNvSpPr/>
          <p:nvPr/>
        </p:nvSpPr>
        <p:spPr>
          <a:xfrm>
            <a:off x="11337714" y="39987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186" name="Google Shape;2186;p67"/>
          <p:cNvSpPr/>
          <p:nvPr/>
        </p:nvSpPr>
        <p:spPr>
          <a:xfrm>
            <a:off x="1190825" y="4615736"/>
            <a:ext cx="506700" cy="617100"/>
          </a:xfrm>
          <a:prstGeom prst="rect">
            <a:avLst/>
          </a:prstGeom>
          <a:solidFill>
            <a:srgbClr val="4424B5">
              <a:alpha val="49800"/>
            </a:srgb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187" name="Google Shape;2187;p67"/>
          <p:cNvSpPr/>
          <p:nvPr/>
        </p:nvSpPr>
        <p:spPr>
          <a:xfrm>
            <a:off x="1698558" y="4615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188" name="Google Shape;2188;p67"/>
          <p:cNvSpPr/>
          <p:nvPr/>
        </p:nvSpPr>
        <p:spPr>
          <a:xfrm>
            <a:off x="2206653" y="4615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189" name="Google Shape;2189;p67"/>
          <p:cNvSpPr/>
          <p:nvPr/>
        </p:nvSpPr>
        <p:spPr>
          <a:xfrm>
            <a:off x="2713413" y="461573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190" name="Google Shape;2190;p67"/>
          <p:cNvSpPr/>
          <p:nvPr/>
        </p:nvSpPr>
        <p:spPr>
          <a:xfrm>
            <a:off x="3221147" y="4615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191" name="Google Shape;2191;p67"/>
          <p:cNvSpPr/>
          <p:nvPr/>
        </p:nvSpPr>
        <p:spPr>
          <a:xfrm>
            <a:off x="3729241" y="4615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192" name="Google Shape;2192;p67"/>
          <p:cNvSpPr/>
          <p:nvPr/>
        </p:nvSpPr>
        <p:spPr>
          <a:xfrm>
            <a:off x="4232416" y="461573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193" name="Google Shape;2193;p67"/>
          <p:cNvSpPr/>
          <p:nvPr/>
        </p:nvSpPr>
        <p:spPr>
          <a:xfrm>
            <a:off x="4740150" y="4615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194" name="Google Shape;2194;p67"/>
          <p:cNvSpPr/>
          <p:nvPr/>
        </p:nvSpPr>
        <p:spPr>
          <a:xfrm>
            <a:off x="5248245" y="4615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195" name="Google Shape;2195;p67"/>
          <p:cNvSpPr/>
          <p:nvPr/>
        </p:nvSpPr>
        <p:spPr>
          <a:xfrm>
            <a:off x="5757411" y="461573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196" name="Google Shape;2196;p67"/>
          <p:cNvSpPr/>
          <p:nvPr/>
        </p:nvSpPr>
        <p:spPr>
          <a:xfrm>
            <a:off x="6265144" y="4615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197" name="Google Shape;2197;p67"/>
          <p:cNvSpPr/>
          <p:nvPr/>
        </p:nvSpPr>
        <p:spPr>
          <a:xfrm>
            <a:off x="6773239" y="4615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198" name="Google Shape;2198;p67"/>
          <p:cNvSpPr/>
          <p:nvPr/>
        </p:nvSpPr>
        <p:spPr>
          <a:xfrm>
            <a:off x="7279999" y="461573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199" name="Google Shape;2199;p67"/>
          <p:cNvSpPr/>
          <p:nvPr/>
        </p:nvSpPr>
        <p:spPr>
          <a:xfrm>
            <a:off x="7787733" y="4615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200" name="Google Shape;2200;p67"/>
          <p:cNvSpPr/>
          <p:nvPr/>
        </p:nvSpPr>
        <p:spPr>
          <a:xfrm>
            <a:off x="8295827" y="4615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201" name="Google Shape;2201;p67"/>
          <p:cNvSpPr/>
          <p:nvPr/>
        </p:nvSpPr>
        <p:spPr>
          <a:xfrm>
            <a:off x="8799002" y="461573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202" name="Google Shape;2202;p67"/>
          <p:cNvSpPr/>
          <p:nvPr/>
        </p:nvSpPr>
        <p:spPr>
          <a:xfrm>
            <a:off x="9306736" y="4615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203" name="Google Shape;2203;p67"/>
          <p:cNvSpPr/>
          <p:nvPr/>
        </p:nvSpPr>
        <p:spPr>
          <a:xfrm>
            <a:off x="9814831" y="4615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204" name="Google Shape;2204;p67"/>
          <p:cNvSpPr/>
          <p:nvPr/>
        </p:nvSpPr>
        <p:spPr>
          <a:xfrm>
            <a:off x="10322892" y="461573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205" name="Google Shape;2205;p67"/>
          <p:cNvSpPr/>
          <p:nvPr/>
        </p:nvSpPr>
        <p:spPr>
          <a:xfrm>
            <a:off x="10830625" y="4615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206" name="Google Shape;2206;p67"/>
          <p:cNvSpPr/>
          <p:nvPr/>
        </p:nvSpPr>
        <p:spPr>
          <a:xfrm>
            <a:off x="11338720" y="4615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207" name="Google Shape;2207;p67"/>
          <p:cNvSpPr/>
          <p:nvPr/>
        </p:nvSpPr>
        <p:spPr>
          <a:xfrm>
            <a:off x="1189818" y="5231885"/>
            <a:ext cx="506700" cy="617100"/>
          </a:xfrm>
          <a:prstGeom prst="rect">
            <a:avLst/>
          </a:prstGeom>
          <a:solidFill>
            <a:srgbClr val="4424B5">
              <a:alpha val="49800"/>
            </a:srgb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208" name="Google Shape;2208;p67"/>
          <p:cNvSpPr/>
          <p:nvPr/>
        </p:nvSpPr>
        <p:spPr>
          <a:xfrm>
            <a:off x="1697552" y="5231910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209" name="Google Shape;2209;p67"/>
          <p:cNvSpPr/>
          <p:nvPr/>
        </p:nvSpPr>
        <p:spPr>
          <a:xfrm>
            <a:off x="2205647" y="5231910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210" name="Google Shape;2210;p67"/>
          <p:cNvSpPr/>
          <p:nvPr/>
        </p:nvSpPr>
        <p:spPr>
          <a:xfrm>
            <a:off x="2712406" y="5231885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211" name="Google Shape;2211;p67"/>
          <p:cNvSpPr/>
          <p:nvPr/>
        </p:nvSpPr>
        <p:spPr>
          <a:xfrm>
            <a:off x="3220140" y="5231910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212" name="Google Shape;2212;p67"/>
          <p:cNvSpPr/>
          <p:nvPr/>
        </p:nvSpPr>
        <p:spPr>
          <a:xfrm>
            <a:off x="3728235" y="5231910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213" name="Google Shape;2213;p67"/>
          <p:cNvSpPr/>
          <p:nvPr/>
        </p:nvSpPr>
        <p:spPr>
          <a:xfrm>
            <a:off x="4231409" y="5231885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214" name="Google Shape;2214;p67"/>
          <p:cNvSpPr/>
          <p:nvPr/>
        </p:nvSpPr>
        <p:spPr>
          <a:xfrm>
            <a:off x="4739143" y="5231910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215" name="Google Shape;2215;p67"/>
          <p:cNvSpPr/>
          <p:nvPr/>
        </p:nvSpPr>
        <p:spPr>
          <a:xfrm>
            <a:off x="5247238" y="5231910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216" name="Google Shape;2216;p67"/>
          <p:cNvSpPr/>
          <p:nvPr/>
        </p:nvSpPr>
        <p:spPr>
          <a:xfrm>
            <a:off x="5756404" y="5231885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217" name="Google Shape;2217;p67"/>
          <p:cNvSpPr/>
          <p:nvPr/>
        </p:nvSpPr>
        <p:spPr>
          <a:xfrm>
            <a:off x="6264138" y="5231910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218" name="Google Shape;2218;p67"/>
          <p:cNvSpPr/>
          <p:nvPr/>
        </p:nvSpPr>
        <p:spPr>
          <a:xfrm>
            <a:off x="6772233" y="5231910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219" name="Google Shape;2219;p67"/>
          <p:cNvSpPr/>
          <p:nvPr/>
        </p:nvSpPr>
        <p:spPr>
          <a:xfrm>
            <a:off x="7278992" y="5231885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220" name="Google Shape;2220;p67"/>
          <p:cNvSpPr/>
          <p:nvPr/>
        </p:nvSpPr>
        <p:spPr>
          <a:xfrm>
            <a:off x="7786726" y="5231910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221" name="Google Shape;2221;p67"/>
          <p:cNvSpPr/>
          <p:nvPr/>
        </p:nvSpPr>
        <p:spPr>
          <a:xfrm>
            <a:off x="8294821" y="5231910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222" name="Google Shape;2222;p67"/>
          <p:cNvSpPr/>
          <p:nvPr/>
        </p:nvSpPr>
        <p:spPr>
          <a:xfrm>
            <a:off x="8797995" y="5231885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223" name="Google Shape;2223;p67"/>
          <p:cNvSpPr/>
          <p:nvPr/>
        </p:nvSpPr>
        <p:spPr>
          <a:xfrm>
            <a:off x="9305729" y="5231910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224" name="Google Shape;2224;p67"/>
          <p:cNvSpPr/>
          <p:nvPr/>
        </p:nvSpPr>
        <p:spPr>
          <a:xfrm>
            <a:off x="9813824" y="5231910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225" name="Google Shape;2225;p67"/>
          <p:cNvSpPr/>
          <p:nvPr/>
        </p:nvSpPr>
        <p:spPr>
          <a:xfrm>
            <a:off x="10321885" y="5231885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226" name="Google Shape;2226;p67"/>
          <p:cNvSpPr/>
          <p:nvPr/>
        </p:nvSpPr>
        <p:spPr>
          <a:xfrm>
            <a:off x="10829619" y="5231910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227" name="Google Shape;2227;p67"/>
          <p:cNvSpPr/>
          <p:nvPr/>
        </p:nvSpPr>
        <p:spPr>
          <a:xfrm>
            <a:off x="11337714" y="5231910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228" name="Google Shape;2228;p67"/>
          <p:cNvSpPr txBox="1"/>
          <p:nvPr/>
        </p:nvSpPr>
        <p:spPr>
          <a:xfrm>
            <a:off x="1920450" y="450600"/>
            <a:ext cx="3450300" cy="10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rPr>
              <a:t> 0 </a:t>
            </a:r>
            <a:r>
              <a:rPr lang="en-US" sz="3600" dirty="0">
                <a:solidFill>
                  <a:srgbClr val="333333"/>
                </a:solidFill>
                <a:latin typeface="Anton"/>
                <a:ea typeface="Anton"/>
                <a:cs typeface="Anton"/>
                <a:sym typeface="Anton"/>
              </a:rPr>
              <a:t>time</a:t>
            </a:r>
            <a:r>
              <a:rPr lang="en-US" sz="3600" dirty="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rPr>
              <a:t> /  </a:t>
            </a:r>
            <a:r>
              <a:rPr lang="en-US" sz="3600" dirty="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rPr>
              <a:t>0 </a:t>
            </a:r>
            <a:r>
              <a:rPr lang="en-US" sz="3600" dirty="0" err="1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rPr>
              <a:t>ms</a:t>
            </a:r>
            <a:endParaRPr sz="3600" dirty="0">
              <a:solidFill>
                <a:schemeClr val="accent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grpSp>
        <p:nvGrpSpPr>
          <p:cNvPr id="2229" name="Google Shape;2229;p67"/>
          <p:cNvGrpSpPr/>
          <p:nvPr/>
        </p:nvGrpSpPr>
        <p:grpSpPr>
          <a:xfrm>
            <a:off x="-61447" y="380620"/>
            <a:ext cx="1879681" cy="1167158"/>
            <a:chOff x="-117649" y="245151"/>
            <a:chExt cx="8551779" cy="5310089"/>
          </a:xfrm>
        </p:grpSpPr>
        <p:sp>
          <p:nvSpPr>
            <p:cNvPr id="2230" name="Google Shape;2230;p67"/>
            <p:cNvSpPr/>
            <p:nvPr/>
          </p:nvSpPr>
          <p:spPr>
            <a:xfrm>
              <a:off x="6240377" y="988908"/>
              <a:ext cx="446700" cy="152100"/>
            </a:xfrm>
            <a:prstGeom prst="roundRect">
              <a:avLst>
                <a:gd name="adj" fmla="val 16667"/>
              </a:avLst>
            </a:prstGeom>
            <a:solidFill>
              <a:schemeClr val="dk2"/>
            </a:solidFill>
            <a:ln w="381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1" name="Google Shape;2231;p67"/>
            <p:cNvSpPr/>
            <p:nvPr/>
          </p:nvSpPr>
          <p:spPr>
            <a:xfrm rot="5257651">
              <a:off x="6302612" y="1063266"/>
              <a:ext cx="318873" cy="152230"/>
            </a:xfrm>
            <a:prstGeom prst="roundRect">
              <a:avLst>
                <a:gd name="adj" fmla="val 16667"/>
              </a:avLst>
            </a:prstGeom>
            <a:solidFill>
              <a:schemeClr val="dk2"/>
            </a:solidFill>
            <a:ln w="381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232" name="Google Shape;2232;p67"/>
            <p:cNvGrpSpPr/>
            <p:nvPr/>
          </p:nvGrpSpPr>
          <p:grpSpPr>
            <a:xfrm>
              <a:off x="-117649" y="245151"/>
              <a:ext cx="8551779" cy="5310089"/>
              <a:chOff x="-105374" y="208276"/>
              <a:chExt cx="8551779" cy="5310089"/>
            </a:xfrm>
          </p:grpSpPr>
          <p:sp>
            <p:nvSpPr>
              <p:cNvPr id="2233" name="Google Shape;2233;p67"/>
              <p:cNvSpPr/>
              <p:nvPr/>
            </p:nvSpPr>
            <p:spPr>
              <a:xfrm>
                <a:off x="3190454" y="1998240"/>
                <a:ext cx="5255950" cy="3178650"/>
              </a:xfrm>
              <a:custGeom>
                <a:avLst/>
                <a:gdLst/>
                <a:ahLst/>
                <a:cxnLst/>
                <a:rect l="l" t="t" r="r" b="b"/>
                <a:pathLst>
                  <a:path w="210238" h="127146" extrusionOk="0">
                    <a:moveTo>
                      <a:pt x="1676" y="5611"/>
                    </a:moveTo>
                    <a:cubicBezTo>
                      <a:pt x="-13154" y="22572"/>
                      <a:pt x="80416" y="108276"/>
                      <a:pt x="107373" y="123106"/>
                    </a:cubicBezTo>
                    <a:cubicBezTo>
                      <a:pt x="134330" y="137936"/>
                      <a:pt x="149488" y="108030"/>
                      <a:pt x="163417" y="94593"/>
                    </a:cubicBezTo>
                    <a:cubicBezTo>
                      <a:pt x="177346" y="81156"/>
                      <a:pt x="185457" y="54691"/>
                      <a:pt x="190947" y="42482"/>
                    </a:cubicBezTo>
                    <a:cubicBezTo>
                      <a:pt x="196437" y="30274"/>
                      <a:pt x="227900" y="27487"/>
                      <a:pt x="196355" y="21342"/>
                    </a:cubicBezTo>
                    <a:cubicBezTo>
                      <a:pt x="164810" y="15197"/>
                      <a:pt x="16506" y="-11350"/>
                      <a:pt x="1676" y="561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</p:sp>
          <p:sp>
            <p:nvSpPr>
              <p:cNvPr id="2234" name="Google Shape;2234;p67"/>
              <p:cNvSpPr/>
              <p:nvPr/>
            </p:nvSpPr>
            <p:spPr>
              <a:xfrm>
                <a:off x="3247615" y="208276"/>
                <a:ext cx="5121106" cy="2949759"/>
              </a:xfrm>
              <a:custGeom>
                <a:avLst/>
                <a:gdLst/>
                <a:ahLst/>
                <a:cxnLst/>
                <a:rect l="l" t="t" r="r" b="b"/>
                <a:pathLst>
                  <a:path w="166920" h="96146" extrusionOk="0">
                    <a:moveTo>
                      <a:pt x="0" y="61568"/>
                    </a:moveTo>
                    <a:cubicBezTo>
                      <a:pt x="5251" y="57342"/>
                      <a:pt x="20747" y="44664"/>
                      <a:pt x="31505" y="36211"/>
                    </a:cubicBezTo>
                    <a:cubicBezTo>
                      <a:pt x="42263" y="27759"/>
                      <a:pt x="55966" y="16872"/>
                      <a:pt x="64546" y="10853"/>
                    </a:cubicBezTo>
                    <a:cubicBezTo>
                      <a:pt x="73127" y="4834"/>
                      <a:pt x="74920" y="480"/>
                      <a:pt x="82988" y="96"/>
                    </a:cubicBezTo>
                    <a:cubicBezTo>
                      <a:pt x="91056" y="-288"/>
                      <a:pt x="105783" y="6243"/>
                      <a:pt x="112955" y="8548"/>
                    </a:cubicBezTo>
                    <a:cubicBezTo>
                      <a:pt x="120127" y="10853"/>
                      <a:pt x="126914" y="11110"/>
                      <a:pt x="126018" y="13927"/>
                    </a:cubicBezTo>
                    <a:cubicBezTo>
                      <a:pt x="125122" y="16745"/>
                      <a:pt x="114237" y="23788"/>
                      <a:pt x="107577" y="25453"/>
                    </a:cubicBezTo>
                    <a:cubicBezTo>
                      <a:pt x="100918" y="27118"/>
                      <a:pt x="91312" y="19946"/>
                      <a:pt x="86061" y="23916"/>
                    </a:cubicBezTo>
                    <a:cubicBezTo>
                      <a:pt x="80810" y="27886"/>
                      <a:pt x="67876" y="44664"/>
                      <a:pt x="76072" y="49274"/>
                    </a:cubicBezTo>
                    <a:cubicBezTo>
                      <a:pt x="84268" y="53885"/>
                      <a:pt x="123969" y="51323"/>
                      <a:pt x="135239" y="51579"/>
                    </a:cubicBezTo>
                    <a:cubicBezTo>
                      <a:pt x="146509" y="51835"/>
                      <a:pt x="139082" y="48505"/>
                      <a:pt x="143692" y="50810"/>
                    </a:cubicBezTo>
                    <a:cubicBezTo>
                      <a:pt x="148303" y="53115"/>
                      <a:pt x="159188" y="59391"/>
                      <a:pt x="162902" y="65410"/>
                    </a:cubicBezTo>
                    <a:cubicBezTo>
                      <a:pt x="166616" y="71429"/>
                      <a:pt x="167896" y="81802"/>
                      <a:pt x="165975" y="86925"/>
                    </a:cubicBezTo>
                    <a:cubicBezTo>
                      <a:pt x="164054" y="92048"/>
                      <a:pt x="153809" y="94609"/>
                      <a:pt x="151376" y="96146"/>
                    </a:cubicBezTo>
                  </a:path>
                </a:pathLst>
              </a:custGeom>
              <a:solidFill>
                <a:srgbClr val="FFFFFF"/>
              </a:solidFill>
              <a:ln w="3810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235" name="Google Shape;2235;p67"/>
              <p:cNvSpPr/>
              <p:nvPr/>
            </p:nvSpPr>
            <p:spPr>
              <a:xfrm>
                <a:off x="5871377" y="4900500"/>
                <a:ext cx="1314024" cy="617865"/>
              </a:xfrm>
              <a:custGeom>
                <a:avLst/>
                <a:gdLst/>
                <a:ahLst/>
                <a:cxnLst/>
                <a:rect l="l" t="t" r="r" b="b"/>
                <a:pathLst>
                  <a:path w="42830" h="20139" extrusionOk="0">
                    <a:moveTo>
                      <a:pt x="40461" y="3842"/>
                    </a:moveTo>
                    <a:cubicBezTo>
                      <a:pt x="40717" y="5251"/>
                      <a:pt x="44431" y="9606"/>
                      <a:pt x="41998" y="12295"/>
                    </a:cubicBezTo>
                    <a:cubicBezTo>
                      <a:pt x="39565" y="14985"/>
                      <a:pt x="32650" y="20619"/>
                      <a:pt x="25862" y="19979"/>
                    </a:cubicBezTo>
                    <a:cubicBezTo>
                      <a:pt x="19075" y="19339"/>
                      <a:pt x="4987" y="11783"/>
                      <a:pt x="1273" y="8453"/>
                    </a:cubicBezTo>
                    <a:cubicBezTo>
                      <a:pt x="-2441" y="5123"/>
                      <a:pt x="3194" y="1409"/>
                      <a:pt x="3578" y="0"/>
                    </a:cubicBezTo>
                  </a:path>
                </a:pathLst>
              </a:custGeom>
              <a:solidFill>
                <a:srgbClr val="FFFFFF"/>
              </a:solidFill>
              <a:ln w="3810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236" name="Google Shape;2236;p67"/>
              <p:cNvSpPr/>
              <p:nvPr/>
            </p:nvSpPr>
            <p:spPr>
              <a:xfrm>
                <a:off x="5179864" y="1248025"/>
                <a:ext cx="2568300" cy="3058500"/>
              </a:xfrm>
              <a:prstGeom prst="ellipse">
                <a:avLst/>
              </a:prstGeom>
              <a:solidFill>
                <a:schemeClr val="lt2"/>
              </a:solidFill>
              <a:ln w="381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7" name="Google Shape;2237;p67"/>
              <p:cNvSpPr/>
              <p:nvPr/>
            </p:nvSpPr>
            <p:spPr>
              <a:xfrm>
                <a:off x="3187951" y="1982425"/>
                <a:ext cx="2514842" cy="3075593"/>
              </a:xfrm>
              <a:custGeom>
                <a:avLst/>
                <a:gdLst/>
                <a:ahLst/>
                <a:cxnLst/>
                <a:rect l="l" t="t" r="r" b="b"/>
                <a:pathLst>
                  <a:path w="111227" h="126217" extrusionOk="0">
                    <a:moveTo>
                      <a:pt x="111227" y="126217"/>
                    </a:moveTo>
                    <a:cubicBezTo>
                      <a:pt x="97626" y="124824"/>
                      <a:pt x="45352" y="119745"/>
                      <a:pt x="29620" y="117860"/>
                    </a:cubicBezTo>
                    <a:cubicBezTo>
                      <a:pt x="13889" y="115976"/>
                      <a:pt x="21017" y="115320"/>
                      <a:pt x="16838" y="114910"/>
                    </a:cubicBezTo>
                    <a:cubicBezTo>
                      <a:pt x="12659" y="114500"/>
                      <a:pt x="6432" y="116877"/>
                      <a:pt x="4547" y="115402"/>
                    </a:cubicBezTo>
                    <a:cubicBezTo>
                      <a:pt x="2663" y="113927"/>
                      <a:pt x="6268" y="123841"/>
                      <a:pt x="5531" y="106061"/>
                    </a:cubicBezTo>
                    <a:cubicBezTo>
                      <a:pt x="4794" y="88281"/>
                      <a:pt x="615" y="25683"/>
                      <a:pt x="123" y="8722"/>
                    </a:cubicBezTo>
                    <a:cubicBezTo>
                      <a:pt x="-369" y="-8239"/>
                      <a:pt x="2171" y="5035"/>
                      <a:pt x="2581" y="4297"/>
                    </a:cubicBezTo>
                  </a:path>
                </a:pathLst>
              </a:custGeom>
              <a:solidFill>
                <a:srgbClr val="FFFFFF"/>
              </a:solidFill>
              <a:ln w="3810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238" name="Google Shape;2238;p67"/>
              <p:cNvSpPr/>
              <p:nvPr/>
            </p:nvSpPr>
            <p:spPr>
              <a:xfrm>
                <a:off x="5455242" y="1512119"/>
                <a:ext cx="2023800" cy="2555100"/>
              </a:xfrm>
              <a:prstGeom prst="ellipse">
                <a:avLst/>
              </a:prstGeom>
              <a:solidFill>
                <a:schemeClr val="lt2"/>
              </a:solidFill>
              <a:ln w="381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239" name="Google Shape;2239;p67"/>
              <p:cNvCxnSpPr/>
              <p:nvPr/>
            </p:nvCxnSpPr>
            <p:spPr>
              <a:xfrm>
                <a:off x="6480363" y="1884015"/>
                <a:ext cx="0" cy="76920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240" name="Google Shape;2240;p67"/>
              <p:cNvCxnSpPr/>
              <p:nvPr/>
            </p:nvCxnSpPr>
            <p:spPr>
              <a:xfrm rot="10800000">
                <a:off x="6455654" y="2658993"/>
                <a:ext cx="608100" cy="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241" name="Google Shape;2241;p67"/>
              <p:cNvSpPr/>
              <p:nvPr/>
            </p:nvSpPr>
            <p:spPr>
              <a:xfrm>
                <a:off x="-105374" y="1869550"/>
                <a:ext cx="3420430" cy="3311917"/>
              </a:xfrm>
              <a:custGeom>
                <a:avLst/>
                <a:gdLst/>
                <a:ahLst/>
                <a:cxnLst/>
                <a:rect l="l" t="t" r="r" b="b"/>
                <a:pathLst>
                  <a:path w="135476" h="131178" extrusionOk="0">
                    <a:moveTo>
                      <a:pt x="131543" y="5489"/>
                    </a:moveTo>
                    <a:cubicBezTo>
                      <a:pt x="124087" y="5899"/>
                      <a:pt x="107536" y="8848"/>
                      <a:pt x="86806" y="7947"/>
                    </a:cubicBezTo>
                    <a:cubicBezTo>
                      <a:pt x="66076" y="7046"/>
                      <a:pt x="21012" y="410"/>
                      <a:pt x="7165" y="82"/>
                    </a:cubicBezTo>
                    <a:cubicBezTo>
                      <a:pt x="-6682" y="-246"/>
                      <a:pt x="3970" y="2786"/>
                      <a:pt x="3724" y="5981"/>
                    </a:cubicBezTo>
                    <a:cubicBezTo>
                      <a:pt x="3478" y="9177"/>
                      <a:pt x="5280" y="410"/>
                      <a:pt x="5690" y="19255"/>
                    </a:cubicBezTo>
                    <a:cubicBezTo>
                      <a:pt x="6100" y="38100"/>
                      <a:pt x="6346" y="100617"/>
                      <a:pt x="6182" y="119052"/>
                    </a:cubicBezTo>
                    <a:cubicBezTo>
                      <a:pt x="6018" y="137487"/>
                      <a:pt x="2905" y="128966"/>
                      <a:pt x="4707" y="129867"/>
                    </a:cubicBezTo>
                    <a:cubicBezTo>
                      <a:pt x="6510" y="130768"/>
                      <a:pt x="4953" y="126345"/>
                      <a:pt x="16997" y="124460"/>
                    </a:cubicBezTo>
                    <a:cubicBezTo>
                      <a:pt x="29042" y="122576"/>
                      <a:pt x="57228" y="119789"/>
                      <a:pt x="76974" y="118560"/>
                    </a:cubicBezTo>
                    <a:cubicBezTo>
                      <a:pt x="96721" y="117331"/>
                      <a:pt x="125726" y="117332"/>
                      <a:pt x="135476" y="117086"/>
                    </a:cubicBez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242" name="Google Shape;2242;p67"/>
              <p:cNvSpPr/>
              <p:nvPr/>
            </p:nvSpPr>
            <p:spPr>
              <a:xfrm>
                <a:off x="5810246" y="4307466"/>
                <a:ext cx="1781833" cy="786789"/>
              </a:xfrm>
              <a:custGeom>
                <a:avLst/>
                <a:gdLst/>
                <a:ahLst/>
                <a:cxnLst/>
                <a:rect l="l" t="t" r="r" b="b"/>
                <a:pathLst>
                  <a:path w="58078" h="25645" extrusionOk="0">
                    <a:moveTo>
                      <a:pt x="57822" y="896"/>
                    </a:moveTo>
                    <a:cubicBezTo>
                      <a:pt x="57438" y="2817"/>
                      <a:pt x="59615" y="8324"/>
                      <a:pt x="55517" y="12422"/>
                    </a:cubicBezTo>
                    <a:cubicBezTo>
                      <a:pt x="51419" y="16520"/>
                      <a:pt x="41301" y="24845"/>
                      <a:pt x="33233" y="25485"/>
                    </a:cubicBezTo>
                    <a:cubicBezTo>
                      <a:pt x="25165" y="26126"/>
                      <a:pt x="12615" y="19979"/>
                      <a:pt x="7108" y="16265"/>
                    </a:cubicBezTo>
                    <a:cubicBezTo>
                      <a:pt x="1601" y="12551"/>
                      <a:pt x="-192" y="5892"/>
                      <a:pt x="192" y="3202"/>
                    </a:cubicBezTo>
                    <a:cubicBezTo>
                      <a:pt x="576" y="513"/>
                      <a:pt x="3778" y="256"/>
                      <a:pt x="9413" y="128"/>
                    </a:cubicBezTo>
                    <a:cubicBezTo>
                      <a:pt x="15048" y="0"/>
                      <a:pt x="28495" y="1537"/>
                      <a:pt x="34002" y="2433"/>
                    </a:cubicBezTo>
                    <a:cubicBezTo>
                      <a:pt x="39509" y="3330"/>
                      <a:pt x="41045" y="4995"/>
                      <a:pt x="42454" y="5507"/>
                    </a:cubicBezTo>
                  </a:path>
                </a:pathLst>
              </a:custGeom>
              <a:solidFill>
                <a:srgbClr val="FFFFFF"/>
              </a:solidFill>
              <a:ln w="3810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243" name="Google Shape;2243;p67"/>
              <p:cNvSpPr/>
              <p:nvPr/>
            </p:nvSpPr>
            <p:spPr>
              <a:xfrm>
                <a:off x="7155381" y="3174432"/>
                <a:ext cx="1101136" cy="1270551"/>
              </a:xfrm>
              <a:custGeom>
                <a:avLst/>
                <a:gdLst/>
                <a:ahLst/>
                <a:cxnLst/>
                <a:rect l="l" t="t" r="r" b="b"/>
                <a:pathLst>
                  <a:path w="35891" h="41413" extrusionOk="0">
                    <a:moveTo>
                      <a:pt x="30864" y="192"/>
                    </a:moveTo>
                    <a:cubicBezTo>
                      <a:pt x="35346" y="960"/>
                      <a:pt x="37652" y="18762"/>
                      <a:pt x="33938" y="25549"/>
                    </a:cubicBezTo>
                    <a:cubicBezTo>
                      <a:pt x="30224" y="32337"/>
                      <a:pt x="14216" y="39252"/>
                      <a:pt x="8581" y="40917"/>
                    </a:cubicBezTo>
                    <a:cubicBezTo>
                      <a:pt x="2946" y="42582"/>
                      <a:pt x="384" y="38868"/>
                      <a:pt x="128" y="35538"/>
                    </a:cubicBezTo>
                    <a:cubicBezTo>
                      <a:pt x="-128" y="32208"/>
                      <a:pt x="1921" y="26830"/>
                      <a:pt x="7044" y="20939"/>
                    </a:cubicBezTo>
                    <a:cubicBezTo>
                      <a:pt x="12167" y="15048"/>
                      <a:pt x="26382" y="-576"/>
                      <a:pt x="30864" y="192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</p:grpSp>
      <p:grpSp>
        <p:nvGrpSpPr>
          <p:cNvPr id="2244" name="Google Shape;2244;p67"/>
          <p:cNvGrpSpPr/>
          <p:nvPr/>
        </p:nvGrpSpPr>
        <p:grpSpPr>
          <a:xfrm>
            <a:off x="1189800" y="4073821"/>
            <a:ext cx="467371" cy="467371"/>
            <a:chOff x="608800" y="2095000"/>
            <a:chExt cx="3364800" cy="3364800"/>
          </a:xfrm>
        </p:grpSpPr>
        <p:sp>
          <p:nvSpPr>
            <p:cNvPr id="2245" name="Google Shape;2245;p67"/>
            <p:cNvSpPr/>
            <p:nvPr/>
          </p:nvSpPr>
          <p:spPr>
            <a:xfrm>
              <a:off x="608800" y="2095000"/>
              <a:ext cx="3364800" cy="33648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6" name="Google Shape;2246;p67"/>
            <p:cNvSpPr/>
            <p:nvPr/>
          </p:nvSpPr>
          <p:spPr>
            <a:xfrm>
              <a:off x="812152" y="3455300"/>
              <a:ext cx="1117800" cy="11178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7" name="Google Shape;2247;p67"/>
            <p:cNvSpPr/>
            <p:nvPr/>
          </p:nvSpPr>
          <p:spPr>
            <a:xfrm>
              <a:off x="1065396" y="3840649"/>
              <a:ext cx="477600" cy="4779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8" name="Google Shape;2248;p67"/>
            <p:cNvSpPr/>
            <p:nvPr/>
          </p:nvSpPr>
          <p:spPr>
            <a:xfrm>
              <a:off x="1929800" y="2439558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9" name="Google Shape;2249;p67"/>
            <p:cNvSpPr/>
            <p:nvPr/>
          </p:nvSpPr>
          <p:spPr>
            <a:xfrm>
              <a:off x="3141850" y="3709383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0" name="Google Shape;2250;p67"/>
            <p:cNvSpPr/>
            <p:nvPr/>
          </p:nvSpPr>
          <p:spPr>
            <a:xfrm>
              <a:off x="2344050" y="4691283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1" name="Google Shape;2251;p67"/>
            <p:cNvSpPr/>
            <p:nvPr/>
          </p:nvSpPr>
          <p:spPr>
            <a:xfrm>
              <a:off x="2831545" y="3168653"/>
              <a:ext cx="279300" cy="2793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2" name="Google Shape;2252;p67"/>
            <p:cNvSpPr/>
            <p:nvPr/>
          </p:nvSpPr>
          <p:spPr>
            <a:xfrm>
              <a:off x="2417295" y="3813478"/>
              <a:ext cx="279300" cy="2793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3" name="Google Shape;2253;p67"/>
            <p:cNvSpPr/>
            <p:nvPr/>
          </p:nvSpPr>
          <p:spPr>
            <a:xfrm>
              <a:off x="2898335" y="2604252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4" name="Google Shape;2254;p67"/>
            <p:cNvSpPr/>
            <p:nvPr/>
          </p:nvSpPr>
          <p:spPr>
            <a:xfrm>
              <a:off x="1569185" y="4855977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5" name="Google Shape;2255;p67"/>
            <p:cNvSpPr/>
            <p:nvPr/>
          </p:nvSpPr>
          <p:spPr>
            <a:xfrm>
              <a:off x="1569185" y="2892177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56" name="Google Shape;2256;p67"/>
          <p:cNvGrpSpPr/>
          <p:nvPr/>
        </p:nvGrpSpPr>
        <p:grpSpPr>
          <a:xfrm>
            <a:off x="1191265" y="3463837"/>
            <a:ext cx="464436" cy="464436"/>
            <a:chOff x="3764048" y="2224021"/>
            <a:chExt cx="1508400" cy="1508400"/>
          </a:xfrm>
        </p:grpSpPr>
        <p:sp>
          <p:nvSpPr>
            <p:cNvPr id="2257" name="Google Shape;2257;p67"/>
            <p:cNvSpPr/>
            <p:nvPr/>
          </p:nvSpPr>
          <p:spPr>
            <a:xfrm>
              <a:off x="3764048" y="2224021"/>
              <a:ext cx="1508400" cy="15084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8" name="Google Shape;2258;p67"/>
            <p:cNvSpPr/>
            <p:nvPr/>
          </p:nvSpPr>
          <p:spPr>
            <a:xfrm>
              <a:off x="3855211" y="2833844"/>
              <a:ext cx="501000" cy="501000"/>
            </a:xfrm>
            <a:prstGeom prst="ellipse">
              <a:avLst/>
            </a:prstGeom>
            <a:solidFill>
              <a:srgbClr val="E69138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9" name="Google Shape;2259;p67"/>
            <p:cNvSpPr/>
            <p:nvPr/>
          </p:nvSpPr>
          <p:spPr>
            <a:xfrm>
              <a:off x="3968741" y="3006596"/>
              <a:ext cx="214200" cy="214200"/>
            </a:xfrm>
            <a:prstGeom prst="ellipse">
              <a:avLst/>
            </a:prstGeom>
            <a:solidFill>
              <a:srgbClr val="B45F0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0" name="Google Shape;2260;p67"/>
            <p:cNvSpPr/>
            <p:nvPr/>
          </p:nvSpPr>
          <p:spPr>
            <a:xfrm>
              <a:off x="4356253" y="2378487"/>
              <a:ext cx="218400" cy="218400"/>
            </a:xfrm>
            <a:prstGeom prst="ellipse">
              <a:avLst/>
            </a:prstGeom>
            <a:solidFill>
              <a:srgbClr val="93C47D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1" name="Google Shape;2261;p67"/>
            <p:cNvSpPr/>
            <p:nvPr/>
          </p:nvSpPr>
          <p:spPr>
            <a:xfrm>
              <a:off x="4899615" y="2947749"/>
              <a:ext cx="218400" cy="218400"/>
            </a:xfrm>
            <a:prstGeom prst="ellipse">
              <a:avLst/>
            </a:prstGeom>
            <a:solidFill>
              <a:srgbClr val="D5A6BD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2" name="Google Shape;2262;p67"/>
            <p:cNvSpPr/>
            <p:nvPr/>
          </p:nvSpPr>
          <p:spPr>
            <a:xfrm>
              <a:off x="4541961" y="3387935"/>
              <a:ext cx="218400" cy="218400"/>
            </a:xfrm>
            <a:prstGeom prst="ellipse">
              <a:avLst/>
            </a:prstGeom>
            <a:solidFill>
              <a:srgbClr val="6FA8DC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3" name="Google Shape;2263;p67"/>
            <p:cNvSpPr/>
            <p:nvPr/>
          </p:nvSpPr>
          <p:spPr>
            <a:xfrm>
              <a:off x="4760505" y="2705340"/>
              <a:ext cx="125100" cy="1251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4" name="Google Shape;2264;p67"/>
            <p:cNvSpPr/>
            <p:nvPr/>
          </p:nvSpPr>
          <p:spPr>
            <a:xfrm>
              <a:off x="4574797" y="2994415"/>
              <a:ext cx="125100" cy="1251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5" name="Google Shape;2265;p67"/>
            <p:cNvSpPr/>
            <p:nvPr/>
          </p:nvSpPr>
          <p:spPr>
            <a:xfrm>
              <a:off x="4790447" y="2452319"/>
              <a:ext cx="70800" cy="708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6" name="Google Shape;2266;p67"/>
            <p:cNvSpPr/>
            <p:nvPr/>
          </p:nvSpPr>
          <p:spPr>
            <a:xfrm>
              <a:off x="4194589" y="3461767"/>
              <a:ext cx="70800" cy="708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7" name="Google Shape;2267;p67"/>
            <p:cNvSpPr/>
            <p:nvPr/>
          </p:nvSpPr>
          <p:spPr>
            <a:xfrm>
              <a:off x="4194589" y="2581396"/>
              <a:ext cx="70800" cy="708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68" name="Google Shape;2268;p67"/>
          <p:cNvGrpSpPr/>
          <p:nvPr/>
        </p:nvGrpSpPr>
        <p:grpSpPr>
          <a:xfrm>
            <a:off x="1189800" y="5313871"/>
            <a:ext cx="467371" cy="467371"/>
            <a:chOff x="608800" y="2095000"/>
            <a:chExt cx="3364800" cy="3364800"/>
          </a:xfrm>
        </p:grpSpPr>
        <p:sp>
          <p:nvSpPr>
            <p:cNvPr id="2269" name="Google Shape;2269;p67"/>
            <p:cNvSpPr/>
            <p:nvPr/>
          </p:nvSpPr>
          <p:spPr>
            <a:xfrm>
              <a:off x="608800" y="2095000"/>
              <a:ext cx="3364800" cy="33648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0" name="Google Shape;2270;p67"/>
            <p:cNvSpPr/>
            <p:nvPr/>
          </p:nvSpPr>
          <p:spPr>
            <a:xfrm>
              <a:off x="812152" y="3455300"/>
              <a:ext cx="1117800" cy="11178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1" name="Google Shape;2271;p67"/>
            <p:cNvSpPr/>
            <p:nvPr/>
          </p:nvSpPr>
          <p:spPr>
            <a:xfrm>
              <a:off x="1065396" y="3840649"/>
              <a:ext cx="477600" cy="4779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2" name="Google Shape;2272;p67"/>
            <p:cNvSpPr/>
            <p:nvPr/>
          </p:nvSpPr>
          <p:spPr>
            <a:xfrm>
              <a:off x="1929800" y="2439558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3" name="Google Shape;2273;p67"/>
            <p:cNvSpPr/>
            <p:nvPr/>
          </p:nvSpPr>
          <p:spPr>
            <a:xfrm>
              <a:off x="3141850" y="3709383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4" name="Google Shape;2274;p67"/>
            <p:cNvSpPr/>
            <p:nvPr/>
          </p:nvSpPr>
          <p:spPr>
            <a:xfrm>
              <a:off x="2344050" y="4691283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5" name="Google Shape;2275;p67"/>
            <p:cNvSpPr/>
            <p:nvPr/>
          </p:nvSpPr>
          <p:spPr>
            <a:xfrm>
              <a:off x="2831545" y="3168653"/>
              <a:ext cx="279300" cy="2793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6" name="Google Shape;2276;p67"/>
            <p:cNvSpPr/>
            <p:nvPr/>
          </p:nvSpPr>
          <p:spPr>
            <a:xfrm>
              <a:off x="2417295" y="3813478"/>
              <a:ext cx="279300" cy="2793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7" name="Google Shape;2277;p67"/>
            <p:cNvSpPr/>
            <p:nvPr/>
          </p:nvSpPr>
          <p:spPr>
            <a:xfrm>
              <a:off x="2898335" y="2604252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8" name="Google Shape;2278;p67"/>
            <p:cNvSpPr/>
            <p:nvPr/>
          </p:nvSpPr>
          <p:spPr>
            <a:xfrm>
              <a:off x="1569185" y="4855977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9" name="Google Shape;2279;p67"/>
            <p:cNvSpPr/>
            <p:nvPr/>
          </p:nvSpPr>
          <p:spPr>
            <a:xfrm>
              <a:off x="1569185" y="2892177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80" name="Google Shape;2280;p67"/>
          <p:cNvGrpSpPr/>
          <p:nvPr/>
        </p:nvGrpSpPr>
        <p:grpSpPr>
          <a:xfrm>
            <a:off x="1191265" y="4703887"/>
            <a:ext cx="464436" cy="464436"/>
            <a:chOff x="3764048" y="2224021"/>
            <a:chExt cx="1508400" cy="1508400"/>
          </a:xfrm>
        </p:grpSpPr>
        <p:sp>
          <p:nvSpPr>
            <p:cNvPr id="2281" name="Google Shape;2281;p67"/>
            <p:cNvSpPr/>
            <p:nvPr/>
          </p:nvSpPr>
          <p:spPr>
            <a:xfrm>
              <a:off x="3764048" y="2224021"/>
              <a:ext cx="1508400" cy="15084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2" name="Google Shape;2282;p67"/>
            <p:cNvSpPr/>
            <p:nvPr/>
          </p:nvSpPr>
          <p:spPr>
            <a:xfrm>
              <a:off x="3855211" y="2833844"/>
              <a:ext cx="501000" cy="501000"/>
            </a:xfrm>
            <a:prstGeom prst="ellipse">
              <a:avLst/>
            </a:prstGeom>
            <a:solidFill>
              <a:srgbClr val="E69138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3" name="Google Shape;2283;p67"/>
            <p:cNvSpPr/>
            <p:nvPr/>
          </p:nvSpPr>
          <p:spPr>
            <a:xfrm>
              <a:off x="3968741" y="3006596"/>
              <a:ext cx="214200" cy="214200"/>
            </a:xfrm>
            <a:prstGeom prst="ellipse">
              <a:avLst/>
            </a:prstGeom>
            <a:solidFill>
              <a:srgbClr val="B45F0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4" name="Google Shape;2284;p67"/>
            <p:cNvSpPr/>
            <p:nvPr/>
          </p:nvSpPr>
          <p:spPr>
            <a:xfrm>
              <a:off x="4356253" y="2378487"/>
              <a:ext cx="218400" cy="218400"/>
            </a:xfrm>
            <a:prstGeom prst="ellipse">
              <a:avLst/>
            </a:prstGeom>
            <a:solidFill>
              <a:srgbClr val="93C47D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5" name="Google Shape;2285;p67"/>
            <p:cNvSpPr/>
            <p:nvPr/>
          </p:nvSpPr>
          <p:spPr>
            <a:xfrm>
              <a:off x="4899615" y="2947749"/>
              <a:ext cx="218400" cy="218400"/>
            </a:xfrm>
            <a:prstGeom prst="ellipse">
              <a:avLst/>
            </a:prstGeom>
            <a:solidFill>
              <a:srgbClr val="D5A6BD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6" name="Google Shape;2286;p67"/>
            <p:cNvSpPr/>
            <p:nvPr/>
          </p:nvSpPr>
          <p:spPr>
            <a:xfrm>
              <a:off x="4541961" y="3387935"/>
              <a:ext cx="218400" cy="218400"/>
            </a:xfrm>
            <a:prstGeom prst="ellipse">
              <a:avLst/>
            </a:prstGeom>
            <a:solidFill>
              <a:srgbClr val="6FA8DC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7" name="Google Shape;2287;p67"/>
            <p:cNvSpPr/>
            <p:nvPr/>
          </p:nvSpPr>
          <p:spPr>
            <a:xfrm>
              <a:off x="4760505" y="2705340"/>
              <a:ext cx="125100" cy="1251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8" name="Google Shape;2288;p67"/>
            <p:cNvSpPr/>
            <p:nvPr/>
          </p:nvSpPr>
          <p:spPr>
            <a:xfrm>
              <a:off x="4574797" y="2994415"/>
              <a:ext cx="125100" cy="1251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9" name="Google Shape;2289;p67"/>
            <p:cNvSpPr/>
            <p:nvPr/>
          </p:nvSpPr>
          <p:spPr>
            <a:xfrm>
              <a:off x="4790447" y="2452319"/>
              <a:ext cx="70800" cy="708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0" name="Google Shape;2290;p67"/>
            <p:cNvSpPr/>
            <p:nvPr/>
          </p:nvSpPr>
          <p:spPr>
            <a:xfrm>
              <a:off x="4194589" y="3461767"/>
              <a:ext cx="70800" cy="708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1" name="Google Shape;2291;p67"/>
            <p:cNvSpPr/>
            <p:nvPr/>
          </p:nvSpPr>
          <p:spPr>
            <a:xfrm>
              <a:off x="4194589" y="2581396"/>
              <a:ext cx="70800" cy="708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92" name="Google Shape;2292;p67"/>
          <p:cNvSpPr/>
          <p:nvPr/>
        </p:nvSpPr>
        <p:spPr>
          <a:xfrm>
            <a:off x="349250" y="2751675"/>
            <a:ext cx="846300" cy="613500"/>
          </a:xfrm>
          <a:prstGeom prst="flowChartProcess">
            <a:avLst/>
          </a:prstGeom>
          <a:noFill/>
          <a:ln w="38100" cap="flat" cmpd="sng">
            <a:solidFill>
              <a:srgbClr val="F0512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05125"/>
              </a:solidFill>
            </a:endParaRPr>
          </a:p>
        </p:txBody>
      </p:sp>
      <p:sp>
        <p:nvSpPr>
          <p:cNvPr id="2293" name="Google Shape;2293;p67"/>
          <p:cNvSpPr/>
          <p:nvPr/>
        </p:nvSpPr>
        <p:spPr>
          <a:xfrm>
            <a:off x="1987113" y="3382800"/>
            <a:ext cx="9351600" cy="1407300"/>
          </a:xfrm>
          <a:prstGeom prst="rect">
            <a:avLst/>
          </a:prstGeom>
          <a:solidFill>
            <a:srgbClr val="FFF2CC"/>
          </a:solidFill>
          <a:ln w="38100" cap="flat" cmpd="sng">
            <a:solidFill>
              <a:srgbClr val="F0512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 b="1" dirty="0" err="1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naheim"/>
                <a:sym typeface="Anaheim"/>
              </a:rPr>
              <a:t>整個</a:t>
            </a:r>
            <a:r>
              <a:rPr lang="en-US" sz="4200" b="1" dirty="0">
                <a:latin typeface="Anaheim"/>
                <a:ea typeface="Anaheim"/>
                <a:cs typeface="Anaheim"/>
                <a:sym typeface="Anaheim"/>
              </a:rPr>
              <a:t> </a:t>
            </a:r>
            <a:r>
              <a:rPr lang="en-US" sz="4200" b="1" dirty="0">
                <a:solidFill>
                  <a:srgbClr val="F05125"/>
                </a:solidFill>
                <a:latin typeface="Anaheim"/>
                <a:ea typeface="Anaheim"/>
                <a:cs typeface="Anaheim"/>
                <a:sym typeface="Anaheim"/>
              </a:rPr>
              <a:t>Map</a:t>
            </a:r>
            <a:r>
              <a:rPr lang="en-US" sz="4200" b="1" dirty="0">
                <a:latin typeface="Anaheim"/>
                <a:ea typeface="Anaheim"/>
                <a:cs typeface="Anaheim"/>
                <a:sym typeface="Anaheim"/>
              </a:rPr>
              <a:t> </a:t>
            </a:r>
            <a:r>
              <a:rPr lang="en-US" sz="4200" b="1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naheim"/>
                <a:sym typeface="Anaheim"/>
              </a:rPr>
              <a:t>被</a:t>
            </a:r>
            <a:r>
              <a:rPr lang="en-US" sz="4200" b="1" dirty="0">
                <a:latin typeface="Anaheim"/>
                <a:ea typeface="Anaheim"/>
                <a:cs typeface="Anaheim"/>
                <a:sym typeface="Anaheim"/>
              </a:rPr>
              <a:t> </a:t>
            </a:r>
            <a:r>
              <a:rPr lang="en-US" sz="4200" b="1" dirty="0">
                <a:solidFill>
                  <a:srgbClr val="F05125"/>
                </a:solidFill>
                <a:latin typeface="Anaheim"/>
                <a:ea typeface="Anaheim"/>
                <a:cs typeface="Anaheim"/>
                <a:sym typeface="Anaheim"/>
              </a:rPr>
              <a:t>snapshot</a:t>
            </a:r>
            <a:r>
              <a:rPr lang="en-US" sz="4200" b="1" dirty="0">
                <a:latin typeface="Anaheim"/>
                <a:ea typeface="Anaheim"/>
                <a:cs typeface="Anaheim"/>
                <a:sym typeface="Anaheim"/>
              </a:rPr>
              <a:t> </a:t>
            </a:r>
            <a:r>
              <a:rPr lang="en-US" sz="4200" b="1" dirty="0" err="1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naheim"/>
                <a:sym typeface="Anaheim"/>
              </a:rPr>
              <a:t>的週期是</a:t>
            </a:r>
            <a:r>
              <a:rPr lang="en-US" sz="4200" b="1" dirty="0">
                <a:latin typeface="Anaheim"/>
                <a:ea typeface="Anaheim"/>
                <a:cs typeface="Anaheim"/>
                <a:sym typeface="Anaheim"/>
              </a:rPr>
              <a:t> </a:t>
            </a:r>
            <a:r>
              <a:rPr lang="en-US" sz="4200" b="1" dirty="0">
                <a:solidFill>
                  <a:srgbClr val="F05125"/>
                </a:solidFill>
                <a:latin typeface="Anaheim"/>
                <a:ea typeface="Anaheim"/>
                <a:cs typeface="Anaheim"/>
                <a:sym typeface="Anaheim"/>
              </a:rPr>
              <a:t>100 </a:t>
            </a:r>
            <a:r>
              <a:rPr lang="en-US" sz="4200" b="1" dirty="0" err="1">
                <a:solidFill>
                  <a:srgbClr val="F05125"/>
                </a:solidFill>
                <a:latin typeface="Anaheim"/>
                <a:ea typeface="Anaheim"/>
                <a:cs typeface="Anaheim"/>
                <a:sym typeface="Anaheim"/>
              </a:rPr>
              <a:t>ms</a:t>
            </a:r>
            <a:endParaRPr sz="4200" b="1" dirty="0">
              <a:solidFill>
                <a:srgbClr val="F05125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cxnSp>
        <p:nvCxnSpPr>
          <p:cNvPr id="2294" name="Google Shape;2294;p67"/>
          <p:cNvCxnSpPr>
            <a:stCxn id="2292" idx="3"/>
            <a:endCxn id="2293" idx="1"/>
          </p:cNvCxnSpPr>
          <p:nvPr/>
        </p:nvCxnSpPr>
        <p:spPr>
          <a:xfrm>
            <a:off x="1195550" y="3058425"/>
            <a:ext cx="791700" cy="1028100"/>
          </a:xfrm>
          <a:prstGeom prst="straightConnector1">
            <a:avLst/>
          </a:prstGeom>
          <a:noFill/>
          <a:ln w="38100" cap="flat" cmpd="sng">
            <a:solidFill>
              <a:srgbClr val="F05125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0" name="Google Shape;2300;p68"/>
          <p:cNvSpPr/>
          <p:nvPr/>
        </p:nvSpPr>
        <p:spPr>
          <a:xfrm>
            <a:off x="1190456" y="2765674"/>
            <a:ext cx="506700" cy="617100"/>
          </a:xfrm>
          <a:prstGeom prst="rect">
            <a:avLst/>
          </a:prstGeom>
          <a:solidFill>
            <a:srgbClr val="4424B5">
              <a:alpha val="49800"/>
            </a:srgb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301" name="Google Shape;2301;p68"/>
          <p:cNvSpPr/>
          <p:nvPr/>
        </p:nvSpPr>
        <p:spPr>
          <a:xfrm>
            <a:off x="1698190" y="2765699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302" name="Google Shape;2302;p68"/>
          <p:cNvSpPr/>
          <p:nvPr/>
        </p:nvSpPr>
        <p:spPr>
          <a:xfrm>
            <a:off x="1191325" y="2355699"/>
            <a:ext cx="506700" cy="410100"/>
          </a:xfrm>
          <a:prstGeom prst="rect">
            <a:avLst/>
          </a:prstGeom>
          <a:solidFill>
            <a:srgbClr val="2F2F2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0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03" name="Google Shape;2303;p68"/>
          <p:cNvSpPr/>
          <p:nvPr/>
        </p:nvSpPr>
        <p:spPr>
          <a:xfrm>
            <a:off x="1698301" y="2355699"/>
            <a:ext cx="506700" cy="410100"/>
          </a:xfrm>
          <a:prstGeom prst="rect">
            <a:avLst/>
          </a:prstGeom>
          <a:solidFill>
            <a:srgbClr val="2F2F2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10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04" name="Google Shape;2304;p68"/>
          <p:cNvSpPr/>
          <p:nvPr/>
        </p:nvSpPr>
        <p:spPr>
          <a:xfrm>
            <a:off x="2205277" y="2355699"/>
            <a:ext cx="506700" cy="410100"/>
          </a:xfrm>
          <a:prstGeom prst="rect">
            <a:avLst/>
          </a:prstGeom>
          <a:solidFill>
            <a:srgbClr val="2F2F2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20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05" name="Google Shape;2305;p68"/>
          <p:cNvSpPr/>
          <p:nvPr/>
        </p:nvSpPr>
        <p:spPr>
          <a:xfrm>
            <a:off x="2713252" y="2355699"/>
            <a:ext cx="506700" cy="410100"/>
          </a:xfrm>
          <a:prstGeom prst="rect">
            <a:avLst/>
          </a:prstGeom>
          <a:solidFill>
            <a:srgbClr val="3D3D3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30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06" name="Google Shape;2306;p68"/>
          <p:cNvSpPr/>
          <p:nvPr/>
        </p:nvSpPr>
        <p:spPr>
          <a:xfrm>
            <a:off x="3220229" y="2355699"/>
            <a:ext cx="506700" cy="410100"/>
          </a:xfrm>
          <a:prstGeom prst="rect">
            <a:avLst/>
          </a:prstGeom>
          <a:solidFill>
            <a:srgbClr val="3D3D3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40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07" name="Google Shape;2307;p68"/>
          <p:cNvSpPr/>
          <p:nvPr/>
        </p:nvSpPr>
        <p:spPr>
          <a:xfrm>
            <a:off x="3727205" y="2355699"/>
            <a:ext cx="506700" cy="410100"/>
          </a:xfrm>
          <a:prstGeom prst="rect">
            <a:avLst/>
          </a:prstGeom>
          <a:solidFill>
            <a:srgbClr val="3D3D3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50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08" name="Google Shape;2308;p68"/>
          <p:cNvSpPr/>
          <p:nvPr/>
        </p:nvSpPr>
        <p:spPr>
          <a:xfrm>
            <a:off x="2206285" y="2765699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309" name="Google Shape;2309;p68"/>
          <p:cNvSpPr/>
          <p:nvPr/>
        </p:nvSpPr>
        <p:spPr>
          <a:xfrm>
            <a:off x="1692187" y="1945600"/>
            <a:ext cx="5073300" cy="410100"/>
          </a:xfrm>
          <a:prstGeom prst="rect">
            <a:avLst/>
          </a:prstGeom>
          <a:solidFill>
            <a:srgbClr val="464646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 dirty="0" err="1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Roboto"/>
                <a:sym typeface="Roboto"/>
              </a:rPr>
              <a:t>週期</a:t>
            </a:r>
            <a:r>
              <a:rPr lang="en-US" sz="13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1</a:t>
            </a:r>
            <a:endParaRPr sz="1300" b="1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10" name="Google Shape;2310;p68"/>
          <p:cNvSpPr/>
          <p:nvPr/>
        </p:nvSpPr>
        <p:spPr>
          <a:xfrm>
            <a:off x="4235461" y="2355699"/>
            <a:ext cx="506700" cy="410100"/>
          </a:xfrm>
          <a:prstGeom prst="rect">
            <a:avLst/>
          </a:prstGeom>
          <a:solidFill>
            <a:srgbClr val="464646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60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11" name="Google Shape;2311;p68"/>
          <p:cNvSpPr/>
          <p:nvPr/>
        </p:nvSpPr>
        <p:spPr>
          <a:xfrm>
            <a:off x="4742437" y="2356199"/>
            <a:ext cx="506700" cy="410100"/>
          </a:xfrm>
          <a:prstGeom prst="rect">
            <a:avLst/>
          </a:prstGeom>
          <a:solidFill>
            <a:srgbClr val="464646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70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12" name="Google Shape;2312;p68"/>
          <p:cNvSpPr/>
          <p:nvPr/>
        </p:nvSpPr>
        <p:spPr>
          <a:xfrm>
            <a:off x="5249414" y="2355699"/>
            <a:ext cx="506700" cy="410100"/>
          </a:xfrm>
          <a:prstGeom prst="rect">
            <a:avLst/>
          </a:prstGeom>
          <a:solidFill>
            <a:srgbClr val="464646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80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13" name="Google Shape;2313;p68"/>
          <p:cNvSpPr/>
          <p:nvPr/>
        </p:nvSpPr>
        <p:spPr>
          <a:xfrm>
            <a:off x="5756789" y="2356199"/>
            <a:ext cx="506700" cy="410100"/>
          </a:xfrm>
          <a:prstGeom prst="rect">
            <a:avLst/>
          </a:prstGeom>
          <a:solidFill>
            <a:srgbClr val="505050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90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14" name="Google Shape;2314;p68"/>
          <p:cNvSpPr/>
          <p:nvPr/>
        </p:nvSpPr>
        <p:spPr>
          <a:xfrm>
            <a:off x="6263765" y="2355699"/>
            <a:ext cx="506700" cy="410100"/>
          </a:xfrm>
          <a:prstGeom prst="rect">
            <a:avLst/>
          </a:prstGeom>
          <a:solidFill>
            <a:srgbClr val="505050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100</a:t>
            </a:r>
            <a:endParaRPr sz="12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15" name="Google Shape;2315;p68"/>
          <p:cNvSpPr/>
          <p:nvPr/>
        </p:nvSpPr>
        <p:spPr>
          <a:xfrm>
            <a:off x="6770742" y="2355699"/>
            <a:ext cx="506700" cy="410100"/>
          </a:xfrm>
          <a:prstGeom prst="rect">
            <a:avLst/>
          </a:prstGeom>
          <a:solidFill>
            <a:srgbClr val="505050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110</a:t>
            </a:r>
            <a:endParaRPr sz="12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16" name="Google Shape;2316;p68"/>
          <p:cNvSpPr/>
          <p:nvPr/>
        </p:nvSpPr>
        <p:spPr>
          <a:xfrm>
            <a:off x="346575" y="3382034"/>
            <a:ext cx="846300" cy="617100"/>
          </a:xfrm>
          <a:prstGeom prst="rect">
            <a:avLst/>
          </a:prstGeom>
          <a:solidFill>
            <a:srgbClr val="2F2F2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Cell 1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70 ms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17" name="Google Shape;2317;p68"/>
          <p:cNvSpPr/>
          <p:nvPr/>
        </p:nvSpPr>
        <p:spPr>
          <a:xfrm>
            <a:off x="346575" y="3998729"/>
            <a:ext cx="846300" cy="617100"/>
          </a:xfrm>
          <a:prstGeom prst="rect">
            <a:avLst/>
          </a:prstGeom>
          <a:solidFill>
            <a:srgbClr val="3D3D3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Cell 2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30 ms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18" name="Google Shape;2318;p68"/>
          <p:cNvSpPr/>
          <p:nvPr/>
        </p:nvSpPr>
        <p:spPr>
          <a:xfrm>
            <a:off x="346575" y="4615200"/>
            <a:ext cx="846300" cy="617100"/>
          </a:xfrm>
          <a:prstGeom prst="rect">
            <a:avLst/>
          </a:prstGeom>
          <a:solidFill>
            <a:srgbClr val="41414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Cell 3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70 ms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19" name="Google Shape;2319;p68"/>
          <p:cNvSpPr/>
          <p:nvPr/>
        </p:nvSpPr>
        <p:spPr>
          <a:xfrm>
            <a:off x="346575" y="5231873"/>
            <a:ext cx="846300" cy="617100"/>
          </a:xfrm>
          <a:prstGeom prst="rect">
            <a:avLst/>
          </a:prstGeom>
          <a:solidFill>
            <a:srgbClr val="41414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Cell 4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30 ms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20" name="Google Shape;2320;p68"/>
          <p:cNvSpPr/>
          <p:nvPr/>
        </p:nvSpPr>
        <p:spPr>
          <a:xfrm>
            <a:off x="346580" y="2355574"/>
            <a:ext cx="846300" cy="1027200"/>
          </a:xfrm>
          <a:prstGeom prst="rect">
            <a:avLst/>
          </a:prstGeom>
          <a:solidFill>
            <a:srgbClr val="2F2F2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Map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100 ms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21" name="Google Shape;2321;p68"/>
          <p:cNvSpPr/>
          <p:nvPr/>
        </p:nvSpPr>
        <p:spPr>
          <a:xfrm>
            <a:off x="7278995" y="2355699"/>
            <a:ext cx="506700" cy="410100"/>
          </a:xfrm>
          <a:prstGeom prst="rect">
            <a:avLst/>
          </a:prstGeom>
          <a:solidFill>
            <a:srgbClr val="2F2F2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120</a:t>
            </a:r>
            <a:endParaRPr sz="12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22" name="Google Shape;2322;p68"/>
          <p:cNvSpPr/>
          <p:nvPr/>
        </p:nvSpPr>
        <p:spPr>
          <a:xfrm>
            <a:off x="7785972" y="2355699"/>
            <a:ext cx="506700" cy="410100"/>
          </a:xfrm>
          <a:prstGeom prst="rect">
            <a:avLst/>
          </a:prstGeom>
          <a:solidFill>
            <a:srgbClr val="2F2F2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130</a:t>
            </a:r>
            <a:endParaRPr sz="12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23" name="Google Shape;2323;p68"/>
          <p:cNvSpPr/>
          <p:nvPr/>
        </p:nvSpPr>
        <p:spPr>
          <a:xfrm>
            <a:off x="8292948" y="2355699"/>
            <a:ext cx="506700" cy="410100"/>
          </a:xfrm>
          <a:prstGeom prst="rect">
            <a:avLst/>
          </a:prstGeom>
          <a:solidFill>
            <a:srgbClr val="2F2F2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140</a:t>
            </a:r>
            <a:endParaRPr sz="12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24" name="Google Shape;2324;p68"/>
          <p:cNvSpPr/>
          <p:nvPr/>
        </p:nvSpPr>
        <p:spPr>
          <a:xfrm>
            <a:off x="6781252" y="1945600"/>
            <a:ext cx="5062200" cy="410100"/>
          </a:xfrm>
          <a:prstGeom prst="rect">
            <a:avLst/>
          </a:prstGeom>
          <a:solidFill>
            <a:srgbClr val="3D3D3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 dirty="0" err="1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Roboto"/>
                <a:sym typeface="Roboto"/>
              </a:rPr>
              <a:t>週期</a:t>
            </a:r>
            <a:r>
              <a:rPr lang="en-US" sz="13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2</a:t>
            </a:r>
            <a:endParaRPr sz="1300" b="1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25" name="Google Shape;2325;p68"/>
          <p:cNvSpPr/>
          <p:nvPr/>
        </p:nvSpPr>
        <p:spPr>
          <a:xfrm>
            <a:off x="8801202" y="2355699"/>
            <a:ext cx="506700" cy="410100"/>
          </a:xfrm>
          <a:prstGeom prst="rect">
            <a:avLst/>
          </a:prstGeom>
          <a:solidFill>
            <a:srgbClr val="3D3D3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150</a:t>
            </a:r>
            <a:endParaRPr sz="12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26" name="Google Shape;2326;p68"/>
          <p:cNvSpPr/>
          <p:nvPr/>
        </p:nvSpPr>
        <p:spPr>
          <a:xfrm>
            <a:off x="9308178" y="2355699"/>
            <a:ext cx="506700" cy="410100"/>
          </a:xfrm>
          <a:prstGeom prst="rect">
            <a:avLst/>
          </a:prstGeom>
          <a:solidFill>
            <a:srgbClr val="3D3D3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160</a:t>
            </a:r>
            <a:endParaRPr sz="12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27" name="Google Shape;2327;p68"/>
          <p:cNvSpPr/>
          <p:nvPr/>
        </p:nvSpPr>
        <p:spPr>
          <a:xfrm>
            <a:off x="9815154" y="2355699"/>
            <a:ext cx="506700" cy="410100"/>
          </a:xfrm>
          <a:prstGeom prst="rect">
            <a:avLst/>
          </a:prstGeom>
          <a:solidFill>
            <a:srgbClr val="3D3D3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170</a:t>
            </a:r>
            <a:endParaRPr sz="12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28" name="Google Shape;2328;p68"/>
          <p:cNvSpPr/>
          <p:nvPr/>
        </p:nvSpPr>
        <p:spPr>
          <a:xfrm>
            <a:off x="10322104" y="2355699"/>
            <a:ext cx="506700" cy="410100"/>
          </a:xfrm>
          <a:prstGeom prst="rect">
            <a:avLst/>
          </a:prstGeom>
          <a:solidFill>
            <a:srgbClr val="3D3D3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180</a:t>
            </a:r>
            <a:endParaRPr sz="12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29" name="Google Shape;2329;p68"/>
          <p:cNvSpPr/>
          <p:nvPr/>
        </p:nvSpPr>
        <p:spPr>
          <a:xfrm>
            <a:off x="10829081" y="2355699"/>
            <a:ext cx="506700" cy="410100"/>
          </a:xfrm>
          <a:prstGeom prst="rect">
            <a:avLst/>
          </a:prstGeom>
          <a:solidFill>
            <a:srgbClr val="3D3D3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190</a:t>
            </a:r>
            <a:endParaRPr sz="12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30" name="Google Shape;2330;p68"/>
          <p:cNvSpPr/>
          <p:nvPr/>
        </p:nvSpPr>
        <p:spPr>
          <a:xfrm>
            <a:off x="11336057" y="2355699"/>
            <a:ext cx="506700" cy="410100"/>
          </a:xfrm>
          <a:prstGeom prst="rect">
            <a:avLst/>
          </a:prstGeom>
          <a:solidFill>
            <a:srgbClr val="3D3D3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200</a:t>
            </a:r>
            <a:endParaRPr sz="12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31" name="Google Shape;2331;p68"/>
          <p:cNvSpPr/>
          <p:nvPr/>
        </p:nvSpPr>
        <p:spPr>
          <a:xfrm>
            <a:off x="2713045" y="2765674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332" name="Google Shape;2332;p68"/>
          <p:cNvSpPr/>
          <p:nvPr/>
        </p:nvSpPr>
        <p:spPr>
          <a:xfrm>
            <a:off x="3220778" y="2765699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333" name="Google Shape;2333;p68"/>
          <p:cNvSpPr/>
          <p:nvPr/>
        </p:nvSpPr>
        <p:spPr>
          <a:xfrm>
            <a:off x="3728873" y="2765699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334" name="Google Shape;2334;p68"/>
          <p:cNvSpPr/>
          <p:nvPr/>
        </p:nvSpPr>
        <p:spPr>
          <a:xfrm>
            <a:off x="4232048" y="2765674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335" name="Google Shape;2335;p68"/>
          <p:cNvSpPr/>
          <p:nvPr/>
        </p:nvSpPr>
        <p:spPr>
          <a:xfrm>
            <a:off x="4739782" y="2765699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336" name="Google Shape;2336;p68"/>
          <p:cNvSpPr/>
          <p:nvPr/>
        </p:nvSpPr>
        <p:spPr>
          <a:xfrm>
            <a:off x="5247876" y="2765699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337" name="Google Shape;2337;p68"/>
          <p:cNvSpPr/>
          <p:nvPr/>
        </p:nvSpPr>
        <p:spPr>
          <a:xfrm>
            <a:off x="5757042" y="2765674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338" name="Google Shape;2338;p68"/>
          <p:cNvSpPr/>
          <p:nvPr/>
        </p:nvSpPr>
        <p:spPr>
          <a:xfrm>
            <a:off x="6264776" y="2765699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339" name="Google Shape;2339;p68"/>
          <p:cNvSpPr/>
          <p:nvPr/>
        </p:nvSpPr>
        <p:spPr>
          <a:xfrm>
            <a:off x="6772871" y="2765699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340" name="Google Shape;2340;p68"/>
          <p:cNvSpPr/>
          <p:nvPr/>
        </p:nvSpPr>
        <p:spPr>
          <a:xfrm>
            <a:off x="7279631" y="2765674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341" name="Google Shape;2341;p68"/>
          <p:cNvSpPr/>
          <p:nvPr/>
        </p:nvSpPr>
        <p:spPr>
          <a:xfrm>
            <a:off x="7787364" y="2765699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342" name="Google Shape;2342;p68"/>
          <p:cNvSpPr/>
          <p:nvPr/>
        </p:nvSpPr>
        <p:spPr>
          <a:xfrm>
            <a:off x="8295459" y="2765699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343" name="Google Shape;2343;p68"/>
          <p:cNvSpPr/>
          <p:nvPr/>
        </p:nvSpPr>
        <p:spPr>
          <a:xfrm>
            <a:off x="8798634" y="2765674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344" name="Google Shape;2344;p68"/>
          <p:cNvSpPr/>
          <p:nvPr/>
        </p:nvSpPr>
        <p:spPr>
          <a:xfrm>
            <a:off x="9306368" y="2765699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345" name="Google Shape;2345;p68"/>
          <p:cNvSpPr/>
          <p:nvPr/>
        </p:nvSpPr>
        <p:spPr>
          <a:xfrm>
            <a:off x="9814462" y="2765699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346" name="Google Shape;2346;p68"/>
          <p:cNvSpPr/>
          <p:nvPr/>
        </p:nvSpPr>
        <p:spPr>
          <a:xfrm>
            <a:off x="10322523" y="2765674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347" name="Google Shape;2347;p68"/>
          <p:cNvSpPr/>
          <p:nvPr/>
        </p:nvSpPr>
        <p:spPr>
          <a:xfrm>
            <a:off x="10830257" y="2765699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348" name="Google Shape;2348;p68"/>
          <p:cNvSpPr/>
          <p:nvPr/>
        </p:nvSpPr>
        <p:spPr>
          <a:xfrm>
            <a:off x="11338352" y="2765699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349" name="Google Shape;2349;p68"/>
          <p:cNvSpPr/>
          <p:nvPr/>
        </p:nvSpPr>
        <p:spPr>
          <a:xfrm>
            <a:off x="1189818" y="3382186"/>
            <a:ext cx="506700" cy="617100"/>
          </a:xfrm>
          <a:prstGeom prst="rect">
            <a:avLst/>
          </a:prstGeom>
          <a:solidFill>
            <a:srgbClr val="4424B5">
              <a:alpha val="49800"/>
            </a:srgb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350" name="Google Shape;2350;p68"/>
          <p:cNvSpPr/>
          <p:nvPr/>
        </p:nvSpPr>
        <p:spPr>
          <a:xfrm>
            <a:off x="1697552" y="338221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351" name="Google Shape;2351;p68"/>
          <p:cNvSpPr/>
          <p:nvPr/>
        </p:nvSpPr>
        <p:spPr>
          <a:xfrm>
            <a:off x="2205647" y="338221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352" name="Google Shape;2352;p68"/>
          <p:cNvSpPr/>
          <p:nvPr/>
        </p:nvSpPr>
        <p:spPr>
          <a:xfrm>
            <a:off x="2712406" y="33821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353" name="Google Shape;2353;p68"/>
          <p:cNvSpPr/>
          <p:nvPr/>
        </p:nvSpPr>
        <p:spPr>
          <a:xfrm>
            <a:off x="3220140" y="338221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354" name="Google Shape;2354;p68"/>
          <p:cNvSpPr/>
          <p:nvPr/>
        </p:nvSpPr>
        <p:spPr>
          <a:xfrm>
            <a:off x="3728235" y="338221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355" name="Google Shape;2355;p68"/>
          <p:cNvSpPr/>
          <p:nvPr/>
        </p:nvSpPr>
        <p:spPr>
          <a:xfrm>
            <a:off x="4231409" y="33821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356" name="Google Shape;2356;p68"/>
          <p:cNvSpPr/>
          <p:nvPr/>
        </p:nvSpPr>
        <p:spPr>
          <a:xfrm>
            <a:off x="4739143" y="338221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357" name="Google Shape;2357;p68"/>
          <p:cNvSpPr/>
          <p:nvPr/>
        </p:nvSpPr>
        <p:spPr>
          <a:xfrm>
            <a:off x="5247238" y="338221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358" name="Google Shape;2358;p68"/>
          <p:cNvSpPr/>
          <p:nvPr/>
        </p:nvSpPr>
        <p:spPr>
          <a:xfrm>
            <a:off x="5756404" y="33821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359" name="Google Shape;2359;p68"/>
          <p:cNvSpPr/>
          <p:nvPr/>
        </p:nvSpPr>
        <p:spPr>
          <a:xfrm>
            <a:off x="6264138" y="338221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360" name="Google Shape;2360;p68"/>
          <p:cNvSpPr/>
          <p:nvPr/>
        </p:nvSpPr>
        <p:spPr>
          <a:xfrm>
            <a:off x="6772233" y="338221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361" name="Google Shape;2361;p68"/>
          <p:cNvSpPr/>
          <p:nvPr/>
        </p:nvSpPr>
        <p:spPr>
          <a:xfrm>
            <a:off x="7278992" y="33821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362" name="Google Shape;2362;p68"/>
          <p:cNvSpPr/>
          <p:nvPr/>
        </p:nvSpPr>
        <p:spPr>
          <a:xfrm>
            <a:off x="7786726" y="338221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363" name="Google Shape;2363;p68"/>
          <p:cNvSpPr/>
          <p:nvPr/>
        </p:nvSpPr>
        <p:spPr>
          <a:xfrm>
            <a:off x="8294821" y="338221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364" name="Google Shape;2364;p68"/>
          <p:cNvSpPr/>
          <p:nvPr/>
        </p:nvSpPr>
        <p:spPr>
          <a:xfrm>
            <a:off x="8797995" y="33821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365" name="Google Shape;2365;p68"/>
          <p:cNvSpPr/>
          <p:nvPr/>
        </p:nvSpPr>
        <p:spPr>
          <a:xfrm>
            <a:off x="9305729" y="338221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366" name="Google Shape;2366;p68"/>
          <p:cNvSpPr/>
          <p:nvPr/>
        </p:nvSpPr>
        <p:spPr>
          <a:xfrm>
            <a:off x="9813824" y="338221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367" name="Google Shape;2367;p68"/>
          <p:cNvSpPr/>
          <p:nvPr/>
        </p:nvSpPr>
        <p:spPr>
          <a:xfrm>
            <a:off x="10321885" y="33821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368" name="Google Shape;2368;p68"/>
          <p:cNvSpPr/>
          <p:nvPr/>
        </p:nvSpPr>
        <p:spPr>
          <a:xfrm>
            <a:off x="10829619" y="338221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369" name="Google Shape;2369;p68"/>
          <p:cNvSpPr/>
          <p:nvPr/>
        </p:nvSpPr>
        <p:spPr>
          <a:xfrm>
            <a:off x="11337714" y="338221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370" name="Google Shape;2370;p68"/>
          <p:cNvSpPr/>
          <p:nvPr/>
        </p:nvSpPr>
        <p:spPr>
          <a:xfrm>
            <a:off x="1189813" y="4009332"/>
            <a:ext cx="503700" cy="613500"/>
          </a:xfrm>
          <a:prstGeom prst="rect">
            <a:avLst/>
          </a:prstGeom>
          <a:solidFill>
            <a:srgbClr val="4424B5">
              <a:alpha val="49800"/>
            </a:srgb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371" name="Google Shape;2371;p68"/>
          <p:cNvSpPr/>
          <p:nvPr/>
        </p:nvSpPr>
        <p:spPr>
          <a:xfrm>
            <a:off x="1697552" y="39987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372" name="Google Shape;2372;p68"/>
          <p:cNvSpPr/>
          <p:nvPr/>
        </p:nvSpPr>
        <p:spPr>
          <a:xfrm>
            <a:off x="2205647" y="39987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373" name="Google Shape;2373;p68"/>
          <p:cNvSpPr/>
          <p:nvPr/>
        </p:nvSpPr>
        <p:spPr>
          <a:xfrm>
            <a:off x="2712406" y="3998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374" name="Google Shape;2374;p68"/>
          <p:cNvSpPr/>
          <p:nvPr/>
        </p:nvSpPr>
        <p:spPr>
          <a:xfrm>
            <a:off x="3220140" y="39987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375" name="Google Shape;2375;p68"/>
          <p:cNvSpPr/>
          <p:nvPr/>
        </p:nvSpPr>
        <p:spPr>
          <a:xfrm>
            <a:off x="3728235" y="39987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376" name="Google Shape;2376;p68"/>
          <p:cNvSpPr/>
          <p:nvPr/>
        </p:nvSpPr>
        <p:spPr>
          <a:xfrm>
            <a:off x="4231409" y="3998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377" name="Google Shape;2377;p68"/>
          <p:cNvSpPr/>
          <p:nvPr/>
        </p:nvSpPr>
        <p:spPr>
          <a:xfrm>
            <a:off x="4739143" y="39987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378" name="Google Shape;2378;p68"/>
          <p:cNvSpPr/>
          <p:nvPr/>
        </p:nvSpPr>
        <p:spPr>
          <a:xfrm>
            <a:off x="5247238" y="39987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379" name="Google Shape;2379;p68"/>
          <p:cNvSpPr/>
          <p:nvPr/>
        </p:nvSpPr>
        <p:spPr>
          <a:xfrm>
            <a:off x="5756404" y="3998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380" name="Google Shape;2380;p68"/>
          <p:cNvSpPr/>
          <p:nvPr/>
        </p:nvSpPr>
        <p:spPr>
          <a:xfrm>
            <a:off x="6264138" y="39987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381" name="Google Shape;2381;p68"/>
          <p:cNvSpPr/>
          <p:nvPr/>
        </p:nvSpPr>
        <p:spPr>
          <a:xfrm>
            <a:off x="6772233" y="39987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382" name="Google Shape;2382;p68"/>
          <p:cNvSpPr/>
          <p:nvPr/>
        </p:nvSpPr>
        <p:spPr>
          <a:xfrm>
            <a:off x="7278992" y="3998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383" name="Google Shape;2383;p68"/>
          <p:cNvSpPr/>
          <p:nvPr/>
        </p:nvSpPr>
        <p:spPr>
          <a:xfrm>
            <a:off x="7786726" y="39987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384" name="Google Shape;2384;p68"/>
          <p:cNvSpPr/>
          <p:nvPr/>
        </p:nvSpPr>
        <p:spPr>
          <a:xfrm>
            <a:off x="8294821" y="39987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385" name="Google Shape;2385;p68"/>
          <p:cNvSpPr/>
          <p:nvPr/>
        </p:nvSpPr>
        <p:spPr>
          <a:xfrm>
            <a:off x="8797995" y="3998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386" name="Google Shape;2386;p68"/>
          <p:cNvSpPr/>
          <p:nvPr/>
        </p:nvSpPr>
        <p:spPr>
          <a:xfrm>
            <a:off x="9305729" y="39987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387" name="Google Shape;2387;p68"/>
          <p:cNvSpPr/>
          <p:nvPr/>
        </p:nvSpPr>
        <p:spPr>
          <a:xfrm>
            <a:off x="9813824" y="39987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388" name="Google Shape;2388;p68"/>
          <p:cNvSpPr/>
          <p:nvPr/>
        </p:nvSpPr>
        <p:spPr>
          <a:xfrm>
            <a:off x="10321885" y="3998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389" name="Google Shape;2389;p68"/>
          <p:cNvSpPr/>
          <p:nvPr/>
        </p:nvSpPr>
        <p:spPr>
          <a:xfrm>
            <a:off x="10829619" y="39987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390" name="Google Shape;2390;p68"/>
          <p:cNvSpPr/>
          <p:nvPr/>
        </p:nvSpPr>
        <p:spPr>
          <a:xfrm>
            <a:off x="11337714" y="39987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391" name="Google Shape;2391;p68"/>
          <p:cNvSpPr/>
          <p:nvPr/>
        </p:nvSpPr>
        <p:spPr>
          <a:xfrm>
            <a:off x="1190825" y="4615736"/>
            <a:ext cx="506700" cy="617100"/>
          </a:xfrm>
          <a:prstGeom prst="rect">
            <a:avLst/>
          </a:prstGeom>
          <a:solidFill>
            <a:srgbClr val="4424B5">
              <a:alpha val="49800"/>
            </a:srgb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392" name="Google Shape;2392;p68"/>
          <p:cNvSpPr/>
          <p:nvPr/>
        </p:nvSpPr>
        <p:spPr>
          <a:xfrm>
            <a:off x="1698558" y="4615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393" name="Google Shape;2393;p68"/>
          <p:cNvSpPr/>
          <p:nvPr/>
        </p:nvSpPr>
        <p:spPr>
          <a:xfrm>
            <a:off x="2206653" y="4615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394" name="Google Shape;2394;p68"/>
          <p:cNvSpPr/>
          <p:nvPr/>
        </p:nvSpPr>
        <p:spPr>
          <a:xfrm>
            <a:off x="2713413" y="461573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395" name="Google Shape;2395;p68"/>
          <p:cNvSpPr/>
          <p:nvPr/>
        </p:nvSpPr>
        <p:spPr>
          <a:xfrm>
            <a:off x="3221147" y="4615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396" name="Google Shape;2396;p68"/>
          <p:cNvSpPr/>
          <p:nvPr/>
        </p:nvSpPr>
        <p:spPr>
          <a:xfrm>
            <a:off x="3729241" y="4615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397" name="Google Shape;2397;p68"/>
          <p:cNvSpPr/>
          <p:nvPr/>
        </p:nvSpPr>
        <p:spPr>
          <a:xfrm>
            <a:off x="4232416" y="461573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398" name="Google Shape;2398;p68"/>
          <p:cNvSpPr/>
          <p:nvPr/>
        </p:nvSpPr>
        <p:spPr>
          <a:xfrm>
            <a:off x="4740150" y="4615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399" name="Google Shape;2399;p68"/>
          <p:cNvSpPr/>
          <p:nvPr/>
        </p:nvSpPr>
        <p:spPr>
          <a:xfrm>
            <a:off x="5248245" y="4615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400" name="Google Shape;2400;p68"/>
          <p:cNvSpPr/>
          <p:nvPr/>
        </p:nvSpPr>
        <p:spPr>
          <a:xfrm>
            <a:off x="5757411" y="461573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401" name="Google Shape;2401;p68"/>
          <p:cNvSpPr/>
          <p:nvPr/>
        </p:nvSpPr>
        <p:spPr>
          <a:xfrm>
            <a:off x="6265144" y="4615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402" name="Google Shape;2402;p68"/>
          <p:cNvSpPr/>
          <p:nvPr/>
        </p:nvSpPr>
        <p:spPr>
          <a:xfrm>
            <a:off x="6773239" y="4615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403" name="Google Shape;2403;p68"/>
          <p:cNvSpPr/>
          <p:nvPr/>
        </p:nvSpPr>
        <p:spPr>
          <a:xfrm>
            <a:off x="7279999" y="461573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404" name="Google Shape;2404;p68"/>
          <p:cNvSpPr/>
          <p:nvPr/>
        </p:nvSpPr>
        <p:spPr>
          <a:xfrm>
            <a:off x="7787733" y="4615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405" name="Google Shape;2405;p68"/>
          <p:cNvSpPr/>
          <p:nvPr/>
        </p:nvSpPr>
        <p:spPr>
          <a:xfrm>
            <a:off x="8295827" y="4615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406" name="Google Shape;2406;p68"/>
          <p:cNvSpPr/>
          <p:nvPr/>
        </p:nvSpPr>
        <p:spPr>
          <a:xfrm>
            <a:off x="8799002" y="461573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407" name="Google Shape;2407;p68"/>
          <p:cNvSpPr/>
          <p:nvPr/>
        </p:nvSpPr>
        <p:spPr>
          <a:xfrm>
            <a:off x="9306736" y="4615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408" name="Google Shape;2408;p68"/>
          <p:cNvSpPr/>
          <p:nvPr/>
        </p:nvSpPr>
        <p:spPr>
          <a:xfrm>
            <a:off x="9814831" y="4615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409" name="Google Shape;2409;p68"/>
          <p:cNvSpPr/>
          <p:nvPr/>
        </p:nvSpPr>
        <p:spPr>
          <a:xfrm>
            <a:off x="10322892" y="461573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410" name="Google Shape;2410;p68"/>
          <p:cNvSpPr/>
          <p:nvPr/>
        </p:nvSpPr>
        <p:spPr>
          <a:xfrm>
            <a:off x="10830625" y="4615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411" name="Google Shape;2411;p68"/>
          <p:cNvSpPr/>
          <p:nvPr/>
        </p:nvSpPr>
        <p:spPr>
          <a:xfrm>
            <a:off x="11338720" y="4615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412" name="Google Shape;2412;p68"/>
          <p:cNvSpPr/>
          <p:nvPr/>
        </p:nvSpPr>
        <p:spPr>
          <a:xfrm>
            <a:off x="1189818" y="5231885"/>
            <a:ext cx="506700" cy="617100"/>
          </a:xfrm>
          <a:prstGeom prst="rect">
            <a:avLst/>
          </a:prstGeom>
          <a:solidFill>
            <a:srgbClr val="4424B5">
              <a:alpha val="49800"/>
            </a:srgb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413" name="Google Shape;2413;p68"/>
          <p:cNvSpPr/>
          <p:nvPr/>
        </p:nvSpPr>
        <p:spPr>
          <a:xfrm>
            <a:off x="1697552" y="5231910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414" name="Google Shape;2414;p68"/>
          <p:cNvSpPr/>
          <p:nvPr/>
        </p:nvSpPr>
        <p:spPr>
          <a:xfrm>
            <a:off x="2205647" y="5231910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415" name="Google Shape;2415;p68"/>
          <p:cNvSpPr/>
          <p:nvPr/>
        </p:nvSpPr>
        <p:spPr>
          <a:xfrm>
            <a:off x="2712406" y="5231885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416" name="Google Shape;2416;p68"/>
          <p:cNvSpPr/>
          <p:nvPr/>
        </p:nvSpPr>
        <p:spPr>
          <a:xfrm>
            <a:off x="3220140" y="5231910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417" name="Google Shape;2417;p68"/>
          <p:cNvSpPr/>
          <p:nvPr/>
        </p:nvSpPr>
        <p:spPr>
          <a:xfrm>
            <a:off x="3728235" y="5231910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418" name="Google Shape;2418;p68"/>
          <p:cNvSpPr/>
          <p:nvPr/>
        </p:nvSpPr>
        <p:spPr>
          <a:xfrm>
            <a:off x="4231409" y="5231885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419" name="Google Shape;2419;p68"/>
          <p:cNvSpPr/>
          <p:nvPr/>
        </p:nvSpPr>
        <p:spPr>
          <a:xfrm>
            <a:off x="4739143" y="5231910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420" name="Google Shape;2420;p68"/>
          <p:cNvSpPr/>
          <p:nvPr/>
        </p:nvSpPr>
        <p:spPr>
          <a:xfrm>
            <a:off x="5247238" y="5231910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421" name="Google Shape;2421;p68"/>
          <p:cNvSpPr/>
          <p:nvPr/>
        </p:nvSpPr>
        <p:spPr>
          <a:xfrm>
            <a:off x="5756404" y="5231885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422" name="Google Shape;2422;p68"/>
          <p:cNvSpPr/>
          <p:nvPr/>
        </p:nvSpPr>
        <p:spPr>
          <a:xfrm>
            <a:off x="6264138" y="5231910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423" name="Google Shape;2423;p68"/>
          <p:cNvSpPr/>
          <p:nvPr/>
        </p:nvSpPr>
        <p:spPr>
          <a:xfrm>
            <a:off x="6772233" y="5231910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424" name="Google Shape;2424;p68"/>
          <p:cNvSpPr/>
          <p:nvPr/>
        </p:nvSpPr>
        <p:spPr>
          <a:xfrm>
            <a:off x="7278992" y="5231885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425" name="Google Shape;2425;p68"/>
          <p:cNvSpPr/>
          <p:nvPr/>
        </p:nvSpPr>
        <p:spPr>
          <a:xfrm>
            <a:off x="7786726" y="5231910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426" name="Google Shape;2426;p68"/>
          <p:cNvSpPr/>
          <p:nvPr/>
        </p:nvSpPr>
        <p:spPr>
          <a:xfrm>
            <a:off x="8294821" y="5231910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427" name="Google Shape;2427;p68"/>
          <p:cNvSpPr/>
          <p:nvPr/>
        </p:nvSpPr>
        <p:spPr>
          <a:xfrm>
            <a:off x="8797995" y="5231885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428" name="Google Shape;2428;p68"/>
          <p:cNvSpPr/>
          <p:nvPr/>
        </p:nvSpPr>
        <p:spPr>
          <a:xfrm>
            <a:off x="9305729" y="5231910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429" name="Google Shape;2429;p68"/>
          <p:cNvSpPr/>
          <p:nvPr/>
        </p:nvSpPr>
        <p:spPr>
          <a:xfrm>
            <a:off x="9813824" y="5231910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430" name="Google Shape;2430;p68"/>
          <p:cNvSpPr/>
          <p:nvPr/>
        </p:nvSpPr>
        <p:spPr>
          <a:xfrm>
            <a:off x="10321885" y="5231885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431" name="Google Shape;2431;p68"/>
          <p:cNvSpPr/>
          <p:nvPr/>
        </p:nvSpPr>
        <p:spPr>
          <a:xfrm>
            <a:off x="10829619" y="5231910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432" name="Google Shape;2432;p68"/>
          <p:cNvSpPr/>
          <p:nvPr/>
        </p:nvSpPr>
        <p:spPr>
          <a:xfrm>
            <a:off x="11337714" y="5231910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433" name="Google Shape;2433;p68"/>
          <p:cNvSpPr txBox="1"/>
          <p:nvPr/>
        </p:nvSpPr>
        <p:spPr>
          <a:xfrm>
            <a:off x="1920450" y="450600"/>
            <a:ext cx="3450300" cy="10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rPr>
              <a:t> 0 time /  </a:t>
            </a:r>
            <a:r>
              <a:rPr lang="en-US" sz="36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rPr>
              <a:t>0 ms</a:t>
            </a:r>
            <a:endParaRPr sz="3600">
              <a:solidFill>
                <a:schemeClr val="accent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grpSp>
        <p:nvGrpSpPr>
          <p:cNvPr id="2434" name="Google Shape;2434;p68"/>
          <p:cNvGrpSpPr/>
          <p:nvPr/>
        </p:nvGrpSpPr>
        <p:grpSpPr>
          <a:xfrm>
            <a:off x="-61447" y="380620"/>
            <a:ext cx="1879681" cy="1167158"/>
            <a:chOff x="-117649" y="245151"/>
            <a:chExt cx="8551779" cy="5310089"/>
          </a:xfrm>
        </p:grpSpPr>
        <p:sp>
          <p:nvSpPr>
            <p:cNvPr id="2435" name="Google Shape;2435;p68"/>
            <p:cNvSpPr/>
            <p:nvPr/>
          </p:nvSpPr>
          <p:spPr>
            <a:xfrm>
              <a:off x="6240377" y="988908"/>
              <a:ext cx="446700" cy="152100"/>
            </a:xfrm>
            <a:prstGeom prst="roundRect">
              <a:avLst>
                <a:gd name="adj" fmla="val 16667"/>
              </a:avLst>
            </a:prstGeom>
            <a:solidFill>
              <a:schemeClr val="dk2"/>
            </a:solidFill>
            <a:ln w="381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6" name="Google Shape;2436;p68"/>
            <p:cNvSpPr/>
            <p:nvPr/>
          </p:nvSpPr>
          <p:spPr>
            <a:xfrm rot="5257651">
              <a:off x="6302612" y="1063266"/>
              <a:ext cx="318873" cy="152230"/>
            </a:xfrm>
            <a:prstGeom prst="roundRect">
              <a:avLst>
                <a:gd name="adj" fmla="val 16667"/>
              </a:avLst>
            </a:prstGeom>
            <a:solidFill>
              <a:schemeClr val="dk2"/>
            </a:solidFill>
            <a:ln w="381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37" name="Google Shape;2437;p68"/>
            <p:cNvGrpSpPr/>
            <p:nvPr/>
          </p:nvGrpSpPr>
          <p:grpSpPr>
            <a:xfrm>
              <a:off x="-117649" y="245151"/>
              <a:ext cx="8551779" cy="5310089"/>
              <a:chOff x="-105374" y="208276"/>
              <a:chExt cx="8551779" cy="5310089"/>
            </a:xfrm>
          </p:grpSpPr>
          <p:sp>
            <p:nvSpPr>
              <p:cNvPr id="2438" name="Google Shape;2438;p68"/>
              <p:cNvSpPr/>
              <p:nvPr/>
            </p:nvSpPr>
            <p:spPr>
              <a:xfrm>
                <a:off x="3190454" y="1998240"/>
                <a:ext cx="5255950" cy="3178650"/>
              </a:xfrm>
              <a:custGeom>
                <a:avLst/>
                <a:gdLst/>
                <a:ahLst/>
                <a:cxnLst/>
                <a:rect l="l" t="t" r="r" b="b"/>
                <a:pathLst>
                  <a:path w="210238" h="127146" extrusionOk="0">
                    <a:moveTo>
                      <a:pt x="1676" y="5611"/>
                    </a:moveTo>
                    <a:cubicBezTo>
                      <a:pt x="-13154" y="22572"/>
                      <a:pt x="80416" y="108276"/>
                      <a:pt x="107373" y="123106"/>
                    </a:cubicBezTo>
                    <a:cubicBezTo>
                      <a:pt x="134330" y="137936"/>
                      <a:pt x="149488" y="108030"/>
                      <a:pt x="163417" y="94593"/>
                    </a:cubicBezTo>
                    <a:cubicBezTo>
                      <a:pt x="177346" y="81156"/>
                      <a:pt x="185457" y="54691"/>
                      <a:pt x="190947" y="42482"/>
                    </a:cubicBezTo>
                    <a:cubicBezTo>
                      <a:pt x="196437" y="30274"/>
                      <a:pt x="227900" y="27487"/>
                      <a:pt x="196355" y="21342"/>
                    </a:cubicBezTo>
                    <a:cubicBezTo>
                      <a:pt x="164810" y="15197"/>
                      <a:pt x="16506" y="-11350"/>
                      <a:pt x="1676" y="561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</p:sp>
          <p:sp>
            <p:nvSpPr>
              <p:cNvPr id="2439" name="Google Shape;2439;p68"/>
              <p:cNvSpPr/>
              <p:nvPr/>
            </p:nvSpPr>
            <p:spPr>
              <a:xfrm>
                <a:off x="3247615" y="208276"/>
                <a:ext cx="5121106" cy="2949759"/>
              </a:xfrm>
              <a:custGeom>
                <a:avLst/>
                <a:gdLst/>
                <a:ahLst/>
                <a:cxnLst/>
                <a:rect l="l" t="t" r="r" b="b"/>
                <a:pathLst>
                  <a:path w="166920" h="96146" extrusionOk="0">
                    <a:moveTo>
                      <a:pt x="0" y="61568"/>
                    </a:moveTo>
                    <a:cubicBezTo>
                      <a:pt x="5251" y="57342"/>
                      <a:pt x="20747" y="44664"/>
                      <a:pt x="31505" y="36211"/>
                    </a:cubicBezTo>
                    <a:cubicBezTo>
                      <a:pt x="42263" y="27759"/>
                      <a:pt x="55966" y="16872"/>
                      <a:pt x="64546" y="10853"/>
                    </a:cubicBezTo>
                    <a:cubicBezTo>
                      <a:pt x="73127" y="4834"/>
                      <a:pt x="74920" y="480"/>
                      <a:pt x="82988" y="96"/>
                    </a:cubicBezTo>
                    <a:cubicBezTo>
                      <a:pt x="91056" y="-288"/>
                      <a:pt x="105783" y="6243"/>
                      <a:pt x="112955" y="8548"/>
                    </a:cubicBezTo>
                    <a:cubicBezTo>
                      <a:pt x="120127" y="10853"/>
                      <a:pt x="126914" y="11110"/>
                      <a:pt x="126018" y="13927"/>
                    </a:cubicBezTo>
                    <a:cubicBezTo>
                      <a:pt x="125122" y="16745"/>
                      <a:pt x="114237" y="23788"/>
                      <a:pt x="107577" y="25453"/>
                    </a:cubicBezTo>
                    <a:cubicBezTo>
                      <a:pt x="100918" y="27118"/>
                      <a:pt x="91312" y="19946"/>
                      <a:pt x="86061" y="23916"/>
                    </a:cubicBezTo>
                    <a:cubicBezTo>
                      <a:pt x="80810" y="27886"/>
                      <a:pt x="67876" y="44664"/>
                      <a:pt x="76072" y="49274"/>
                    </a:cubicBezTo>
                    <a:cubicBezTo>
                      <a:pt x="84268" y="53885"/>
                      <a:pt x="123969" y="51323"/>
                      <a:pt x="135239" y="51579"/>
                    </a:cubicBezTo>
                    <a:cubicBezTo>
                      <a:pt x="146509" y="51835"/>
                      <a:pt x="139082" y="48505"/>
                      <a:pt x="143692" y="50810"/>
                    </a:cubicBezTo>
                    <a:cubicBezTo>
                      <a:pt x="148303" y="53115"/>
                      <a:pt x="159188" y="59391"/>
                      <a:pt x="162902" y="65410"/>
                    </a:cubicBezTo>
                    <a:cubicBezTo>
                      <a:pt x="166616" y="71429"/>
                      <a:pt x="167896" y="81802"/>
                      <a:pt x="165975" y="86925"/>
                    </a:cubicBezTo>
                    <a:cubicBezTo>
                      <a:pt x="164054" y="92048"/>
                      <a:pt x="153809" y="94609"/>
                      <a:pt x="151376" y="96146"/>
                    </a:cubicBezTo>
                  </a:path>
                </a:pathLst>
              </a:custGeom>
              <a:solidFill>
                <a:srgbClr val="FFFFFF"/>
              </a:solidFill>
              <a:ln w="3810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440" name="Google Shape;2440;p68"/>
              <p:cNvSpPr/>
              <p:nvPr/>
            </p:nvSpPr>
            <p:spPr>
              <a:xfrm>
                <a:off x="5871377" y="4900500"/>
                <a:ext cx="1314024" cy="617865"/>
              </a:xfrm>
              <a:custGeom>
                <a:avLst/>
                <a:gdLst/>
                <a:ahLst/>
                <a:cxnLst/>
                <a:rect l="l" t="t" r="r" b="b"/>
                <a:pathLst>
                  <a:path w="42830" h="20139" extrusionOk="0">
                    <a:moveTo>
                      <a:pt x="40461" y="3842"/>
                    </a:moveTo>
                    <a:cubicBezTo>
                      <a:pt x="40717" y="5251"/>
                      <a:pt x="44431" y="9606"/>
                      <a:pt x="41998" y="12295"/>
                    </a:cubicBezTo>
                    <a:cubicBezTo>
                      <a:pt x="39565" y="14985"/>
                      <a:pt x="32650" y="20619"/>
                      <a:pt x="25862" y="19979"/>
                    </a:cubicBezTo>
                    <a:cubicBezTo>
                      <a:pt x="19075" y="19339"/>
                      <a:pt x="4987" y="11783"/>
                      <a:pt x="1273" y="8453"/>
                    </a:cubicBezTo>
                    <a:cubicBezTo>
                      <a:pt x="-2441" y="5123"/>
                      <a:pt x="3194" y="1409"/>
                      <a:pt x="3578" y="0"/>
                    </a:cubicBezTo>
                  </a:path>
                </a:pathLst>
              </a:custGeom>
              <a:solidFill>
                <a:srgbClr val="FFFFFF"/>
              </a:solidFill>
              <a:ln w="3810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441" name="Google Shape;2441;p68"/>
              <p:cNvSpPr/>
              <p:nvPr/>
            </p:nvSpPr>
            <p:spPr>
              <a:xfrm>
                <a:off x="5179864" y="1248025"/>
                <a:ext cx="2568300" cy="3058500"/>
              </a:xfrm>
              <a:prstGeom prst="ellipse">
                <a:avLst/>
              </a:prstGeom>
              <a:solidFill>
                <a:schemeClr val="lt2"/>
              </a:solidFill>
              <a:ln w="381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2" name="Google Shape;2442;p68"/>
              <p:cNvSpPr/>
              <p:nvPr/>
            </p:nvSpPr>
            <p:spPr>
              <a:xfrm>
                <a:off x="3187951" y="1982425"/>
                <a:ext cx="2514842" cy="3075593"/>
              </a:xfrm>
              <a:custGeom>
                <a:avLst/>
                <a:gdLst/>
                <a:ahLst/>
                <a:cxnLst/>
                <a:rect l="l" t="t" r="r" b="b"/>
                <a:pathLst>
                  <a:path w="111227" h="126217" extrusionOk="0">
                    <a:moveTo>
                      <a:pt x="111227" y="126217"/>
                    </a:moveTo>
                    <a:cubicBezTo>
                      <a:pt x="97626" y="124824"/>
                      <a:pt x="45352" y="119745"/>
                      <a:pt x="29620" y="117860"/>
                    </a:cubicBezTo>
                    <a:cubicBezTo>
                      <a:pt x="13889" y="115976"/>
                      <a:pt x="21017" y="115320"/>
                      <a:pt x="16838" y="114910"/>
                    </a:cubicBezTo>
                    <a:cubicBezTo>
                      <a:pt x="12659" y="114500"/>
                      <a:pt x="6432" y="116877"/>
                      <a:pt x="4547" y="115402"/>
                    </a:cubicBezTo>
                    <a:cubicBezTo>
                      <a:pt x="2663" y="113927"/>
                      <a:pt x="6268" y="123841"/>
                      <a:pt x="5531" y="106061"/>
                    </a:cubicBezTo>
                    <a:cubicBezTo>
                      <a:pt x="4794" y="88281"/>
                      <a:pt x="615" y="25683"/>
                      <a:pt x="123" y="8722"/>
                    </a:cubicBezTo>
                    <a:cubicBezTo>
                      <a:pt x="-369" y="-8239"/>
                      <a:pt x="2171" y="5035"/>
                      <a:pt x="2581" y="4297"/>
                    </a:cubicBezTo>
                  </a:path>
                </a:pathLst>
              </a:custGeom>
              <a:solidFill>
                <a:srgbClr val="FFFFFF"/>
              </a:solidFill>
              <a:ln w="3810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443" name="Google Shape;2443;p68"/>
              <p:cNvSpPr/>
              <p:nvPr/>
            </p:nvSpPr>
            <p:spPr>
              <a:xfrm>
                <a:off x="5455242" y="1512119"/>
                <a:ext cx="2023800" cy="2555100"/>
              </a:xfrm>
              <a:prstGeom prst="ellipse">
                <a:avLst/>
              </a:prstGeom>
              <a:solidFill>
                <a:schemeClr val="lt2"/>
              </a:solidFill>
              <a:ln w="381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444" name="Google Shape;2444;p68"/>
              <p:cNvCxnSpPr/>
              <p:nvPr/>
            </p:nvCxnSpPr>
            <p:spPr>
              <a:xfrm>
                <a:off x="6480363" y="1884015"/>
                <a:ext cx="0" cy="76920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445" name="Google Shape;2445;p68"/>
              <p:cNvCxnSpPr/>
              <p:nvPr/>
            </p:nvCxnSpPr>
            <p:spPr>
              <a:xfrm rot="10800000">
                <a:off x="6455654" y="2658993"/>
                <a:ext cx="608100" cy="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446" name="Google Shape;2446;p68"/>
              <p:cNvSpPr/>
              <p:nvPr/>
            </p:nvSpPr>
            <p:spPr>
              <a:xfrm>
                <a:off x="-105374" y="1869550"/>
                <a:ext cx="3420430" cy="3311917"/>
              </a:xfrm>
              <a:custGeom>
                <a:avLst/>
                <a:gdLst/>
                <a:ahLst/>
                <a:cxnLst/>
                <a:rect l="l" t="t" r="r" b="b"/>
                <a:pathLst>
                  <a:path w="135476" h="131178" extrusionOk="0">
                    <a:moveTo>
                      <a:pt x="131543" y="5489"/>
                    </a:moveTo>
                    <a:cubicBezTo>
                      <a:pt x="124087" y="5899"/>
                      <a:pt x="107536" y="8848"/>
                      <a:pt x="86806" y="7947"/>
                    </a:cubicBezTo>
                    <a:cubicBezTo>
                      <a:pt x="66076" y="7046"/>
                      <a:pt x="21012" y="410"/>
                      <a:pt x="7165" y="82"/>
                    </a:cubicBezTo>
                    <a:cubicBezTo>
                      <a:pt x="-6682" y="-246"/>
                      <a:pt x="3970" y="2786"/>
                      <a:pt x="3724" y="5981"/>
                    </a:cubicBezTo>
                    <a:cubicBezTo>
                      <a:pt x="3478" y="9177"/>
                      <a:pt x="5280" y="410"/>
                      <a:pt x="5690" y="19255"/>
                    </a:cubicBezTo>
                    <a:cubicBezTo>
                      <a:pt x="6100" y="38100"/>
                      <a:pt x="6346" y="100617"/>
                      <a:pt x="6182" y="119052"/>
                    </a:cubicBezTo>
                    <a:cubicBezTo>
                      <a:pt x="6018" y="137487"/>
                      <a:pt x="2905" y="128966"/>
                      <a:pt x="4707" y="129867"/>
                    </a:cubicBezTo>
                    <a:cubicBezTo>
                      <a:pt x="6510" y="130768"/>
                      <a:pt x="4953" y="126345"/>
                      <a:pt x="16997" y="124460"/>
                    </a:cubicBezTo>
                    <a:cubicBezTo>
                      <a:pt x="29042" y="122576"/>
                      <a:pt x="57228" y="119789"/>
                      <a:pt x="76974" y="118560"/>
                    </a:cubicBezTo>
                    <a:cubicBezTo>
                      <a:pt x="96721" y="117331"/>
                      <a:pt x="125726" y="117332"/>
                      <a:pt x="135476" y="117086"/>
                    </a:cubicBez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447" name="Google Shape;2447;p68"/>
              <p:cNvSpPr/>
              <p:nvPr/>
            </p:nvSpPr>
            <p:spPr>
              <a:xfrm>
                <a:off x="5810246" y="4307466"/>
                <a:ext cx="1781833" cy="786789"/>
              </a:xfrm>
              <a:custGeom>
                <a:avLst/>
                <a:gdLst/>
                <a:ahLst/>
                <a:cxnLst/>
                <a:rect l="l" t="t" r="r" b="b"/>
                <a:pathLst>
                  <a:path w="58078" h="25645" extrusionOk="0">
                    <a:moveTo>
                      <a:pt x="57822" y="896"/>
                    </a:moveTo>
                    <a:cubicBezTo>
                      <a:pt x="57438" y="2817"/>
                      <a:pt x="59615" y="8324"/>
                      <a:pt x="55517" y="12422"/>
                    </a:cubicBezTo>
                    <a:cubicBezTo>
                      <a:pt x="51419" y="16520"/>
                      <a:pt x="41301" y="24845"/>
                      <a:pt x="33233" y="25485"/>
                    </a:cubicBezTo>
                    <a:cubicBezTo>
                      <a:pt x="25165" y="26126"/>
                      <a:pt x="12615" y="19979"/>
                      <a:pt x="7108" y="16265"/>
                    </a:cubicBezTo>
                    <a:cubicBezTo>
                      <a:pt x="1601" y="12551"/>
                      <a:pt x="-192" y="5892"/>
                      <a:pt x="192" y="3202"/>
                    </a:cubicBezTo>
                    <a:cubicBezTo>
                      <a:pt x="576" y="513"/>
                      <a:pt x="3778" y="256"/>
                      <a:pt x="9413" y="128"/>
                    </a:cubicBezTo>
                    <a:cubicBezTo>
                      <a:pt x="15048" y="0"/>
                      <a:pt x="28495" y="1537"/>
                      <a:pt x="34002" y="2433"/>
                    </a:cubicBezTo>
                    <a:cubicBezTo>
                      <a:pt x="39509" y="3330"/>
                      <a:pt x="41045" y="4995"/>
                      <a:pt x="42454" y="5507"/>
                    </a:cubicBezTo>
                  </a:path>
                </a:pathLst>
              </a:custGeom>
              <a:solidFill>
                <a:srgbClr val="FFFFFF"/>
              </a:solidFill>
              <a:ln w="3810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448" name="Google Shape;2448;p68"/>
              <p:cNvSpPr/>
              <p:nvPr/>
            </p:nvSpPr>
            <p:spPr>
              <a:xfrm>
                <a:off x="7155381" y="3174432"/>
                <a:ext cx="1101136" cy="1270551"/>
              </a:xfrm>
              <a:custGeom>
                <a:avLst/>
                <a:gdLst/>
                <a:ahLst/>
                <a:cxnLst/>
                <a:rect l="l" t="t" r="r" b="b"/>
                <a:pathLst>
                  <a:path w="35891" h="41413" extrusionOk="0">
                    <a:moveTo>
                      <a:pt x="30864" y="192"/>
                    </a:moveTo>
                    <a:cubicBezTo>
                      <a:pt x="35346" y="960"/>
                      <a:pt x="37652" y="18762"/>
                      <a:pt x="33938" y="25549"/>
                    </a:cubicBezTo>
                    <a:cubicBezTo>
                      <a:pt x="30224" y="32337"/>
                      <a:pt x="14216" y="39252"/>
                      <a:pt x="8581" y="40917"/>
                    </a:cubicBezTo>
                    <a:cubicBezTo>
                      <a:pt x="2946" y="42582"/>
                      <a:pt x="384" y="38868"/>
                      <a:pt x="128" y="35538"/>
                    </a:cubicBezTo>
                    <a:cubicBezTo>
                      <a:pt x="-128" y="32208"/>
                      <a:pt x="1921" y="26830"/>
                      <a:pt x="7044" y="20939"/>
                    </a:cubicBezTo>
                    <a:cubicBezTo>
                      <a:pt x="12167" y="15048"/>
                      <a:pt x="26382" y="-576"/>
                      <a:pt x="30864" y="192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</p:grpSp>
      <p:grpSp>
        <p:nvGrpSpPr>
          <p:cNvPr id="2449" name="Google Shape;2449;p68"/>
          <p:cNvGrpSpPr/>
          <p:nvPr/>
        </p:nvGrpSpPr>
        <p:grpSpPr>
          <a:xfrm>
            <a:off x="1189800" y="4073821"/>
            <a:ext cx="467371" cy="467371"/>
            <a:chOff x="608800" y="2095000"/>
            <a:chExt cx="3364800" cy="3364800"/>
          </a:xfrm>
        </p:grpSpPr>
        <p:sp>
          <p:nvSpPr>
            <p:cNvPr id="2450" name="Google Shape;2450;p68"/>
            <p:cNvSpPr/>
            <p:nvPr/>
          </p:nvSpPr>
          <p:spPr>
            <a:xfrm>
              <a:off x="608800" y="2095000"/>
              <a:ext cx="3364800" cy="33648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1" name="Google Shape;2451;p68"/>
            <p:cNvSpPr/>
            <p:nvPr/>
          </p:nvSpPr>
          <p:spPr>
            <a:xfrm>
              <a:off x="812152" y="3455300"/>
              <a:ext cx="1117800" cy="11178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2" name="Google Shape;2452;p68"/>
            <p:cNvSpPr/>
            <p:nvPr/>
          </p:nvSpPr>
          <p:spPr>
            <a:xfrm>
              <a:off x="1065396" y="3840649"/>
              <a:ext cx="477600" cy="4779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3" name="Google Shape;2453;p68"/>
            <p:cNvSpPr/>
            <p:nvPr/>
          </p:nvSpPr>
          <p:spPr>
            <a:xfrm>
              <a:off x="1929800" y="2439558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4" name="Google Shape;2454;p68"/>
            <p:cNvSpPr/>
            <p:nvPr/>
          </p:nvSpPr>
          <p:spPr>
            <a:xfrm>
              <a:off x="3141850" y="3709383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5" name="Google Shape;2455;p68"/>
            <p:cNvSpPr/>
            <p:nvPr/>
          </p:nvSpPr>
          <p:spPr>
            <a:xfrm>
              <a:off x="2344050" y="4691283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6" name="Google Shape;2456;p68"/>
            <p:cNvSpPr/>
            <p:nvPr/>
          </p:nvSpPr>
          <p:spPr>
            <a:xfrm>
              <a:off x="2831545" y="3168653"/>
              <a:ext cx="279300" cy="2793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7" name="Google Shape;2457;p68"/>
            <p:cNvSpPr/>
            <p:nvPr/>
          </p:nvSpPr>
          <p:spPr>
            <a:xfrm>
              <a:off x="2417295" y="3813478"/>
              <a:ext cx="279300" cy="2793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8" name="Google Shape;2458;p68"/>
            <p:cNvSpPr/>
            <p:nvPr/>
          </p:nvSpPr>
          <p:spPr>
            <a:xfrm>
              <a:off x="2898335" y="2604252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9" name="Google Shape;2459;p68"/>
            <p:cNvSpPr/>
            <p:nvPr/>
          </p:nvSpPr>
          <p:spPr>
            <a:xfrm>
              <a:off x="1569185" y="4855977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0" name="Google Shape;2460;p68"/>
            <p:cNvSpPr/>
            <p:nvPr/>
          </p:nvSpPr>
          <p:spPr>
            <a:xfrm>
              <a:off x="1569185" y="2892177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61" name="Google Shape;2461;p68"/>
          <p:cNvGrpSpPr/>
          <p:nvPr/>
        </p:nvGrpSpPr>
        <p:grpSpPr>
          <a:xfrm>
            <a:off x="1191265" y="3463837"/>
            <a:ext cx="464436" cy="464436"/>
            <a:chOff x="3764048" y="2224021"/>
            <a:chExt cx="1508400" cy="1508400"/>
          </a:xfrm>
        </p:grpSpPr>
        <p:sp>
          <p:nvSpPr>
            <p:cNvPr id="2462" name="Google Shape;2462;p68"/>
            <p:cNvSpPr/>
            <p:nvPr/>
          </p:nvSpPr>
          <p:spPr>
            <a:xfrm>
              <a:off x="3764048" y="2224021"/>
              <a:ext cx="1508400" cy="15084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3" name="Google Shape;2463;p68"/>
            <p:cNvSpPr/>
            <p:nvPr/>
          </p:nvSpPr>
          <p:spPr>
            <a:xfrm>
              <a:off x="3855211" y="2833844"/>
              <a:ext cx="501000" cy="501000"/>
            </a:xfrm>
            <a:prstGeom prst="ellipse">
              <a:avLst/>
            </a:prstGeom>
            <a:solidFill>
              <a:srgbClr val="E69138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4" name="Google Shape;2464;p68"/>
            <p:cNvSpPr/>
            <p:nvPr/>
          </p:nvSpPr>
          <p:spPr>
            <a:xfrm>
              <a:off x="3968741" y="3006596"/>
              <a:ext cx="214200" cy="214200"/>
            </a:xfrm>
            <a:prstGeom prst="ellipse">
              <a:avLst/>
            </a:prstGeom>
            <a:solidFill>
              <a:srgbClr val="B45F0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5" name="Google Shape;2465;p68"/>
            <p:cNvSpPr/>
            <p:nvPr/>
          </p:nvSpPr>
          <p:spPr>
            <a:xfrm>
              <a:off x="4356253" y="2378487"/>
              <a:ext cx="218400" cy="218400"/>
            </a:xfrm>
            <a:prstGeom prst="ellipse">
              <a:avLst/>
            </a:prstGeom>
            <a:solidFill>
              <a:srgbClr val="93C47D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6" name="Google Shape;2466;p68"/>
            <p:cNvSpPr/>
            <p:nvPr/>
          </p:nvSpPr>
          <p:spPr>
            <a:xfrm>
              <a:off x="4899615" y="2947749"/>
              <a:ext cx="218400" cy="218400"/>
            </a:xfrm>
            <a:prstGeom prst="ellipse">
              <a:avLst/>
            </a:prstGeom>
            <a:solidFill>
              <a:srgbClr val="D5A6BD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7" name="Google Shape;2467;p68"/>
            <p:cNvSpPr/>
            <p:nvPr/>
          </p:nvSpPr>
          <p:spPr>
            <a:xfrm>
              <a:off x="4541961" y="3387935"/>
              <a:ext cx="218400" cy="218400"/>
            </a:xfrm>
            <a:prstGeom prst="ellipse">
              <a:avLst/>
            </a:prstGeom>
            <a:solidFill>
              <a:srgbClr val="6FA8DC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8" name="Google Shape;2468;p68"/>
            <p:cNvSpPr/>
            <p:nvPr/>
          </p:nvSpPr>
          <p:spPr>
            <a:xfrm>
              <a:off x="4760505" y="2705340"/>
              <a:ext cx="125100" cy="1251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9" name="Google Shape;2469;p68"/>
            <p:cNvSpPr/>
            <p:nvPr/>
          </p:nvSpPr>
          <p:spPr>
            <a:xfrm>
              <a:off x="4574797" y="2994415"/>
              <a:ext cx="125100" cy="1251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0" name="Google Shape;2470;p68"/>
            <p:cNvSpPr/>
            <p:nvPr/>
          </p:nvSpPr>
          <p:spPr>
            <a:xfrm>
              <a:off x="4790447" y="2452319"/>
              <a:ext cx="70800" cy="708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1" name="Google Shape;2471;p68"/>
            <p:cNvSpPr/>
            <p:nvPr/>
          </p:nvSpPr>
          <p:spPr>
            <a:xfrm>
              <a:off x="4194589" y="3461767"/>
              <a:ext cx="70800" cy="708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2" name="Google Shape;2472;p68"/>
            <p:cNvSpPr/>
            <p:nvPr/>
          </p:nvSpPr>
          <p:spPr>
            <a:xfrm>
              <a:off x="4194589" y="2581396"/>
              <a:ext cx="70800" cy="708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73" name="Google Shape;2473;p68"/>
          <p:cNvGrpSpPr/>
          <p:nvPr/>
        </p:nvGrpSpPr>
        <p:grpSpPr>
          <a:xfrm>
            <a:off x="1189800" y="5313871"/>
            <a:ext cx="467371" cy="467371"/>
            <a:chOff x="608800" y="2095000"/>
            <a:chExt cx="3364800" cy="3364800"/>
          </a:xfrm>
        </p:grpSpPr>
        <p:sp>
          <p:nvSpPr>
            <p:cNvPr id="2474" name="Google Shape;2474;p68"/>
            <p:cNvSpPr/>
            <p:nvPr/>
          </p:nvSpPr>
          <p:spPr>
            <a:xfrm>
              <a:off x="608800" y="2095000"/>
              <a:ext cx="3364800" cy="33648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5" name="Google Shape;2475;p68"/>
            <p:cNvSpPr/>
            <p:nvPr/>
          </p:nvSpPr>
          <p:spPr>
            <a:xfrm>
              <a:off x="812152" y="3455300"/>
              <a:ext cx="1117800" cy="11178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6" name="Google Shape;2476;p68"/>
            <p:cNvSpPr/>
            <p:nvPr/>
          </p:nvSpPr>
          <p:spPr>
            <a:xfrm>
              <a:off x="1065396" y="3840649"/>
              <a:ext cx="477600" cy="4779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7" name="Google Shape;2477;p68"/>
            <p:cNvSpPr/>
            <p:nvPr/>
          </p:nvSpPr>
          <p:spPr>
            <a:xfrm>
              <a:off x="1929800" y="2439558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8" name="Google Shape;2478;p68"/>
            <p:cNvSpPr/>
            <p:nvPr/>
          </p:nvSpPr>
          <p:spPr>
            <a:xfrm>
              <a:off x="3141850" y="3709383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9" name="Google Shape;2479;p68"/>
            <p:cNvSpPr/>
            <p:nvPr/>
          </p:nvSpPr>
          <p:spPr>
            <a:xfrm>
              <a:off x="2344050" y="4691283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0" name="Google Shape;2480;p68"/>
            <p:cNvSpPr/>
            <p:nvPr/>
          </p:nvSpPr>
          <p:spPr>
            <a:xfrm>
              <a:off x="2831545" y="3168653"/>
              <a:ext cx="279300" cy="2793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1" name="Google Shape;2481;p68"/>
            <p:cNvSpPr/>
            <p:nvPr/>
          </p:nvSpPr>
          <p:spPr>
            <a:xfrm>
              <a:off x="2417295" y="3813478"/>
              <a:ext cx="279300" cy="2793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2" name="Google Shape;2482;p68"/>
            <p:cNvSpPr/>
            <p:nvPr/>
          </p:nvSpPr>
          <p:spPr>
            <a:xfrm>
              <a:off x="2898335" y="2604252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3" name="Google Shape;2483;p68"/>
            <p:cNvSpPr/>
            <p:nvPr/>
          </p:nvSpPr>
          <p:spPr>
            <a:xfrm>
              <a:off x="1569185" y="4855977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4" name="Google Shape;2484;p68"/>
            <p:cNvSpPr/>
            <p:nvPr/>
          </p:nvSpPr>
          <p:spPr>
            <a:xfrm>
              <a:off x="1569185" y="2892177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85" name="Google Shape;2485;p68"/>
          <p:cNvGrpSpPr/>
          <p:nvPr/>
        </p:nvGrpSpPr>
        <p:grpSpPr>
          <a:xfrm>
            <a:off x="1191265" y="4703887"/>
            <a:ext cx="464436" cy="464436"/>
            <a:chOff x="3764048" y="2224021"/>
            <a:chExt cx="1508400" cy="1508400"/>
          </a:xfrm>
        </p:grpSpPr>
        <p:sp>
          <p:nvSpPr>
            <p:cNvPr id="2486" name="Google Shape;2486;p68"/>
            <p:cNvSpPr/>
            <p:nvPr/>
          </p:nvSpPr>
          <p:spPr>
            <a:xfrm>
              <a:off x="3764048" y="2224021"/>
              <a:ext cx="1508400" cy="15084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7" name="Google Shape;2487;p68"/>
            <p:cNvSpPr/>
            <p:nvPr/>
          </p:nvSpPr>
          <p:spPr>
            <a:xfrm>
              <a:off x="3855211" y="2833844"/>
              <a:ext cx="501000" cy="501000"/>
            </a:xfrm>
            <a:prstGeom prst="ellipse">
              <a:avLst/>
            </a:prstGeom>
            <a:solidFill>
              <a:srgbClr val="E69138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8" name="Google Shape;2488;p68"/>
            <p:cNvSpPr/>
            <p:nvPr/>
          </p:nvSpPr>
          <p:spPr>
            <a:xfrm>
              <a:off x="3968741" y="3006596"/>
              <a:ext cx="214200" cy="214200"/>
            </a:xfrm>
            <a:prstGeom prst="ellipse">
              <a:avLst/>
            </a:prstGeom>
            <a:solidFill>
              <a:srgbClr val="B45F0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9" name="Google Shape;2489;p68"/>
            <p:cNvSpPr/>
            <p:nvPr/>
          </p:nvSpPr>
          <p:spPr>
            <a:xfrm>
              <a:off x="4356253" y="2378487"/>
              <a:ext cx="218400" cy="218400"/>
            </a:xfrm>
            <a:prstGeom prst="ellipse">
              <a:avLst/>
            </a:prstGeom>
            <a:solidFill>
              <a:srgbClr val="93C47D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0" name="Google Shape;2490;p68"/>
            <p:cNvSpPr/>
            <p:nvPr/>
          </p:nvSpPr>
          <p:spPr>
            <a:xfrm>
              <a:off x="4899615" y="2947749"/>
              <a:ext cx="218400" cy="218400"/>
            </a:xfrm>
            <a:prstGeom prst="ellipse">
              <a:avLst/>
            </a:prstGeom>
            <a:solidFill>
              <a:srgbClr val="D5A6BD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1" name="Google Shape;2491;p68"/>
            <p:cNvSpPr/>
            <p:nvPr/>
          </p:nvSpPr>
          <p:spPr>
            <a:xfrm>
              <a:off x="4541961" y="3387935"/>
              <a:ext cx="218400" cy="218400"/>
            </a:xfrm>
            <a:prstGeom prst="ellipse">
              <a:avLst/>
            </a:prstGeom>
            <a:solidFill>
              <a:srgbClr val="6FA8DC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2" name="Google Shape;2492;p68"/>
            <p:cNvSpPr/>
            <p:nvPr/>
          </p:nvSpPr>
          <p:spPr>
            <a:xfrm>
              <a:off x="4760505" y="2705340"/>
              <a:ext cx="125100" cy="1251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3" name="Google Shape;2493;p68"/>
            <p:cNvSpPr/>
            <p:nvPr/>
          </p:nvSpPr>
          <p:spPr>
            <a:xfrm>
              <a:off x="4574797" y="2994415"/>
              <a:ext cx="125100" cy="1251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4" name="Google Shape;2494;p68"/>
            <p:cNvSpPr/>
            <p:nvPr/>
          </p:nvSpPr>
          <p:spPr>
            <a:xfrm>
              <a:off x="4790447" y="2452319"/>
              <a:ext cx="70800" cy="708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5" name="Google Shape;2495;p68"/>
            <p:cNvSpPr/>
            <p:nvPr/>
          </p:nvSpPr>
          <p:spPr>
            <a:xfrm>
              <a:off x="4194589" y="3461767"/>
              <a:ext cx="70800" cy="708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6" name="Google Shape;2496;p68"/>
            <p:cNvSpPr/>
            <p:nvPr/>
          </p:nvSpPr>
          <p:spPr>
            <a:xfrm>
              <a:off x="4194589" y="2581396"/>
              <a:ext cx="70800" cy="708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97" name="Google Shape;2497;p68"/>
          <p:cNvSpPr/>
          <p:nvPr/>
        </p:nvSpPr>
        <p:spPr>
          <a:xfrm>
            <a:off x="343100" y="3371700"/>
            <a:ext cx="846300" cy="613500"/>
          </a:xfrm>
          <a:prstGeom prst="flowChartProcess">
            <a:avLst/>
          </a:prstGeom>
          <a:noFill/>
          <a:ln w="38100" cap="flat" cmpd="sng">
            <a:solidFill>
              <a:srgbClr val="F0512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05125"/>
              </a:solidFill>
            </a:endParaRPr>
          </a:p>
        </p:txBody>
      </p:sp>
      <p:sp>
        <p:nvSpPr>
          <p:cNvPr id="2498" name="Google Shape;2498;p68"/>
          <p:cNvSpPr/>
          <p:nvPr/>
        </p:nvSpPr>
        <p:spPr>
          <a:xfrm>
            <a:off x="1987113" y="3382800"/>
            <a:ext cx="9351600" cy="1407300"/>
          </a:xfrm>
          <a:prstGeom prst="rect">
            <a:avLst/>
          </a:prstGeom>
          <a:solidFill>
            <a:srgbClr val="FFF2CC"/>
          </a:solidFill>
          <a:ln w="38100" cap="flat" cmpd="sng">
            <a:solidFill>
              <a:srgbClr val="F0512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 b="1" dirty="0">
                <a:solidFill>
                  <a:srgbClr val="F05125"/>
                </a:solidFill>
                <a:latin typeface="Anaheim"/>
                <a:ea typeface="Anaheim"/>
                <a:cs typeface="Anaheim"/>
                <a:sym typeface="Anaheim"/>
              </a:rPr>
              <a:t>Cell 1</a:t>
            </a:r>
            <a:r>
              <a:rPr lang="en-US" sz="4200" b="1" dirty="0">
                <a:latin typeface="Anaheim"/>
                <a:ea typeface="Anaheim"/>
                <a:cs typeface="Anaheim"/>
                <a:sym typeface="Anaheim"/>
              </a:rPr>
              <a:t> </a:t>
            </a:r>
            <a:r>
              <a:rPr lang="en-US" sz="4200" b="1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naheim"/>
                <a:sym typeface="Anaheim"/>
              </a:rPr>
              <a:t>與</a:t>
            </a:r>
            <a:r>
              <a:rPr lang="en-US" sz="4200" b="1" dirty="0">
                <a:latin typeface="Anaheim"/>
                <a:ea typeface="Anaheim"/>
                <a:cs typeface="Anaheim"/>
                <a:sym typeface="Anaheim"/>
              </a:rPr>
              <a:t> </a:t>
            </a:r>
            <a:r>
              <a:rPr lang="en-US" sz="4200" b="1" dirty="0">
                <a:solidFill>
                  <a:srgbClr val="F05125"/>
                </a:solidFill>
                <a:latin typeface="Anaheim"/>
                <a:ea typeface="Anaheim"/>
                <a:cs typeface="Anaheim"/>
                <a:sym typeface="Anaheim"/>
              </a:rPr>
              <a:t>Cell 3</a:t>
            </a:r>
            <a:r>
              <a:rPr lang="en-US" sz="4200" b="1" dirty="0">
                <a:latin typeface="Anaheim"/>
                <a:ea typeface="Anaheim"/>
                <a:cs typeface="Anaheim"/>
                <a:sym typeface="Anaheim"/>
              </a:rPr>
              <a:t> </a:t>
            </a:r>
            <a:endParaRPr sz="4200" b="1" dirty="0"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 b="1" dirty="0" err="1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naheim"/>
                <a:sym typeface="Anaheim"/>
              </a:rPr>
              <a:t>演化到下一個世代的週期是</a:t>
            </a:r>
            <a:r>
              <a:rPr lang="en-US" sz="4200" b="1" dirty="0">
                <a:latin typeface="Anaheim"/>
                <a:ea typeface="Anaheim"/>
                <a:cs typeface="Anaheim"/>
                <a:sym typeface="Anaheim"/>
              </a:rPr>
              <a:t> </a:t>
            </a:r>
            <a:r>
              <a:rPr lang="en-US" sz="4200" b="1" dirty="0">
                <a:solidFill>
                  <a:srgbClr val="F05125"/>
                </a:solidFill>
                <a:latin typeface="Anaheim"/>
                <a:ea typeface="Anaheim"/>
                <a:cs typeface="Anaheim"/>
                <a:sym typeface="Anaheim"/>
              </a:rPr>
              <a:t>70 </a:t>
            </a:r>
            <a:r>
              <a:rPr lang="en-US" sz="4200" b="1" dirty="0" err="1">
                <a:solidFill>
                  <a:srgbClr val="F05125"/>
                </a:solidFill>
                <a:latin typeface="Anaheim"/>
                <a:ea typeface="Anaheim"/>
                <a:cs typeface="Anaheim"/>
                <a:sym typeface="Anaheim"/>
              </a:rPr>
              <a:t>ms</a:t>
            </a:r>
            <a:endParaRPr sz="4200" b="1" dirty="0">
              <a:solidFill>
                <a:srgbClr val="F05125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cxnSp>
        <p:nvCxnSpPr>
          <p:cNvPr id="2499" name="Google Shape;2499;p68"/>
          <p:cNvCxnSpPr>
            <a:stCxn id="2497" idx="3"/>
            <a:endCxn id="2498" idx="1"/>
          </p:cNvCxnSpPr>
          <p:nvPr/>
        </p:nvCxnSpPr>
        <p:spPr>
          <a:xfrm>
            <a:off x="1189400" y="3678450"/>
            <a:ext cx="797700" cy="408000"/>
          </a:xfrm>
          <a:prstGeom prst="straightConnector1">
            <a:avLst/>
          </a:prstGeom>
          <a:noFill/>
          <a:ln w="38100" cap="flat" cmpd="sng">
            <a:solidFill>
              <a:srgbClr val="F0512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00" name="Google Shape;2500;p68"/>
          <p:cNvSpPr/>
          <p:nvPr/>
        </p:nvSpPr>
        <p:spPr>
          <a:xfrm>
            <a:off x="343100" y="4629350"/>
            <a:ext cx="846300" cy="613500"/>
          </a:xfrm>
          <a:prstGeom prst="flowChartProcess">
            <a:avLst/>
          </a:prstGeom>
          <a:noFill/>
          <a:ln w="38100" cap="flat" cmpd="sng">
            <a:solidFill>
              <a:srgbClr val="F0512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05125"/>
              </a:solidFill>
            </a:endParaRPr>
          </a:p>
        </p:txBody>
      </p:sp>
      <p:cxnSp>
        <p:nvCxnSpPr>
          <p:cNvPr id="2501" name="Google Shape;2501;p68"/>
          <p:cNvCxnSpPr>
            <a:stCxn id="2500" idx="3"/>
            <a:endCxn id="2498" idx="1"/>
          </p:cNvCxnSpPr>
          <p:nvPr/>
        </p:nvCxnSpPr>
        <p:spPr>
          <a:xfrm rot="10800000" flipH="1">
            <a:off x="1189400" y="4086500"/>
            <a:ext cx="797700" cy="849600"/>
          </a:xfrm>
          <a:prstGeom prst="straightConnector1">
            <a:avLst/>
          </a:prstGeom>
          <a:noFill/>
          <a:ln w="38100" cap="flat" cmpd="sng">
            <a:solidFill>
              <a:srgbClr val="F05125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7" name="Google Shape;2507;p69"/>
          <p:cNvSpPr/>
          <p:nvPr/>
        </p:nvSpPr>
        <p:spPr>
          <a:xfrm>
            <a:off x="1190456" y="2765674"/>
            <a:ext cx="506700" cy="617100"/>
          </a:xfrm>
          <a:prstGeom prst="rect">
            <a:avLst/>
          </a:prstGeom>
          <a:solidFill>
            <a:srgbClr val="4424B5">
              <a:alpha val="49800"/>
            </a:srgb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508" name="Google Shape;2508;p69"/>
          <p:cNvSpPr/>
          <p:nvPr/>
        </p:nvSpPr>
        <p:spPr>
          <a:xfrm>
            <a:off x="1698190" y="2765699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509" name="Google Shape;2509;p69"/>
          <p:cNvSpPr/>
          <p:nvPr/>
        </p:nvSpPr>
        <p:spPr>
          <a:xfrm>
            <a:off x="1191325" y="2355699"/>
            <a:ext cx="506700" cy="410100"/>
          </a:xfrm>
          <a:prstGeom prst="rect">
            <a:avLst/>
          </a:prstGeom>
          <a:solidFill>
            <a:srgbClr val="2F2F2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0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10" name="Google Shape;2510;p69"/>
          <p:cNvSpPr/>
          <p:nvPr/>
        </p:nvSpPr>
        <p:spPr>
          <a:xfrm>
            <a:off x="1698301" y="2355699"/>
            <a:ext cx="506700" cy="410100"/>
          </a:xfrm>
          <a:prstGeom prst="rect">
            <a:avLst/>
          </a:prstGeom>
          <a:solidFill>
            <a:srgbClr val="2F2F2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10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11" name="Google Shape;2511;p69"/>
          <p:cNvSpPr/>
          <p:nvPr/>
        </p:nvSpPr>
        <p:spPr>
          <a:xfrm>
            <a:off x="2205277" y="2355699"/>
            <a:ext cx="506700" cy="410100"/>
          </a:xfrm>
          <a:prstGeom prst="rect">
            <a:avLst/>
          </a:prstGeom>
          <a:solidFill>
            <a:srgbClr val="2F2F2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20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12" name="Google Shape;2512;p69"/>
          <p:cNvSpPr/>
          <p:nvPr/>
        </p:nvSpPr>
        <p:spPr>
          <a:xfrm>
            <a:off x="2713252" y="2355699"/>
            <a:ext cx="506700" cy="410100"/>
          </a:xfrm>
          <a:prstGeom prst="rect">
            <a:avLst/>
          </a:prstGeom>
          <a:solidFill>
            <a:srgbClr val="3D3D3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30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13" name="Google Shape;2513;p69"/>
          <p:cNvSpPr/>
          <p:nvPr/>
        </p:nvSpPr>
        <p:spPr>
          <a:xfrm>
            <a:off x="3220229" y="2355699"/>
            <a:ext cx="506700" cy="410100"/>
          </a:xfrm>
          <a:prstGeom prst="rect">
            <a:avLst/>
          </a:prstGeom>
          <a:solidFill>
            <a:srgbClr val="3D3D3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40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14" name="Google Shape;2514;p69"/>
          <p:cNvSpPr/>
          <p:nvPr/>
        </p:nvSpPr>
        <p:spPr>
          <a:xfrm>
            <a:off x="3727205" y="2355699"/>
            <a:ext cx="506700" cy="410100"/>
          </a:xfrm>
          <a:prstGeom prst="rect">
            <a:avLst/>
          </a:prstGeom>
          <a:solidFill>
            <a:srgbClr val="3D3D3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50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15" name="Google Shape;2515;p69"/>
          <p:cNvSpPr/>
          <p:nvPr/>
        </p:nvSpPr>
        <p:spPr>
          <a:xfrm>
            <a:off x="2206285" y="2765699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516" name="Google Shape;2516;p69"/>
          <p:cNvSpPr/>
          <p:nvPr/>
        </p:nvSpPr>
        <p:spPr>
          <a:xfrm>
            <a:off x="1692187" y="1945600"/>
            <a:ext cx="5073300" cy="410100"/>
          </a:xfrm>
          <a:prstGeom prst="rect">
            <a:avLst/>
          </a:prstGeom>
          <a:solidFill>
            <a:srgbClr val="464646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 dirty="0" err="1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Roboto"/>
                <a:sym typeface="Roboto"/>
              </a:rPr>
              <a:t>週期</a:t>
            </a:r>
            <a:r>
              <a:rPr lang="en-US" sz="13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1</a:t>
            </a:r>
            <a:endParaRPr sz="1300" b="1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17" name="Google Shape;2517;p69"/>
          <p:cNvSpPr/>
          <p:nvPr/>
        </p:nvSpPr>
        <p:spPr>
          <a:xfrm>
            <a:off x="4235461" y="2355699"/>
            <a:ext cx="506700" cy="410100"/>
          </a:xfrm>
          <a:prstGeom prst="rect">
            <a:avLst/>
          </a:prstGeom>
          <a:solidFill>
            <a:srgbClr val="464646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60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18" name="Google Shape;2518;p69"/>
          <p:cNvSpPr/>
          <p:nvPr/>
        </p:nvSpPr>
        <p:spPr>
          <a:xfrm>
            <a:off x="4742437" y="2356199"/>
            <a:ext cx="506700" cy="410100"/>
          </a:xfrm>
          <a:prstGeom prst="rect">
            <a:avLst/>
          </a:prstGeom>
          <a:solidFill>
            <a:srgbClr val="464646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70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19" name="Google Shape;2519;p69"/>
          <p:cNvSpPr/>
          <p:nvPr/>
        </p:nvSpPr>
        <p:spPr>
          <a:xfrm>
            <a:off x="5249414" y="2355699"/>
            <a:ext cx="506700" cy="410100"/>
          </a:xfrm>
          <a:prstGeom prst="rect">
            <a:avLst/>
          </a:prstGeom>
          <a:solidFill>
            <a:srgbClr val="464646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80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20" name="Google Shape;2520;p69"/>
          <p:cNvSpPr/>
          <p:nvPr/>
        </p:nvSpPr>
        <p:spPr>
          <a:xfrm>
            <a:off x="5756789" y="2356199"/>
            <a:ext cx="506700" cy="410100"/>
          </a:xfrm>
          <a:prstGeom prst="rect">
            <a:avLst/>
          </a:prstGeom>
          <a:solidFill>
            <a:srgbClr val="505050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90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21" name="Google Shape;2521;p69"/>
          <p:cNvSpPr/>
          <p:nvPr/>
        </p:nvSpPr>
        <p:spPr>
          <a:xfrm>
            <a:off x="6263765" y="2355699"/>
            <a:ext cx="506700" cy="410100"/>
          </a:xfrm>
          <a:prstGeom prst="rect">
            <a:avLst/>
          </a:prstGeom>
          <a:solidFill>
            <a:srgbClr val="505050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100</a:t>
            </a:r>
            <a:endParaRPr sz="12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22" name="Google Shape;2522;p69"/>
          <p:cNvSpPr/>
          <p:nvPr/>
        </p:nvSpPr>
        <p:spPr>
          <a:xfrm>
            <a:off x="6770742" y="2355699"/>
            <a:ext cx="506700" cy="410100"/>
          </a:xfrm>
          <a:prstGeom prst="rect">
            <a:avLst/>
          </a:prstGeom>
          <a:solidFill>
            <a:srgbClr val="505050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110</a:t>
            </a:r>
            <a:endParaRPr sz="12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23" name="Google Shape;2523;p69"/>
          <p:cNvSpPr/>
          <p:nvPr/>
        </p:nvSpPr>
        <p:spPr>
          <a:xfrm>
            <a:off x="346575" y="3382034"/>
            <a:ext cx="846300" cy="617100"/>
          </a:xfrm>
          <a:prstGeom prst="rect">
            <a:avLst/>
          </a:prstGeom>
          <a:solidFill>
            <a:srgbClr val="2F2F2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Cell 1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70 ms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24" name="Google Shape;2524;p69"/>
          <p:cNvSpPr/>
          <p:nvPr/>
        </p:nvSpPr>
        <p:spPr>
          <a:xfrm>
            <a:off x="346575" y="3998729"/>
            <a:ext cx="846300" cy="617100"/>
          </a:xfrm>
          <a:prstGeom prst="rect">
            <a:avLst/>
          </a:prstGeom>
          <a:solidFill>
            <a:srgbClr val="3D3D3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Cell 2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30 ms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25" name="Google Shape;2525;p69"/>
          <p:cNvSpPr/>
          <p:nvPr/>
        </p:nvSpPr>
        <p:spPr>
          <a:xfrm>
            <a:off x="346575" y="4615200"/>
            <a:ext cx="846300" cy="617100"/>
          </a:xfrm>
          <a:prstGeom prst="rect">
            <a:avLst/>
          </a:prstGeom>
          <a:solidFill>
            <a:srgbClr val="41414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Cell 3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70 ms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26" name="Google Shape;2526;p69"/>
          <p:cNvSpPr/>
          <p:nvPr/>
        </p:nvSpPr>
        <p:spPr>
          <a:xfrm>
            <a:off x="346575" y="5231873"/>
            <a:ext cx="846300" cy="617100"/>
          </a:xfrm>
          <a:prstGeom prst="rect">
            <a:avLst/>
          </a:prstGeom>
          <a:solidFill>
            <a:srgbClr val="41414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Cell 4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30 ms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27" name="Google Shape;2527;p69"/>
          <p:cNvSpPr/>
          <p:nvPr/>
        </p:nvSpPr>
        <p:spPr>
          <a:xfrm>
            <a:off x="346580" y="2355574"/>
            <a:ext cx="846300" cy="1027200"/>
          </a:xfrm>
          <a:prstGeom prst="rect">
            <a:avLst/>
          </a:prstGeom>
          <a:solidFill>
            <a:srgbClr val="2F2F2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Map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100 ms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28" name="Google Shape;2528;p69"/>
          <p:cNvSpPr/>
          <p:nvPr/>
        </p:nvSpPr>
        <p:spPr>
          <a:xfrm>
            <a:off x="7278995" y="2355699"/>
            <a:ext cx="506700" cy="410100"/>
          </a:xfrm>
          <a:prstGeom prst="rect">
            <a:avLst/>
          </a:prstGeom>
          <a:solidFill>
            <a:srgbClr val="2F2F2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120</a:t>
            </a:r>
            <a:endParaRPr sz="12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29" name="Google Shape;2529;p69"/>
          <p:cNvSpPr/>
          <p:nvPr/>
        </p:nvSpPr>
        <p:spPr>
          <a:xfrm>
            <a:off x="7785972" y="2355699"/>
            <a:ext cx="506700" cy="410100"/>
          </a:xfrm>
          <a:prstGeom prst="rect">
            <a:avLst/>
          </a:prstGeom>
          <a:solidFill>
            <a:srgbClr val="2F2F2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130</a:t>
            </a:r>
            <a:endParaRPr sz="12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30" name="Google Shape;2530;p69"/>
          <p:cNvSpPr/>
          <p:nvPr/>
        </p:nvSpPr>
        <p:spPr>
          <a:xfrm>
            <a:off x="8292948" y="2355699"/>
            <a:ext cx="506700" cy="410100"/>
          </a:xfrm>
          <a:prstGeom prst="rect">
            <a:avLst/>
          </a:prstGeom>
          <a:solidFill>
            <a:srgbClr val="2F2F2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140</a:t>
            </a:r>
            <a:endParaRPr sz="12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31" name="Google Shape;2531;p69"/>
          <p:cNvSpPr/>
          <p:nvPr/>
        </p:nvSpPr>
        <p:spPr>
          <a:xfrm>
            <a:off x="6781252" y="1945600"/>
            <a:ext cx="5062200" cy="410100"/>
          </a:xfrm>
          <a:prstGeom prst="rect">
            <a:avLst/>
          </a:prstGeom>
          <a:solidFill>
            <a:srgbClr val="3D3D3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 dirty="0" err="1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Roboto"/>
                <a:sym typeface="Roboto"/>
              </a:rPr>
              <a:t>週期</a:t>
            </a:r>
            <a:r>
              <a:rPr lang="en-US" sz="13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2</a:t>
            </a:r>
            <a:endParaRPr sz="1300" b="1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32" name="Google Shape;2532;p69"/>
          <p:cNvSpPr/>
          <p:nvPr/>
        </p:nvSpPr>
        <p:spPr>
          <a:xfrm>
            <a:off x="8801202" y="2355699"/>
            <a:ext cx="506700" cy="410100"/>
          </a:xfrm>
          <a:prstGeom prst="rect">
            <a:avLst/>
          </a:prstGeom>
          <a:solidFill>
            <a:srgbClr val="3D3D3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150</a:t>
            </a:r>
            <a:endParaRPr sz="12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33" name="Google Shape;2533;p69"/>
          <p:cNvSpPr/>
          <p:nvPr/>
        </p:nvSpPr>
        <p:spPr>
          <a:xfrm>
            <a:off x="9308178" y="2355699"/>
            <a:ext cx="506700" cy="410100"/>
          </a:xfrm>
          <a:prstGeom prst="rect">
            <a:avLst/>
          </a:prstGeom>
          <a:solidFill>
            <a:srgbClr val="3D3D3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160</a:t>
            </a:r>
            <a:endParaRPr sz="12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34" name="Google Shape;2534;p69"/>
          <p:cNvSpPr/>
          <p:nvPr/>
        </p:nvSpPr>
        <p:spPr>
          <a:xfrm>
            <a:off x="9815154" y="2355699"/>
            <a:ext cx="506700" cy="410100"/>
          </a:xfrm>
          <a:prstGeom prst="rect">
            <a:avLst/>
          </a:prstGeom>
          <a:solidFill>
            <a:srgbClr val="3D3D3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170</a:t>
            </a:r>
            <a:endParaRPr sz="12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35" name="Google Shape;2535;p69"/>
          <p:cNvSpPr/>
          <p:nvPr/>
        </p:nvSpPr>
        <p:spPr>
          <a:xfrm>
            <a:off x="10322104" y="2355699"/>
            <a:ext cx="506700" cy="410100"/>
          </a:xfrm>
          <a:prstGeom prst="rect">
            <a:avLst/>
          </a:prstGeom>
          <a:solidFill>
            <a:srgbClr val="3D3D3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180</a:t>
            </a:r>
            <a:endParaRPr sz="12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36" name="Google Shape;2536;p69"/>
          <p:cNvSpPr/>
          <p:nvPr/>
        </p:nvSpPr>
        <p:spPr>
          <a:xfrm>
            <a:off x="10829081" y="2355699"/>
            <a:ext cx="506700" cy="410100"/>
          </a:xfrm>
          <a:prstGeom prst="rect">
            <a:avLst/>
          </a:prstGeom>
          <a:solidFill>
            <a:srgbClr val="3D3D3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190</a:t>
            </a:r>
            <a:endParaRPr sz="12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37" name="Google Shape;2537;p69"/>
          <p:cNvSpPr/>
          <p:nvPr/>
        </p:nvSpPr>
        <p:spPr>
          <a:xfrm>
            <a:off x="11336057" y="2355699"/>
            <a:ext cx="506700" cy="410100"/>
          </a:xfrm>
          <a:prstGeom prst="rect">
            <a:avLst/>
          </a:prstGeom>
          <a:solidFill>
            <a:srgbClr val="3D3D3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200</a:t>
            </a:r>
            <a:endParaRPr sz="12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38" name="Google Shape;2538;p69"/>
          <p:cNvSpPr/>
          <p:nvPr/>
        </p:nvSpPr>
        <p:spPr>
          <a:xfrm>
            <a:off x="2713045" y="2765674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539" name="Google Shape;2539;p69"/>
          <p:cNvSpPr/>
          <p:nvPr/>
        </p:nvSpPr>
        <p:spPr>
          <a:xfrm>
            <a:off x="3220778" y="2765699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540" name="Google Shape;2540;p69"/>
          <p:cNvSpPr/>
          <p:nvPr/>
        </p:nvSpPr>
        <p:spPr>
          <a:xfrm>
            <a:off x="3728873" y="2765699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541" name="Google Shape;2541;p69"/>
          <p:cNvSpPr/>
          <p:nvPr/>
        </p:nvSpPr>
        <p:spPr>
          <a:xfrm>
            <a:off x="4232048" y="2765674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542" name="Google Shape;2542;p69"/>
          <p:cNvSpPr/>
          <p:nvPr/>
        </p:nvSpPr>
        <p:spPr>
          <a:xfrm>
            <a:off x="4739782" y="2765699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543" name="Google Shape;2543;p69"/>
          <p:cNvSpPr/>
          <p:nvPr/>
        </p:nvSpPr>
        <p:spPr>
          <a:xfrm>
            <a:off x="5247876" y="2765699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544" name="Google Shape;2544;p69"/>
          <p:cNvSpPr/>
          <p:nvPr/>
        </p:nvSpPr>
        <p:spPr>
          <a:xfrm>
            <a:off x="5757042" y="2765674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545" name="Google Shape;2545;p69"/>
          <p:cNvSpPr/>
          <p:nvPr/>
        </p:nvSpPr>
        <p:spPr>
          <a:xfrm>
            <a:off x="6264776" y="2765699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546" name="Google Shape;2546;p69"/>
          <p:cNvSpPr/>
          <p:nvPr/>
        </p:nvSpPr>
        <p:spPr>
          <a:xfrm>
            <a:off x="6772871" y="2765699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547" name="Google Shape;2547;p69"/>
          <p:cNvSpPr/>
          <p:nvPr/>
        </p:nvSpPr>
        <p:spPr>
          <a:xfrm>
            <a:off x="7279631" y="2765674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548" name="Google Shape;2548;p69"/>
          <p:cNvSpPr/>
          <p:nvPr/>
        </p:nvSpPr>
        <p:spPr>
          <a:xfrm>
            <a:off x="7787364" y="2765699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549" name="Google Shape;2549;p69"/>
          <p:cNvSpPr/>
          <p:nvPr/>
        </p:nvSpPr>
        <p:spPr>
          <a:xfrm>
            <a:off x="8295459" y="2765699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550" name="Google Shape;2550;p69"/>
          <p:cNvSpPr/>
          <p:nvPr/>
        </p:nvSpPr>
        <p:spPr>
          <a:xfrm>
            <a:off x="8798634" y="2765674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551" name="Google Shape;2551;p69"/>
          <p:cNvSpPr/>
          <p:nvPr/>
        </p:nvSpPr>
        <p:spPr>
          <a:xfrm>
            <a:off x="9306368" y="2765699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552" name="Google Shape;2552;p69"/>
          <p:cNvSpPr/>
          <p:nvPr/>
        </p:nvSpPr>
        <p:spPr>
          <a:xfrm>
            <a:off x="9814462" y="2765699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553" name="Google Shape;2553;p69"/>
          <p:cNvSpPr/>
          <p:nvPr/>
        </p:nvSpPr>
        <p:spPr>
          <a:xfrm>
            <a:off x="10322523" y="2765674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554" name="Google Shape;2554;p69"/>
          <p:cNvSpPr/>
          <p:nvPr/>
        </p:nvSpPr>
        <p:spPr>
          <a:xfrm>
            <a:off x="10830257" y="2765699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555" name="Google Shape;2555;p69"/>
          <p:cNvSpPr/>
          <p:nvPr/>
        </p:nvSpPr>
        <p:spPr>
          <a:xfrm>
            <a:off x="11338352" y="2765699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556" name="Google Shape;2556;p69"/>
          <p:cNvSpPr/>
          <p:nvPr/>
        </p:nvSpPr>
        <p:spPr>
          <a:xfrm>
            <a:off x="1189818" y="3382186"/>
            <a:ext cx="506700" cy="617100"/>
          </a:xfrm>
          <a:prstGeom prst="rect">
            <a:avLst/>
          </a:prstGeom>
          <a:solidFill>
            <a:srgbClr val="4424B5">
              <a:alpha val="49800"/>
            </a:srgb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557" name="Google Shape;2557;p69"/>
          <p:cNvSpPr/>
          <p:nvPr/>
        </p:nvSpPr>
        <p:spPr>
          <a:xfrm>
            <a:off x="1697552" y="338221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558" name="Google Shape;2558;p69"/>
          <p:cNvSpPr/>
          <p:nvPr/>
        </p:nvSpPr>
        <p:spPr>
          <a:xfrm>
            <a:off x="2205647" y="338221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559" name="Google Shape;2559;p69"/>
          <p:cNvSpPr/>
          <p:nvPr/>
        </p:nvSpPr>
        <p:spPr>
          <a:xfrm>
            <a:off x="2712406" y="33821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560" name="Google Shape;2560;p69"/>
          <p:cNvSpPr/>
          <p:nvPr/>
        </p:nvSpPr>
        <p:spPr>
          <a:xfrm>
            <a:off x="3220140" y="338221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561" name="Google Shape;2561;p69"/>
          <p:cNvSpPr/>
          <p:nvPr/>
        </p:nvSpPr>
        <p:spPr>
          <a:xfrm>
            <a:off x="3728235" y="338221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562" name="Google Shape;2562;p69"/>
          <p:cNvSpPr/>
          <p:nvPr/>
        </p:nvSpPr>
        <p:spPr>
          <a:xfrm>
            <a:off x="4231409" y="33821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563" name="Google Shape;2563;p69"/>
          <p:cNvSpPr/>
          <p:nvPr/>
        </p:nvSpPr>
        <p:spPr>
          <a:xfrm>
            <a:off x="4739143" y="338221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564" name="Google Shape;2564;p69"/>
          <p:cNvSpPr/>
          <p:nvPr/>
        </p:nvSpPr>
        <p:spPr>
          <a:xfrm>
            <a:off x="5247238" y="338221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565" name="Google Shape;2565;p69"/>
          <p:cNvSpPr/>
          <p:nvPr/>
        </p:nvSpPr>
        <p:spPr>
          <a:xfrm>
            <a:off x="5756404" y="33821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566" name="Google Shape;2566;p69"/>
          <p:cNvSpPr/>
          <p:nvPr/>
        </p:nvSpPr>
        <p:spPr>
          <a:xfrm>
            <a:off x="6264138" y="338221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567" name="Google Shape;2567;p69"/>
          <p:cNvSpPr/>
          <p:nvPr/>
        </p:nvSpPr>
        <p:spPr>
          <a:xfrm>
            <a:off x="6772233" y="338221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568" name="Google Shape;2568;p69"/>
          <p:cNvSpPr/>
          <p:nvPr/>
        </p:nvSpPr>
        <p:spPr>
          <a:xfrm>
            <a:off x="7278992" y="33821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569" name="Google Shape;2569;p69"/>
          <p:cNvSpPr/>
          <p:nvPr/>
        </p:nvSpPr>
        <p:spPr>
          <a:xfrm>
            <a:off x="7786726" y="338221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570" name="Google Shape;2570;p69"/>
          <p:cNvSpPr/>
          <p:nvPr/>
        </p:nvSpPr>
        <p:spPr>
          <a:xfrm>
            <a:off x="8294821" y="338221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571" name="Google Shape;2571;p69"/>
          <p:cNvSpPr/>
          <p:nvPr/>
        </p:nvSpPr>
        <p:spPr>
          <a:xfrm>
            <a:off x="8797995" y="33821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572" name="Google Shape;2572;p69"/>
          <p:cNvSpPr/>
          <p:nvPr/>
        </p:nvSpPr>
        <p:spPr>
          <a:xfrm>
            <a:off x="9305729" y="338221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573" name="Google Shape;2573;p69"/>
          <p:cNvSpPr/>
          <p:nvPr/>
        </p:nvSpPr>
        <p:spPr>
          <a:xfrm>
            <a:off x="9813824" y="338221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574" name="Google Shape;2574;p69"/>
          <p:cNvSpPr/>
          <p:nvPr/>
        </p:nvSpPr>
        <p:spPr>
          <a:xfrm>
            <a:off x="10321885" y="33821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575" name="Google Shape;2575;p69"/>
          <p:cNvSpPr/>
          <p:nvPr/>
        </p:nvSpPr>
        <p:spPr>
          <a:xfrm>
            <a:off x="10829619" y="338221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576" name="Google Shape;2576;p69"/>
          <p:cNvSpPr/>
          <p:nvPr/>
        </p:nvSpPr>
        <p:spPr>
          <a:xfrm>
            <a:off x="11337714" y="338221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577" name="Google Shape;2577;p69"/>
          <p:cNvSpPr/>
          <p:nvPr/>
        </p:nvSpPr>
        <p:spPr>
          <a:xfrm>
            <a:off x="1189813" y="4009332"/>
            <a:ext cx="503700" cy="613500"/>
          </a:xfrm>
          <a:prstGeom prst="rect">
            <a:avLst/>
          </a:prstGeom>
          <a:solidFill>
            <a:srgbClr val="4424B5">
              <a:alpha val="49800"/>
            </a:srgb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578" name="Google Shape;2578;p69"/>
          <p:cNvSpPr/>
          <p:nvPr/>
        </p:nvSpPr>
        <p:spPr>
          <a:xfrm>
            <a:off x="1697552" y="39987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579" name="Google Shape;2579;p69"/>
          <p:cNvSpPr/>
          <p:nvPr/>
        </p:nvSpPr>
        <p:spPr>
          <a:xfrm>
            <a:off x="2205647" y="39987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580" name="Google Shape;2580;p69"/>
          <p:cNvSpPr/>
          <p:nvPr/>
        </p:nvSpPr>
        <p:spPr>
          <a:xfrm>
            <a:off x="2712406" y="3998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581" name="Google Shape;2581;p69"/>
          <p:cNvSpPr/>
          <p:nvPr/>
        </p:nvSpPr>
        <p:spPr>
          <a:xfrm>
            <a:off x="3220140" y="39987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582" name="Google Shape;2582;p69"/>
          <p:cNvSpPr/>
          <p:nvPr/>
        </p:nvSpPr>
        <p:spPr>
          <a:xfrm>
            <a:off x="3728235" y="39987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583" name="Google Shape;2583;p69"/>
          <p:cNvSpPr/>
          <p:nvPr/>
        </p:nvSpPr>
        <p:spPr>
          <a:xfrm>
            <a:off x="4231409" y="3998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584" name="Google Shape;2584;p69"/>
          <p:cNvSpPr/>
          <p:nvPr/>
        </p:nvSpPr>
        <p:spPr>
          <a:xfrm>
            <a:off x="4739143" y="39987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585" name="Google Shape;2585;p69"/>
          <p:cNvSpPr/>
          <p:nvPr/>
        </p:nvSpPr>
        <p:spPr>
          <a:xfrm>
            <a:off x="5247238" y="39987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586" name="Google Shape;2586;p69"/>
          <p:cNvSpPr/>
          <p:nvPr/>
        </p:nvSpPr>
        <p:spPr>
          <a:xfrm>
            <a:off x="5756404" y="3998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587" name="Google Shape;2587;p69"/>
          <p:cNvSpPr/>
          <p:nvPr/>
        </p:nvSpPr>
        <p:spPr>
          <a:xfrm>
            <a:off x="6264138" y="39987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588" name="Google Shape;2588;p69"/>
          <p:cNvSpPr/>
          <p:nvPr/>
        </p:nvSpPr>
        <p:spPr>
          <a:xfrm>
            <a:off x="6772233" y="39987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589" name="Google Shape;2589;p69"/>
          <p:cNvSpPr/>
          <p:nvPr/>
        </p:nvSpPr>
        <p:spPr>
          <a:xfrm>
            <a:off x="7278992" y="3998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590" name="Google Shape;2590;p69"/>
          <p:cNvSpPr/>
          <p:nvPr/>
        </p:nvSpPr>
        <p:spPr>
          <a:xfrm>
            <a:off x="7786726" y="39987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591" name="Google Shape;2591;p69"/>
          <p:cNvSpPr/>
          <p:nvPr/>
        </p:nvSpPr>
        <p:spPr>
          <a:xfrm>
            <a:off x="8294821" y="39987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592" name="Google Shape;2592;p69"/>
          <p:cNvSpPr/>
          <p:nvPr/>
        </p:nvSpPr>
        <p:spPr>
          <a:xfrm>
            <a:off x="8797995" y="3998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593" name="Google Shape;2593;p69"/>
          <p:cNvSpPr/>
          <p:nvPr/>
        </p:nvSpPr>
        <p:spPr>
          <a:xfrm>
            <a:off x="9305729" y="39987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594" name="Google Shape;2594;p69"/>
          <p:cNvSpPr/>
          <p:nvPr/>
        </p:nvSpPr>
        <p:spPr>
          <a:xfrm>
            <a:off x="9813824" y="39987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595" name="Google Shape;2595;p69"/>
          <p:cNvSpPr/>
          <p:nvPr/>
        </p:nvSpPr>
        <p:spPr>
          <a:xfrm>
            <a:off x="10321885" y="3998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596" name="Google Shape;2596;p69"/>
          <p:cNvSpPr/>
          <p:nvPr/>
        </p:nvSpPr>
        <p:spPr>
          <a:xfrm>
            <a:off x="10829619" y="39987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597" name="Google Shape;2597;p69"/>
          <p:cNvSpPr/>
          <p:nvPr/>
        </p:nvSpPr>
        <p:spPr>
          <a:xfrm>
            <a:off x="11337714" y="39987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598" name="Google Shape;2598;p69"/>
          <p:cNvSpPr/>
          <p:nvPr/>
        </p:nvSpPr>
        <p:spPr>
          <a:xfrm>
            <a:off x="1190825" y="4615736"/>
            <a:ext cx="506700" cy="617100"/>
          </a:xfrm>
          <a:prstGeom prst="rect">
            <a:avLst/>
          </a:prstGeom>
          <a:solidFill>
            <a:srgbClr val="4424B5">
              <a:alpha val="49800"/>
            </a:srgb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599" name="Google Shape;2599;p69"/>
          <p:cNvSpPr/>
          <p:nvPr/>
        </p:nvSpPr>
        <p:spPr>
          <a:xfrm>
            <a:off x="1698558" y="4615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600" name="Google Shape;2600;p69"/>
          <p:cNvSpPr/>
          <p:nvPr/>
        </p:nvSpPr>
        <p:spPr>
          <a:xfrm>
            <a:off x="2206653" y="4615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601" name="Google Shape;2601;p69"/>
          <p:cNvSpPr/>
          <p:nvPr/>
        </p:nvSpPr>
        <p:spPr>
          <a:xfrm>
            <a:off x="2713413" y="461573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602" name="Google Shape;2602;p69"/>
          <p:cNvSpPr/>
          <p:nvPr/>
        </p:nvSpPr>
        <p:spPr>
          <a:xfrm>
            <a:off x="3221147" y="4615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603" name="Google Shape;2603;p69"/>
          <p:cNvSpPr/>
          <p:nvPr/>
        </p:nvSpPr>
        <p:spPr>
          <a:xfrm>
            <a:off x="3729241" y="4615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604" name="Google Shape;2604;p69"/>
          <p:cNvSpPr/>
          <p:nvPr/>
        </p:nvSpPr>
        <p:spPr>
          <a:xfrm>
            <a:off x="4232416" y="461573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605" name="Google Shape;2605;p69"/>
          <p:cNvSpPr/>
          <p:nvPr/>
        </p:nvSpPr>
        <p:spPr>
          <a:xfrm>
            <a:off x="4740150" y="4615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606" name="Google Shape;2606;p69"/>
          <p:cNvSpPr/>
          <p:nvPr/>
        </p:nvSpPr>
        <p:spPr>
          <a:xfrm>
            <a:off x="5248245" y="4615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607" name="Google Shape;2607;p69"/>
          <p:cNvSpPr/>
          <p:nvPr/>
        </p:nvSpPr>
        <p:spPr>
          <a:xfrm>
            <a:off x="5757411" y="461573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608" name="Google Shape;2608;p69"/>
          <p:cNvSpPr/>
          <p:nvPr/>
        </p:nvSpPr>
        <p:spPr>
          <a:xfrm>
            <a:off x="6265144" y="4615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609" name="Google Shape;2609;p69"/>
          <p:cNvSpPr/>
          <p:nvPr/>
        </p:nvSpPr>
        <p:spPr>
          <a:xfrm>
            <a:off x="6773239" y="4615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610" name="Google Shape;2610;p69"/>
          <p:cNvSpPr/>
          <p:nvPr/>
        </p:nvSpPr>
        <p:spPr>
          <a:xfrm>
            <a:off x="7279999" y="461573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611" name="Google Shape;2611;p69"/>
          <p:cNvSpPr/>
          <p:nvPr/>
        </p:nvSpPr>
        <p:spPr>
          <a:xfrm>
            <a:off x="7787733" y="4615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612" name="Google Shape;2612;p69"/>
          <p:cNvSpPr/>
          <p:nvPr/>
        </p:nvSpPr>
        <p:spPr>
          <a:xfrm>
            <a:off x="8295827" y="4615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613" name="Google Shape;2613;p69"/>
          <p:cNvSpPr/>
          <p:nvPr/>
        </p:nvSpPr>
        <p:spPr>
          <a:xfrm>
            <a:off x="8799002" y="461573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614" name="Google Shape;2614;p69"/>
          <p:cNvSpPr/>
          <p:nvPr/>
        </p:nvSpPr>
        <p:spPr>
          <a:xfrm>
            <a:off x="9306736" y="4615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615" name="Google Shape;2615;p69"/>
          <p:cNvSpPr/>
          <p:nvPr/>
        </p:nvSpPr>
        <p:spPr>
          <a:xfrm>
            <a:off x="9814831" y="4615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616" name="Google Shape;2616;p69"/>
          <p:cNvSpPr/>
          <p:nvPr/>
        </p:nvSpPr>
        <p:spPr>
          <a:xfrm>
            <a:off x="10322892" y="461573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617" name="Google Shape;2617;p69"/>
          <p:cNvSpPr/>
          <p:nvPr/>
        </p:nvSpPr>
        <p:spPr>
          <a:xfrm>
            <a:off x="10830625" y="4615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618" name="Google Shape;2618;p69"/>
          <p:cNvSpPr/>
          <p:nvPr/>
        </p:nvSpPr>
        <p:spPr>
          <a:xfrm>
            <a:off x="11338720" y="4615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619" name="Google Shape;2619;p69"/>
          <p:cNvSpPr/>
          <p:nvPr/>
        </p:nvSpPr>
        <p:spPr>
          <a:xfrm>
            <a:off x="1189818" y="5231885"/>
            <a:ext cx="506700" cy="617100"/>
          </a:xfrm>
          <a:prstGeom prst="rect">
            <a:avLst/>
          </a:prstGeom>
          <a:solidFill>
            <a:srgbClr val="4424B5">
              <a:alpha val="49800"/>
            </a:srgb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620" name="Google Shape;2620;p69"/>
          <p:cNvSpPr/>
          <p:nvPr/>
        </p:nvSpPr>
        <p:spPr>
          <a:xfrm>
            <a:off x="1697552" y="5231910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621" name="Google Shape;2621;p69"/>
          <p:cNvSpPr/>
          <p:nvPr/>
        </p:nvSpPr>
        <p:spPr>
          <a:xfrm>
            <a:off x="2205647" y="5231910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622" name="Google Shape;2622;p69"/>
          <p:cNvSpPr/>
          <p:nvPr/>
        </p:nvSpPr>
        <p:spPr>
          <a:xfrm>
            <a:off x="2712406" y="5231885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623" name="Google Shape;2623;p69"/>
          <p:cNvSpPr/>
          <p:nvPr/>
        </p:nvSpPr>
        <p:spPr>
          <a:xfrm>
            <a:off x="3220140" y="5231910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624" name="Google Shape;2624;p69"/>
          <p:cNvSpPr/>
          <p:nvPr/>
        </p:nvSpPr>
        <p:spPr>
          <a:xfrm>
            <a:off x="3728235" y="5231910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625" name="Google Shape;2625;p69"/>
          <p:cNvSpPr/>
          <p:nvPr/>
        </p:nvSpPr>
        <p:spPr>
          <a:xfrm>
            <a:off x="4231409" y="5231885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626" name="Google Shape;2626;p69"/>
          <p:cNvSpPr/>
          <p:nvPr/>
        </p:nvSpPr>
        <p:spPr>
          <a:xfrm>
            <a:off x="4739143" y="5231910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627" name="Google Shape;2627;p69"/>
          <p:cNvSpPr/>
          <p:nvPr/>
        </p:nvSpPr>
        <p:spPr>
          <a:xfrm>
            <a:off x="5247238" y="5231910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628" name="Google Shape;2628;p69"/>
          <p:cNvSpPr/>
          <p:nvPr/>
        </p:nvSpPr>
        <p:spPr>
          <a:xfrm>
            <a:off x="5756404" y="5231885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629" name="Google Shape;2629;p69"/>
          <p:cNvSpPr/>
          <p:nvPr/>
        </p:nvSpPr>
        <p:spPr>
          <a:xfrm>
            <a:off x="6264138" y="5231910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630" name="Google Shape;2630;p69"/>
          <p:cNvSpPr/>
          <p:nvPr/>
        </p:nvSpPr>
        <p:spPr>
          <a:xfrm>
            <a:off x="6772233" y="5231910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631" name="Google Shape;2631;p69"/>
          <p:cNvSpPr/>
          <p:nvPr/>
        </p:nvSpPr>
        <p:spPr>
          <a:xfrm>
            <a:off x="7278992" y="5231885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632" name="Google Shape;2632;p69"/>
          <p:cNvSpPr/>
          <p:nvPr/>
        </p:nvSpPr>
        <p:spPr>
          <a:xfrm>
            <a:off x="7786726" y="5231910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633" name="Google Shape;2633;p69"/>
          <p:cNvSpPr/>
          <p:nvPr/>
        </p:nvSpPr>
        <p:spPr>
          <a:xfrm>
            <a:off x="8294821" y="5231910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634" name="Google Shape;2634;p69"/>
          <p:cNvSpPr/>
          <p:nvPr/>
        </p:nvSpPr>
        <p:spPr>
          <a:xfrm>
            <a:off x="8797995" y="5231885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635" name="Google Shape;2635;p69"/>
          <p:cNvSpPr/>
          <p:nvPr/>
        </p:nvSpPr>
        <p:spPr>
          <a:xfrm>
            <a:off x="9305729" y="5231910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636" name="Google Shape;2636;p69"/>
          <p:cNvSpPr/>
          <p:nvPr/>
        </p:nvSpPr>
        <p:spPr>
          <a:xfrm>
            <a:off x="9813824" y="5231910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637" name="Google Shape;2637;p69"/>
          <p:cNvSpPr/>
          <p:nvPr/>
        </p:nvSpPr>
        <p:spPr>
          <a:xfrm>
            <a:off x="10321885" y="5231885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638" name="Google Shape;2638;p69"/>
          <p:cNvSpPr/>
          <p:nvPr/>
        </p:nvSpPr>
        <p:spPr>
          <a:xfrm>
            <a:off x="10829619" y="5231910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639" name="Google Shape;2639;p69"/>
          <p:cNvSpPr/>
          <p:nvPr/>
        </p:nvSpPr>
        <p:spPr>
          <a:xfrm>
            <a:off x="11337714" y="5231910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640" name="Google Shape;2640;p69"/>
          <p:cNvSpPr txBox="1"/>
          <p:nvPr/>
        </p:nvSpPr>
        <p:spPr>
          <a:xfrm>
            <a:off x="1920450" y="450600"/>
            <a:ext cx="3450300" cy="10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rPr>
              <a:t> 0 time /  </a:t>
            </a:r>
            <a:r>
              <a:rPr lang="en-US" sz="36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rPr>
              <a:t>0 ms</a:t>
            </a:r>
            <a:endParaRPr sz="3600">
              <a:solidFill>
                <a:schemeClr val="accent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grpSp>
        <p:nvGrpSpPr>
          <p:cNvPr id="2641" name="Google Shape;2641;p69"/>
          <p:cNvGrpSpPr/>
          <p:nvPr/>
        </p:nvGrpSpPr>
        <p:grpSpPr>
          <a:xfrm>
            <a:off x="-61447" y="380620"/>
            <a:ext cx="1879681" cy="1167158"/>
            <a:chOff x="-117649" y="245151"/>
            <a:chExt cx="8551779" cy="5310089"/>
          </a:xfrm>
        </p:grpSpPr>
        <p:sp>
          <p:nvSpPr>
            <p:cNvPr id="2642" name="Google Shape;2642;p69"/>
            <p:cNvSpPr/>
            <p:nvPr/>
          </p:nvSpPr>
          <p:spPr>
            <a:xfrm>
              <a:off x="6240377" y="988908"/>
              <a:ext cx="446700" cy="152100"/>
            </a:xfrm>
            <a:prstGeom prst="roundRect">
              <a:avLst>
                <a:gd name="adj" fmla="val 16667"/>
              </a:avLst>
            </a:prstGeom>
            <a:solidFill>
              <a:schemeClr val="dk2"/>
            </a:solidFill>
            <a:ln w="381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3" name="Google Shape;2643;p69"/>
            <p:cNvSpPr/>
            <p:nvPr/>
          </p:nvSpPr>
          <p:spPr>
            <a:xfrm rot="5257651">
              <a:off x="6302612" y="1063266"/>
              <a:ext cx="318873" cy="152230"/>
            </a:xfrm>
            <a:prstGeom prst="roundRect">
              <a:avLst>
                <a:gd name="adj" fmla="val 16667"/>
              </a:avLst>
            </a:prstGeom>
            <a:solidFill>
              <a:schemeClr val="dk2"/>
            </a:solidFill>
            <a:ln w="381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644" name="Google Shape;2644;p69"/>
            <p:cNvGrpSpPr/>
            <p:nvPr/>
          </p:nvGrpSpPr>
          <p:grpSpPr>
            <a:xfrm>
              <a:off x="-117649" y="245151"/>
              <a:ext cx="8551779" cy="5310089"/>
              <a:chOff x="-105374" y="208276"/>
              <a:chExt cx="8551779" cy="5310089"/>
            </a:xfrm>
          </p:grpSpPr>
          <p:sp>
            <p:nvSpPr>
              <p:cNvPr id="2645" name="Google Shape;2645;p69"/>
              <p:cNvSpPr/>
              <p:nvPr/>
            </p:nvSpPr>
            <p:spPr>
              <a:xfrm>
                <a:off x="3190454" y="1998240"/>
                <a:ext cx="5255950" cy="3178650"/>
              </a:xfrm>
              <a:custGeom>
                <a:avLst/>
                <a:gdLst/>
                <a:ahLst/>
                <a:cxnLst/>
                <a:rect l="l" t="t" r="r" b="b"/>
                <a:pathLst>
                  <a:path w="210238" h="127146" extrusionOk="0">
                    <a:moveTo>
                      <a:pt x="1676" y="5611"/>
                    </a:moveTo>
                    <a:cubicBezTo>
                      <a:pt x="-13154" y="22572"/>
                      <a:pt x="80416" y="108276"/>
                      <a:pt x="107373" y="123106"/>
                    </a:cubicBezTo>
                    <a:cubicBezTo>
                      <a:pt x="134330" y="137936"/>
                      <a:pt x="149488" y="108030"/>
                      <a:pt x="163417" y="94593"/>
                    </a:cubicBezTo>
                    <a:cubicBezTo>
                      <a:pt x="177346" y="81156"/>
                      <a:pt x="185457" y="54691"/>
                      <a:pt x="190947" y="42482"/>
                    </a:cubicBezTo>
                    <a:cubicBezTo>
                      <a:pt x="196437" y="30274"/>
                      <a:pt x="227900" y="27487"/>
                      <a:pt x="196355" y="21342"/>
                    </a:cubicBezTo>
                    <a:cubicBezTo>
                      <a:pt x="164810" y="15197"/>
                      <a:pt x="16506" y="-11350"/>
                      <a:pt x="1676" y="561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</p:sp>
          <p:sp>
            <p:nvSpPr>
              <p:cNvPr id="2646" name="Google Shape;2646;p69"/>
              <p:cNvSpPr/>
              <p:nvPr/>
            </p:nvSpPr>
            <p:spPr>
              <a:xfrm>
                <a:off x="3247615" y="208276"/>
                <a:ext cx="5121106" cy="2949759"/>
              </a:xfrm>
              <a:custGeom>
                <a:avLst/>
                <a:gdLst/>
                <a:ahLst/>
                <a:cxnLst/>
                <a:rect l="l" t="t" r="r" b="b"/>
                <a:pathLst>
                  <a:path w="166920" h="96146" extrusionOk="0">
                    <a:moveTo>
                      <a:pt x="0" y="61568"/>
                    </a:moveTo>
                    <a:cubicBezTo>
                      <a:pt x="5251" y="57342"/>
                      <a:pt x="20747" y="44664"/>
                      <a:pt x="31505" y="36211"/>
                    </a:cubicBezTo>
                    <a:cubicBezTo>
                      <a:pt x="42263" y="27759"/>
                      <a:pt x="55966" y="16872"/>
                      <a:pt x="64546" y="10853"/>
                    </a:cubicBezTo>
                    <a:cubicBezTo>
                      <a:pt x="73127" y="4834"/>
                      <a:pt x="74920" y="480"/>
                      <a:pt x="82988" y="96"/>
                    </a:cubicBezTo>
                    <a:cubicBezTo>
                      <a:pt x="91056" y="-288"/>
                      <a:pt x="105783" y="6243"/>
                      <a:pt x="112955" y="8548"/>
                    </a:cubicBezTo>
                    <a:cubicBezTo>
                      <a:pt x="120127" y="10853"/>
                      <a:pt x="126914" y="11110"/>
                      <a:pt x="126018" y="13927"/>
                    </a:cubicBezTo>
                    <a:cubicBezTo>
                      <a:pt x="125122" y="16745"/>
                      <a:pt x="114237" y="23788"/>
                      <a:pt x="107577" y="25453"/>
                    </a:cubicBezTo>
                    <a:cubicBezTo>
                      <a:pt x="100918" y="27118"/>
                      <a:pt x="91312" y="19946"/>
                      <a:pt x="86061" y="23916"/>
                    </a:cubicBezTo>
                    <a:cubicBezTo>
                      <a:pt x="80810" y="27886"/>
                      <a:pt x="67876" y="44664"/>
                      <a:pt x="76072" y="49274"/>
                    </a:cubicBezTo>
                    <a:cubicBezTo>
                      <a:pt x="84268" y="53885"/>
                      <a:pt x="123969" y="51323"/>
                      <a:pt x="135239" y="51579"/>
                    </a:cubicBezTo>
                    <a:cubicBezTo>
                      <a:pt x="146509" y="51835"/>
                      <a:pt x="139082" y="48505"/>
                      <a:pt x="143692" y="50810"/>
                    </a:cubicBezTo>
                    <a:cubicBezTo>
                      <a:pt x="148303" y="53115"/>
                      <a:pt x="159188" y="59391"/>
                      <a:pt x="162902" y="65410"/>
                    </a:cubicBezTo>
                    <a:cubicBezTo>
                      <a:pt x="166616" y="71429"/>
                      <a:pt x="167896" y="81802"/>
                      <a:pt x="165975" y="86925"/>
                    </a:cubicBezTo>
                    <a:cubicBezTo>
                      <a:pt x="164054" y="92048"/>
                      <a:pt x="153809" y="94609"/>
                      <a:pt x="151376" y="96146"/>
                    </a:cubicBezTo>
                  </a:path>
                </a:pathLst>
              </a:custGeom>
              <a:solidFill>
                <a:srgbClr val="FFFFFF"/>
              </a:solidFill>
              <a:ln w="3810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647" name="Google Shape;2647;p69"/>
              <p:cNvSpPr/>
              <p:nvPr/>
            </p:nvSpPr>
            <p:spPr>
              <a:xfrm>
                <a:off x="5871377" y="4900500"/>
                <a:ext cx="1314024" cy="617865"/>
              </a:xfrm>
              <a:custGeom>
                <a:avLst/>
                <a:gdLst/>
                <a:ahLst/>
                <a:cxnLst/>
                <a:rect l="l" t="t" r="r" b="b"/>
                <a:pathLst>
                  <a:path w="42830" h="20139" extrusionOk="0">
                    <a:moveTo>
                      <a:pt x="40461" y="3842"/>
                    </a:moveTo>
                    <a:cubicBezTo>
                      <a:pt x="40717" y="5251"/>
                      <a:pt x="44431" y="9606"/>
                      <a:pt x="41998" y="12295"/>
                    </a:cubicBezTo>
                    <a:cubicBezTo>
                      <a:pt x="39565" y="14985"/>
                      <a:pt x="32650" y="20619"/>
                      <a:pt x="25862" y="19979"/>
                    </a:cubicBezTo>
                    <a:cubicBezTo>
                      <a:pt x="19075" y="19339"/>
                      <a:pt x="4987" y="11783"/>
                      <a:pt x="1273" y="8453"/>
                    </a:cubicBezTo>
                    <a:cubicBezTo>
                      <a:pt x="-2441" y="5123"/>
                      <a:pt x="3194" y="1409"/>
                      <a:pt x="3578" y="0"/>
                    </a:cubicBezTo>
                  </a:path>
                </a:pathLst>
              </a:custGeom>
              <a:solidFill>
                <a:srgbClr val="FFFFFF"/>
              </a:solidFill>
              <a:ln w="3810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648" name="Google Shape;2648;p69"/>
              <p:cNvSpPr/>
              <p:nvPr/>
            </p:nvSpPr>
            <p:spPr>
              <a:xfrm>
                <a:off x="5179864" y="1248025"/>
                <a:ext cx="2568300" cy="3058500"/>
              </a:xfrm>
              <a:prstGeom prst="ellipse">
                <a:avLst/>
              </a:prstGeom>
              <a:solidFill>
                <a:schemeClr val="lt2"/>
              </a:solidFill>
              <a:ln w="381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9" name="Google Shape;2649;p69"/>
              <p:cNvSpPr/>
              <p:nvPr/>
            </p:nvSpPr>
            <p:spPr>
              <a:xfrm>
                <a:off x="3187951" y="1982425"/>
                <a:ext cx="2514842" cy="3075593"/>
              </a:xfrm>
              <a:custGeom>
                <a:avLst/>
                <a:gdLst/>
                <a:ahLst/>
                <a:cxnLst/>
                <a:rect l="l" t="t" r="r" b="b"/>
                <a:pathLst>
                  <a:path w="111227" h="126217" extrusionOk="0">
                    <a:moveTo>
                      <a:pt x="111227" y="126217"/>
                    </a:moveTo>
                    <a:cubicBezTo>
                      <a:pt x="97626" y="124824"/>
                      <a:pt x="45352" y="119745"/>
                      <a:pt x="29620" y="117860"/>
                    </a:cubicBezTo>
                    <a:cubicBezTo>
                      <a:pt x="13889" y="115976"/>
                      <a:pt x="21017" y="115320"/>
                      <a:pt x="16838" y="114910"/>
                    </a:cubicBezTo>
                    <a:cubicBezTo>
                      <a:pt x="12659" y="114500"/>
                      <a:pt x="6432" y="116877"/>
                      <a:pt x="4547" y="115402"/>
                    </a:cubicBezTo>
                    <a:cubicBezTo>
                      <a:pt x="2663" y="113927"/>
                      <a:pt x="6268" y="123841"/>
                      <a:pt x="5531" y="106061"/>
                    </a:cubicBezTo>
                    <a:cubicBezTo>
                      <a:pt x="4794" y="88281"/>
                      <a:pt x="615" y="25683"/>
                      <a:pt x="123" y="8722"/>
                    </a:cubicBezTo>
                    <a:cubicBezTo>
                      <a:pt x="-369" y="-8239"/>
                      <a:pt x="2171" y="5035"/>
                      <a:pt x="2581" y="4297"/>
                    </a:cubicBezTo>
                  </a:path>
                </a:pathLst>
              </a:custGeom>
              <a:solidFill>
                <a:srgbClr val="FFFFFF"/>
              </a:solidFill>
              <a:ln w="3810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650" name="Google Shape;2650;p69"/>
              <p:cNvSpPr/>
              <p:nvPr/>
            </p:nvSpPr>
            <p:spPr>
              <a:xfrm>
                <a:off x="5455242" y="1512119"/>
                <a:ext cx="2023800" cy="2555100"/>
              </a:xfrm>
              <a:prstGeom prst="ellipse">
                <a:avLst/>
              </a:prstGeom>
              <a:solidFill>
                <a:schemeClr val="lt2"/>
              </a:solidFill>
              <a:ln w="381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651" name="Google Shape;2651;p69"/>
              <p:cNvCxnSpPr/>
              <p:nvPr/>
            </p:nvCxnSpPr>
            <p:spPr>
              <a:xfrm>
                <a:off x="6480363" y="1884015"/>
                <a:ext cx="0" cy="76920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52" name="Google Shape;2652;p69"/>
              <p:cNvCxnSpPr/>
              <p:nvPr/>
            </p:nvCxnSpPr>
            <p:spPr>
              <a:xfrm rot="10800000">
                <a:off x="6455654" y="2658993"/>
                <a:ext cx="608100" cy="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653" name="Google Shape;2653;p69"/>
              <p:cNvSpPr/>
              <p:nvPr/>
            </p:nvSpPr>
            <p:spPr>
              <a:xfrm>
                <a:off x="-105374" y="1869550"/>
                <a:ext cx="3420430" cy="3311917"/>
              </a:xfrm>
              <a:custGeom>
                <a:avLst/>
                <a:gdLst/>
                <a:ahLst/>
                <a:cxnLst/>
                <a:rect l="l" t="t" r="r" b="b"/>
                <a:pathLst>
                  <a:path w="135476" h="131178" extrusionOk="0">
                    <a:moveTo>
                      <a:pt x="131543" y="5489"/>
                    </a:moveTo>
                    <a:cubicBezTo>
                      <a:pt x="124087" y="5899"/>
                      <a:pt x="107536" y="8848"/>
                      <a:pt x="86806" y="7947"/>
                    </a:cubicBezTo>
                    <a:cubicBezTo>
                      <a:pt x="66076" y="7046"/>
                      <a:pt x="21012" y="410"/>
                      <a:pt x="7165" y="82"/>
                    </a:cubicBezTo>
                    <a:cubicBezTo>
                      <a:pt x="-6682" y="-246"/>
                      <a:pt x="3970" y="2786"/>
                      <a:pt x="3724" y="5981"/>
                    </a:cubicBezTo>
                    <a:cubicBezTo>
                      <a:pt x="3478" y="9177"/>
                      <a:pt x="5280" y="410"/>
                      <a:pt x="5690" y="19255"/>
                    </a:cubicBezTo>
                    <a:cubicBezTo>
                      <a:pt x="6100" y="38100"/>
                      <a:pt x="6346" y="100617"/>
                      <a:pt x="6182" y="119052"/>
                    </a:cubicBezTo>
                    <a:cubicBezTo>
                      <a:pt x="6018" y="137487"/>
                      <a:pt x="2905" y="128966"/>
                      <a:pt x="4707" y="129867"/>
                    </a:cubicBezTo>
                    <a:cubicBezTo>
                      <a:pt x="6510" y="130768"/>
                      <a:pt x="4953" y="126345"/>
                      <a:pt x="16997" y="124460"/>
                    </a:cubicBezTo>
                    <a:cubicBezTo>
                      <a:pt x="29042" y="122576"/>
                      <a:pt x="57228" y="119789"/>
                      <a:pt x="76974" y="118560"/>
                    </a:cubicBezTo>
                    <a:cubicBezTo>
                      <a:pt x="96721" y="117331"/>
                      <a:pt x="125726" y="117332"/>
                      <a:pt x="135476" y="117086"/>
                    </a:cubicBez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654" name="Google Shape;2654;p69"/>
              <p:cNvSpPr/>
              <p:nvPr/>
            </p:nvSpPr>
            <p:spPr>
              <a:xfrm>
                <a:off x="5810246" y="4307466"/>
                <a:ext cx="1781833" cy="786789"/>
              </a:xfrm>
              <a:custGeom>
                <a:avLst/>
                <a:gdLst/>
                <a:ahLst/>
                <a:cxnLst/>
                <a:rect l="l" t="t" r="r" b="b"/>
                <a:pathLst>
                  <a:path w="58078" h="25645" extrusionOk="0">
                    <a:moveTo>
                      <a:pt x="57822" y="896"/>
                    </a:moveTo>
                    <a:cubicBezTo>
                      <a:pt x="57438" y="2817"/>
                      <a:pt x="59615" y="8324"/>
                      <a:pt x="55517" y="12422"/>
                    </a:cubicBezTo>
                    <a:cubicBezTo>
                      <a:pt x="51419" y="16520"/>
                      <a:pt x="41301" y="24845"/>
                      <a:pt x="33233" y="25485"/>
                    </a:cubicBezTo>
                    <a:cubicBezTo>
                      <a:pt x="25165" y="26126"/>
                      <a:pt x="12615" y="19979"/>
                      <a:pt x="7108" y="16265"/>
                    </a:cubicBezTo>
                    <a:cubicBezTo>
                      <a:pt x="1601" y="12551"/>
                      <a:pt x="-192" y="5892"/>
                      <a:pt x="192" y="3202"/>
                    </a:cubicBezTo>
                    <a:cubicBezTo>
                      <a:pt x="576" y="513"/>
                      <a:pt x="3778" y="256"/>
                      <a:pt x="9413" y="128"/>
                    </a:cubicBezTo>
                    <a:cubicBezTo>
                      <a:pt x="15048" y="0"/>
                      <a:pt x="28495" y="1537"/>
                      <a:pt x="34002" y="2433"/>
                    </a:cubicBezTo>
                    <a:cubicBezTo>
                      <a:pt x="39509" y="3330"/>
                      <a:pt x="41045" y="4995"/>
                      <a:pt x="42454" y="5507"/>
                    </a:cubicBezTo>
                  </a:path>
                </a:pathLst>
              </a:custGeom>
              <a:solidFill>
                <a:srgbClr val="FFFFFF"/>
              </a:solidFill>
              <a:ln w="3810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655" name="Google Shape;2655;p69"/>
              <p:cNvSpPr/>
              <p:nvPr/>
            </p:nvSpPr>
            <p:spPr>
              <a:xfrm>
                <a:off x="7155381" y="3174432"/>
                <a:ext cx="1101136" cy="1270551"/>
              </a:xfrm>
              <a:custGeom>
                <a:avLst/>
                <a:gdLst/>
                <a:ahLst/>
                <a:cxnLst/>
                <a:rect l="l" t="t" r="r" b="b"/>
                <a:pathLst>
                  <a:path w="35891" h="41413" extrusionOk="0">
                    <a:moveTo>
                      <a:pt x="30864" y="192"/>
                    </a:moveTo>
                    <a:cubicBezTo>
                      <a:pt x="35346" y="960"/>
                      <a:pt x="37652" y="18762"/>
                      <a:pt x="33938" y="25549"/>
                    </a:cubicBezTo>
                    <a:cubicBezTo>
                      <a:pt x="30224" y="32337"/>
                      <a:pt x="14216" y="39252"/>
                      <a:pt x="8581" y="40917"/>
                    </a:cubicBezTo>
                    <a:cubicBezTo>
                      <a:pt x="2946" y="42582"/>
                      <a:pt x="384" y="38868"/>
                      <a:pt x="128" y="35538"/>
                    </a:cubicBezTo>
                    <a:cubicBezTo>
                      <a:pt x="-128" y="32208"/>
                      <a:pt x="1921" y="26830"/>
                      <a:pt x="7044" y="20939"/>
                    </a:cubicBezTo>
                    <a:cubicBezTo>
                      <a:pt x="12167" y="15048"/>
                      <a:pt x="26382" y="-576"/>
                      <a:pt x="30864" y="192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</p:grpSp>
      <p:grpSp>
        <p:nvGrpSpPr>
          <p:cNvPr id="2656" name="Google Shape;2656;p69"/>
          <p:cNvGrpSpPr/>
          <p:nvPr/>
        </p:nvGrpSpPr>
        <p:grpSpPr>
          <a:xfrm>
            <a:off x="1189800" y="4073821"/>
            <a:ext cx="467371" cy="467371"/>
            <a:chOff x="608800" y="2095000"/>
            <a:chExt cx="3364800" cy="3364800"/>
          </a:xfrm>
        </p:grpSpPr>
        <p:sp>
          <p:nvSpPr>
            <p:cNvPr id="2657" name="Google Shape;2657;p69"/>
            <p:cNvSpPr/>
            <p:nvPr/>
          </p:nvSpPr>
          <p:spPr>
            <a:xfrm>
              <a:off x="608800" y="2095000"/>
              <a:ext cx="3364800" cy="33648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8" name="Google Shape;2658;p69"/>
            <p:cNvSpPr/>
            <p:nvPr/>
          </p:nvSpPr>
          <p:spPr>
            <a:xfrm>
              <a:off x="812152" y="3455300"/>
              <a:ext cx="1117800" cy="11178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9" name="Google Shape;2659;p69"/>
            <p:cNvSpPr/>
            <p:nvPr/>
          </p:nvSpPr>
          <p:spPr>
            <a:xfrm>
              <a:off x="1065396" y="3840649"/>
              <a:ext cx="477600" cy="4779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0" name="Google Shape;2660;p69"/>
            <p:cNvSpPr/>
            <p:nvPr/>
          </p:nvSpPr>
          <p:spPr>
            <a:xfrm>
              <a:off x="1929800" y="2439558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1" name="Google Shape;2661;p69"/>
            <p:cNvSpPr/>
            <p:nvPr/>
          </p:nvSpPr>
          <p:spPr>
            <a:xfrm>
              <a:off x="3141850" y="3709383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2" name="Google Shape;2662;p69"/>
            <p:cNvSpPr/>
            <p:nvPr/>
          </p:nvSpPr>
          <p:spPr>
            <a:xfrm>
              <a:off x="2344050" y="4691283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3" name="Google Shape;2663;p69"/>
            <p:cNvSpPr/>
            <p:nvPr/>
          </p:nvSpPr>
          <p:spPr>
            <a:xfrm>
              <a:off x="2831545" y="3168653"/>
              <a:ext cx="279300" cy="2793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4" name="Google Shape;2664;p69"/>
            <p:cNvSpPr/>
            <p:nvPr/>
          </p:nvSpPr>
          <p:spPr>
            <a:xfrm>
              <a:off x="2417295" y="3813478"/>
              <a:ext cx="279300" cy="2793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5" name="Google Shape;2665;p69"/>
            <p:cNvSpPr/>
            <p:nvPr/>
          </p:nvSpPr>
          <p:spPr>
            <a:xfrm>
              <a:off x="2898335" y="2604252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6" name="Google Shape;2666;p69"/>
            <p:cNvSpPr/>
            <p:nvPr/>
          </p:nvSpPr>
          <p:spPr>
            <a:xfrm>
              <a:off x="1569185" y="4855977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7" name="Google Shape;2667;p69"/>
            <p:cNvSpPr/>
            <p:nvPr/>
          </p:nvSpPr>
          <p:spPr>
            <a:xfrm>
              <a:off x="1569185" y="2892177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68" name="Google Shape;2668;p69"/>
          <p:cNvGrpSpPr/>
          <p:nvPr/>
        </p:nvGrpSpPr>
        <p:grpSpPr>
          <a:xfrm>
            <a:off x="1191265" y="3463837"/>
            <a:ext cx="464436" cy="464436"/>
            <a:chOff x="3764048" y="2224021"/>
            <a:chExt cx="1508400" cy="1508400"/>
          </a:xfrm>
        </p:grpSpPr>
        <p:sp>
          <p:nvSpPr>
            <p:cNvPr id="2669" name="Google Shape;2669;p69"/>
            <p:cNvSpPr/>
            <p:nvPr/>
          </p:nvSpPr>
          <p:spPr>
            <a:xfrm>
              <a:off x="3764048" y="2224021"/>
              <a:ext cx="1508400" cy="15084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0" name="Google Shape;2670;p69"/>
            <p:cNvSpPr/>
            <p:nvPr/>
          </p:nvSpPr>
          <p:spPr>
            <a:xfrm>
              <a:off x="3855211" y="2833844"/>
              <a:ext cx="501000" cy="501000"/>
            </a:xfrm>
            <a:prstGeom prst="ellipse">
              <a:avLst/>
            </a:prstGeom>
            <a:solidFill>
              <a:srgbClr val="E69138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1" name="Google Shape;2671;p69"/>
            <p:cNvSpPr/>
            <p:nvPr/>
          </p:nvSpPr>
          <p:spPr>
            <a:xfrm>
              <a:off x="3968741" y="3006596"/>
              <a:ext cx="214200" cy="214200"/>
            </a:xfrm>
            <a:prstGeom prst="ellipse">
              <a:avLst/>
            </a:prstGeom>
            <a:solidFill>
              <a:srgbClr val="B45F0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2" name="Google Shape;2672;p69"/>
            <p:cNvSpPr/>
            <p:nvPr/>
          </p:nvSpPr>
          <p:spPr>
            <a:xfrm>
              <a:off x="4356253" y="2378487"/>
              <a:ext cx="218400" cy="218400"/>
            </a:xfrm>
            <a:prstGeom prst="ellipse">
              <a:avLst/>
            </a:prstGeom>
            <a:solidFill>
              <a:srgbClr val="93C47D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3" name="Google Shape;2673;p69"/>
            <p:cNvSpPr/>
            <p:nvPr/>
          </p:nvSpPr>
          <p:spPr>
            <a:xfrm>
              <a:off x="4899615" y="2947749"/>
              <a:ext cx="218400" cy="218400"/>
            </a:xfrm>
            <a:prstGeom prst="ellipse">
              <a:avLst/>
            </a:prstGeom>
            <a:solidFill>
              <a:srgbClr val="D5A6BD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4" name="Google Shape;2674;p69"/>
            <p:cNvSpPr/>
            <p:nvPr/>
          </p:nvSpPr>
          <p:spPr>
            <a:xfrm>
              <a:off x="4541961" y="3387935"/>
              <a:ext cx="218400" cy="218400"/>
            </a:xfrm>
            <a:prstGeom prst="ellipse">
              <a:avLst/>
            </a:prstGeom>
            <a:solidFill>
              <a:srgbClr val="6FA8DC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5" name="Google Shape;2675;p69"/>
            <p:cNvSpPr/>
            <p:nvPr/>
          </p:nvSpPr>
          <p:spPr>
            <a:xfrm>
              <a:off x="4760505" y="2705340"/>
              <a:ext cx="125100" cy="1251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6" name="Google Shape;2676;p69"/>
            <p:cNvSpPr/>
            <p:nvPr/>
          </p:nvSpPr>
          <p:spPr>
            <a:xfrm>
              <a:off x="4574797" y="2994415"/>
              <a:ext cx="125100" cy="1251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7" name="Google Shape;2677;p69"/>
            <p:cNvSpPr/>
            <p:nvPr/>
          </p:nvSpPr>
          <p:spPr>
            <a:xfrm>
              <a:off x="4790447" y="2452319"/>
              <a:ext cx="70800" cy="708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8" name="Google Shape;2678;p69"/>
            <p:cNvSpPr/>
            <p:nvPr/>
          </p:nvSpPr>
          <p:spPr>
            <a:xfrm>
              <a:off x="4194589" y="3461767"/>
              <a:ext cx="70800" cy="708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9" name="Google Shape;2679;p69"/>
            <p:cNvSpPr/>
            <p:nvPr/>
          </p:nvSpPr>
          <p:spPr>
            <a:xfrm>
              <a:off x="4194589" y="2581396"/>
              <a:ext cx="70800" cy="708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80" name="Google Shape;2680;p69"/>
          <p:cNvGrpSpPr/>
          <p:nvPr/>
        </p:nvGrpSpPr>
        <p:grpSpPr>
          <a:xfrm>
            <a:off x="1189800" y="5313871"/>
            <a:ext cx="467371" cy="467371"/>
            <a:chOff x="608800" y="2095000"/>
            <a:chExt cx="3364800" cy="3364800"/>
          </a:xfrm>
        </p:grpSpPr>
        <p:sp>
          <p:nvSpPr>
            <p:cNvPr id="2681" name="Google Shape;2681;p69"/>
            <p:cNvSpPr/>
            <p:nvPr/>
          </p:nvSpPr>
          <p:spPr>
            <a:xfrm>
              <a:off x="608800" y="2095000"/>
              <a:ext cx="3364800" cy="33648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2" name="Google Shape;2682;p69"/>
            <p:cNvSpPr/>
            <p:nvPr/>
          </p:nvSpPr>
          <p:spPr>
            <a:xfrm>
              <a:off x="812152" y="3455300"/>
              <a:ext cx="1117800" cy="11178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3" name="Google Shape;2683;p69"/>
            <p:cNvSpPr/>
            <p:nvPr/>
          </p:nvSpPr>
          <p:spPr>
            <a:xfrm>
              <a:off x="1065396" y="3840649"/>
              <a:ext cx="477600" cy="4779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4" name="Google Shape;2684;p69"/>
            <p:cNvSpPr/>
            <p:nvPr/>
          </p:nvSpPr>
          <p:spPr>
            <a:xfrm>
              <a:off x="1929800" y="2439558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5" name="Google Shape;2685;p69"/>
            <p:cNvSpPr/>
            <p:nvPr/>
          </p:nvSpPr>
          <p:spPr>
            <a:xfrm>
              <a:off x="3141850" y="3709383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6" name="Google Shape;2686;p69"/>
            <p:cNvSpPr/>
            <p:nvPr/>
          </p:nvSpPr>
          <p:spPr>
            <a:xfrm>
              <a:off x="2344050" y="4691283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7" name="Google Shape;2687;p69"/>
            <p:cNvSpPr/>
            <p:nvPr/>
          </p:nvSpPr>
          <p:spPr>
            <a:xfrm>
              <a:off x="2831545" y="3168653"/>
              <a:ext cx="279300" cy="2793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8" name="Google Shape;2688;p69"/>
            <p:cNvSpPr/>
            <p:nvPr/>
          </p:nvSpPr>
          <p:spPr>
            <a:xfrm>
              <a:off x="2417295" y="3813478"/>
              <a:ext cx="279300" cy="2793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9" name="Google Shape;2689;p69"/>
            <p:cNvSpPr/>
            <p:nvPr/>
          </p:nvSpPr>
          <p:spPr>
            <a:xfrm>
              <a:off x="2898335" y="2604252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0" name="Google Shape;2690;p69"/>
            <p:cNvSpPr/>
            <p:nvPr/>
          </p:nvSpPr>
          <p:spPr>
            <a:xfrm>
              <a:off x="1569185" y="4855977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1" name="Google Shape;2691;p69"/>
            <p:cNvSpPr/>
            <p:nvPr/>
          </p:nvSpPr>
          <p:spPr>
            <a:xfrm>
              <a:off x="1569185" y="2892177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92" name="Google Shape;2692;p69"/>
          <p:cNvGrpSpPr/>
          <p:nvPr/>
        </p:nvGrpSpPr>
        <p:grpSpPr>
          <a:xfrm>
            <a:off x="1191265" y="4703887"/>
            <a:ext cx="464436" cy="464436"/>
            <a:chOff x="3764048" y="2224021"/>
            <a:chExt cx="1508400" cy="1508400"/>
          </a:xfrm>
        </p:grpSpPr>
        <p:sp>
          <p:nvSpPr>
            <p:cNvPr id="2693" name="Google Shape;2693;p69"/>
            <p:cNvSpPr/>
            <p:nvPr/>
          </p:nvSpPr>
          <p:spPr>
            <a:xfrm>
              <a:off x="3764048" y="2224021"/>
              <a:ext cx="1508400" cy="15084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4" name="Google Shape;2694;p69"/>
            <p:cNvSpPr/>
            <p:nvPr/>
          </p:nvSpPr>
          <p:spPr>
            <a:xfrm>
              <a:off x="3855211" y="2833844"/>
              <a:ext cx="501000" cy="501000"/>
            </a:xfrm>
            <a:prstGeom prst="ellipse">
              <a:avLst/>
            </a:prstGeom>
            <a:solidFill>
              <a:srgbClr val="E69138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5" name="Google Shape;2695;p69"/>
            <p:cNvSpPr/>
            <p:nvPr/>
          </p:nvSpPr>
          <p:spPr>
            <a:xfrm>
              <a:off x="3968741" y="3006596"/>
              <a:ext cx="214200" cy="214200"/>
            </a:xfrm>
            <a:prstGeom prst="ellipse">
              <a:avLst/>
            </a:prstGeom>
            <a:solidFill>
              <a:srgbClr val="B45F0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6" name="Google Shape;2696;p69"/>
            <p:cNvSpPr/>
            <p:nvPr/>
          </p:nvSpPr>
          <p:spPr>
            <a:xfrm>
              <a:off x="4356253" y="2378487"/>
              <a:ext cx="218400" cy="218400"/>
            </a:xfrm>
            <a:prstGeom prst="ellipse">
              <a:avLst/>
            </a:prstGeom>
            <a:solidFill>
              <a:srgbClr val="93C47D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7" name="Google Shape;2697;p69"/>
            <p:cNvSpPr/>
            <p:nvPr/>
          </p:nvSpPr>
          <p:spPr>
            <a:xfrm>
              <a:off x="4899615" y="2947749"/>
              <a:ext cx="218400" cy="218400"/>
            </a:xfrm>
            <a:prstGeom prst="ellipse">
              <a:avLst/>
            </a:prstGeom>
            <a:solidFill>
              <a:srgbClr val="D5A6BD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8" name="Google Shape;2698;p69"/>
            <p:cNvSpPr/>
            <p:nvPr/>
          </p:nvSpPr>
          <p:spPr>
            <a:xfrm>
              <a:off x="4541961" y="3387935"/>
              <a:ext cx="218400" cy="218400"/>
            </a:xfrm>
            <a:prstGeom prst="ellipse">
              <a:avLst/>
            </a:prstGeom>
            <a:solidFill>
              <a:srgbClr val="6FA8DC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9" name="Google Shape;2699;p69"/>
            <p:cNvSpPr/>
            <p:nvPr/>
          </p:nvSpPr>
          <p:spPr>
            <a:xfrm>
              <a:off x="4760505" y="2705340"/>
              <a:ext cx="125100" cy="1251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0" name="Google Shape;2700;p69"/>
            <p:cNvSpPr/>
            <p:nvPr/>
          </p:nvSpPr>
          <p:spPr>
            <a:xfrm>
              <a:off x="4574797" y="2994415"/>
              <a:ext cx="125100" cy="1251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1" name="Google Shape;2701;p69"/>
            <p:cNvSpPr/>
            <p:nvPr/>
          </p:nvSpPr>
          <p:spPr>
            <a:xfrm>
              <a:off x="4790447" y="2452319"/>
              <a:ext cx="70800" cy="708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2" name="Google Shape;2702;p69"/>
            <p:cNvSpPr/>
            <p:nvPr/>
          </p:nvSpPr>
          <p:spPr>
            <a:xfrm>
              <a:off x="4194589" y="3461767"/>
              <a:ext cx="70800" cy="708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3" name="Google Shape;2703;p69"/>
            <p:cNvSpPr/>
            <p:nvPr/>
          </p:nvSpPr>
          <p:spPr>
            <a:xfrm>
              <a:off x="4194589" y="2581396"/>
              <a:ext cx="70800" cy="708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04" name="Google Shape;2704;p69"/>
          <p:cNvSpPr/>
          <p:nvPr/>
        </p:nvSpPr>
        <p:spPr>
          <a:xfrm>
            <a:off x="343100" y="4000575"/>
            <a:ext cx="846300" cy="613500"/>
          </a:xfrm>
          <a:prstGeom prst="flowChartProcess">
            <a:avLst/>
          </a:prstGeom>
          <a:noFill/>
          <a:ln w="38100" cap="flat" cmpd="sng">
            <a:solidFill>
              <a:srgbClr val="F0512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05125"/>
              </a:solidFill>
            </a:endParaRPr>
          </a:p>
        </p:txBody>
      </p:sp>
      <p:sp>
        <p:nvSpPr>
          <p:cNvPr id="2705" name="Google Shape;2705;p69"/>
          <p:cNvSpPr/>
          <p:nvPr/>
        </p:nvSpPr>
        <p:spPr>
          <a:xfrm>
            <a:off x="1987113" y="3382800"/>
            <a:ext cx="9351600" cy="1407300"/>
          </a:xfrm>
          <a:prstGeom prst="rect">
            <a:avLst/>
          </a:prstGeom>
          <a:solidFill>
            <a:srgbClr val="FFF2CC"/>
          </a:solidFill>
          <a:ln w="38100" cap="flat" cmpd="sng">
            <a:solidFill>
              <a:srgbClr val="F0512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 b="1" dirty="0">
                <a:solidFill>
                  <a:srgbClr val="F05125"/>
                </a:solidFill>
                <a:latin typeface="Anaheim"/>
                <a:ea typeface="Anaheim"/>
                <a:cs typeface="Anaheim"/>
                <a:sym typeface="Anaheim"/>
              </a:rPr>
              <a:t>Cell 2</a:t>
            </a:r>
            <a:r>
              <a:rPr lang="en-US" sz="4200" b="1" dirty="0">
                <a:latin typeface="Anaheim"/>
                <a:ea typeface="Anaheim"/>
                <a:cs typeface="Anaheim"/>
                <a:sym typeface="Anaheim"/>
              </a:rPr>
              <a:t> </a:t>
            </a:r>
            <a:r>
              <a:rPr lang="en-US" sz="4200" b="1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naheim"/>
                <a:sym typeface="Anaheim"/>
              </a:rPr>
              <a:t>與</a:t>
            </a:r>
            <a:r>
              <a:rPr lang="en-US" sz="4200" b="1" dirty="0">
                <a:latin typeface="Anaheim"/>
                <a:ea typeface="Anaheim"/>
                <a:cs typeface="Anaheim"/>
                <a:sym typeface="Anaheim"/>
              </a:rPr>
              <a:t> </a:t>
            </a:r>
            <a:r>
              <a:rPr lang="en-US" sz="4200" b="1" dirty="0">
                <a:solidFill>
                  <a:srgbClr val="F05125"/>
                </a:solidFill>
                <a:latin typeface="Anaheim"/>
                <a:ea typeface="Anaheim"/>
                <a:cs typeface="Anaheim"/>
                <a:sym typeface="Anaheim"/>
              </a:rPr>
              <a:t>Cell 4</a:t>
            </a:r>
            <a:r>
              <a:rPr lang="en-US" sz="4200" b="1" dirty="0">
                <a:latin typeface="Anaheim"/>
                <a:ea typeface="Anaheim"/>
                <a:cs typeface="Anaheim"/>
                <a:sym typeface="Anaheim"/>
              </a:rPr>
              <a:t> </a:t>
            </a:r>
            <a:endParaRPr sz="4200" b="1" dirty="0"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 b="1" dirty="0" err="1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naheim"/>
                <a:sym typeface="Anaheim"/>
              </a:rPr>
              <a:t>演化到下一個世代的週期是</a:t>
            </a:r>
            <a:r>
              <a:rPr lang="en-US" sz="4200" b="1" dirty="0">
                <a:latin typeface="Anaheim"/>
                <a:ea typeface="Anaheim"/>
                <a:cs typeface="Anaheim"/>
                <a:sym typeface="Anaheim"/>
              </a:rPr>
              <a:t> </a:t>
            </a:r>
            <a:r>
              <a:rPr lang="en-US" sz="4200" b="1" dirty="0">
                <a:solidFill>
                  <a:srgbClr val="F05125"/>
                </a:solidFill>
                <a:latin typeface="Anaheim"/>
                <a:ea typeface="Anaheim"/>
                <a:cs typeface="Anaheim"/>
                <a:sym typeface="Anaheim"/>
              </a:rPr>
              <a:t>30 </a:t>
            </a:r>
            <a:r>
              <a:rPr lang="en-US" sz="4200" b="1" dirty="0" err="1">
                <a:solidFill>
                  <a:srgbClr val="F05125"/>
                </a:solidFill>
                <a:latin typeface="Anaheim"/>
                <a:ea typeface="Anaheim"/>
                <a:cs typeface="Anaheim"/>
                <a:sym typeface="Anaheim"/>
              </a:rPr>
              <a:t>ms</a:t>
            </a:r>
            <a:endParaRPr sz="4200" b="1" dirty="0">
              <a:solidFill>
                <a:srgbClr val="F05125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cxnSp>
        <p:nvCxnSpPr>
          <p:cNvPr id="2706" name="Google Shape;2706;p69"/>
          <p:cNvCxnSpPr>
            <a:stCxn id="2704" idx="3"/>
            <a:endCxn id="2705" idx="1"/>
          </p:cNvCxnSpPr>
          <p:nvPr/>
        </p:nvCxnSpPr>
        <p:spPr>
          <a:xfrm rot="10800000" flipH="1">
            <a:off x="1189400" y="4086525"/>
            <a:ext cx="797700" cy="220800"/>
          </a:xfrm>
          <a:prstGeom prst="straightConnector1">
            <a:avLst/>
          </a:prstGeom>
          <a:noFill/>
          <a:ln w="38100" cap="flat" cmpd="sng">
            <a:solidFill>
              <a:srgbClr val="F0512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07" name="Google Shape;2707;p69"/>
          <p:cNvSpPr/>
          <p:nvPr/>
        </p:nvSpPr>
        <p:spPr>
          <a:xfrm>
            <a:off x="343100" y="5233425"/>
            <a:ext cx="846300" cy="613500"/>
          </a:xfrm>
          <a:prstGeom prst="flowChartProcess">
            <a:avLst/>
          </a:prstGeom>
          <a:noFill/>
          <a:ln w="38100" cap="flat" cmpd="sng">
            <a:solidFill>
              <a:srgbClr val="F0512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05125"/>
              </a:solidFill>
            </a:endParaRPr>
          </a:p>
        </p:txBody>
      </p:sp>
      <p:cxnSp>
        <p:nvCxnSpPr>
          <p:cNvPr id="2708" name="Google Shape;2708;p69"/>
          <p:cNvCxnSpPr>
            <a:stCxn id="2707" idx="3"/>
            <a:endCxn id="2705" idx="1"/>
          </p:cNvCxnSpPr>
          <p:nvPr/>
        </p:nvCxnSpPr>
        <p:spPr>
          <a:xfrm rot="10800000" flipH="1">
            <a:off x="1189400" y="4086375"/>
            <a:ext cx="797700" cy="1453800"/>
          </a:xfrm>
          <a:prstGeom prst="straightConnector1">
            <a:avLst/>
          </a:prstGeom>
          <a:noFill/>
          <a:ln w="38100" cap="flat" cmpd="sng">
            <a:solidFill>
              <a:srgbClr val="F05125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4" name="Google Shape;2714;p70"/>
          <p:cNvSpPr/>
          <p:nvPr/>
        </p:nvSpPr>
        <p:spPr>
          <a:xfrm>
            <a:off x="1190456" y="2765674"/>
            <a:ext cx="506700" cy="617100"/>
          </a:xfrm>
          <a:prstGeom prst="rect">
            <a:avLst/>
          </a:prstGeom>
          <a:solidFill>
            <a:srgbClr val="4424B5">
              <a:alpha val="49800"/>
            </a:srgb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715" name="Google Shape;2715;p70"/>
          <p:cNvSpPr/>
          <p:nvPr/>
        </p:nvSpPr>
        <p:spPr>
          <a:xfrm>
            <a:off x="1698190" y="2765699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716" name="Google Shape;2716;p70"/>
          <p:cNvSpPr/>
          <p:nvPr/>
        </p:nvSpPr>
        <p:spPr>
          <a:xfrm>
            <a:off x="1191325" y="2355699"/>
            <a:ext cx="506700" cy="410100"/>
          </a:xfrm>
          <a:prstGeom prst="rect">
            <a:avLst/>
          </a:prstGeom>
          <a:solidFill>
            <a:srgbClr val="2F2F2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0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17" name="Google Shape;2717;p70"/>
          <p:cNvSpPr/>
          <p:nvPr/>
        </p:nvSpPr>
        <p:spPr>
          <a:xfrm>
            <a:off x="1698301" y="2355699"/>
            <a:ext cx="506700" cy="410100"/>
          </a:xfrm>
          <a:prstGeom prst="rect">
            <a:avLst/>
          </a:prstGeom>
          <a:solidFill>
            <a:srgbClr val="2F2F2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10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18" name="Google Shape;2718;p70"/>
          <p:cNvSpPr/>
          <p:nvPr/>
        </p:nvSpPr>
        <p:spPr>
          <a:xfrm>
            <a:off x="2205277" y="2355699"/>
            <a:ext cx="506700" cy="410100"/>
          </a:xfrm>
          <a:prstGeom prst="rect">
            <a:avLst/>
          </a:prstGeom>
          <a:solidFill>
            <a:srgbClr val="2F2F2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20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19" name="Google Shape;2719;p70"/>
          <p:cNvSpPr/>
          <p:nvPr/>
        </p:nvSpPr>
        <p:spPr>
          <a:xfrm>
            <a:off x="2713252" y="2355699"/>
            <a:ext cx="506700" cy="410100"/>
          </a:xfrm>
          <a:prstGeom prst="rect">
            <a:avLst/>
          </a:prstGeom>
          <a:solidFill>
            <a:srgbClr val="3D3D3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30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20" name="Google Shape;2720;p70"/>
          <p:cNvSpPr/>
          <p:nvPr/>
        </p:nvSpPr>
        <p:spPr>
          <a:xfrm>
            <a:off x="3220229" y="2355699"/>
            <a:ext cx="506700" cy="410100"/>
          </a:xfrm>
          <a:prstGeom prst="rect">
            <a:avLst/>
          </a:prstGeom>
          <a:solidFill>
            <a:srgbClr val="3D3D3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40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21" name="Google Shape;2721;p70"/>
          <p:cNvSpPr/>
          <p:nvPr/>
        </p:nvSpPr>
        <p:spPr>
          <a:xfrm>
            <a:off x="3727205" y="2355699"/>
            <a:ext cx="506700" cy="410100"/>
          </a:xfrm>
          <a:prstGeom prst="rect">
            <a:avLst/>
          </a:prstGeom>
          <a:solidFill>
            <a:srgbClr val="3D3D3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50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22" name="Google Shape;2722;p70"/>
          <p:cNvSpPr/>
          <p:nvPr/>
        </p:nvSpPr>
        <p:spPr>
          <a:xfrm>
            <a:off x="2206285" y="2765699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723" name="Google Shape;2723;p70"/>
          <p:cNvSpPr/>
          <p:nvPr/>
        </p:nvSpPr>
        <p:spPr>
          <a:xfrm>
            <a:off x="1692187" y="1945600"/>
            <a:ext cx="5073300" cy="410100"/>
          </a:xfrm>
          <a:prstGeom prst="rect">
            <a:avLst/>
          </a:prstGeom>
          <a:solidFill>
            <a:srgbClr val="464646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 dirty="0" err="1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Roboto"/>
                <a:sym typeface="Roboto"/>
              </a:rPr>
              <a:t>週期</a:t>
            </a:r>
            <a:r>
              <a:rPr lang="en-US" sz="13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1</a:t>
            </a:r>
            <a:endParaRPr sz="1300" b="1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24" name="Google Shape;2724;p70"/>
          <p:cNvSpPr/>
          <p:nvPr/>
        </p:nvSpPr>
        <p:spPr>
          <a:xfrm>
            <a:off x="4235461" y="2355699"/>
            <a:ext cx="506700" cy="410100"/>
          </a:xfrm>
          <a:prstGeom prst="rect">
            <a:avLst/>
          </a:prstGeom>
          <a:solidFill>
            <a:srgbClr val="464646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60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25" name="Google Shape;2725;p70"/>
          <p:cNvSpPr/>
          <p:nvPr/>
        </p:nvSpPr>
        <p:spPr>
          <a:xfrm>
            <a:off x="4742437" y="2356199"/>
            <a:ext cx="506700" cy="410100"/>
          </a:xfrm>
          <a:prstGeom prst="rect">
            <a:avLst/>
          </a:prstGeom>
          <a:solidFill>
            <a:srgbClr val="464646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70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26" name="Google Shape;2726;p70"/>
          <p:cNvSpPr/>
          <p:nvPr/>
        </p:nvSpPr>
        <p:spPr>
          <a:xfrm>
            <a:off x="5249414" y="2355699"/>
            <a:ext cx="506700" cy="410100"/>
          </a:xfrm>
          <a:prstGeom prst="rect">
            <a:avLst/>
          </a:prstGeom>
          <a:solidFill>
            <a:srgbClr val="464646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80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27" name="Google Shape;2727;p70"/>
          <p:cNvSpPr/>
          <p:nvPr/>
        </p:nvSpPr>
        <p:spPr>
          <a:xfrm>
            <a:off x="5756789" y="2356199"/>
            <a:ext cx="506700" cy="410100"/>
          </a:xfrm>
          <a:prstGeom prst="rect">
            <a:avLst/>
          </a:prstGeom>
          <a:solidFill>
            <a:srgbClr val="505050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90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28" name="Google Shape;2728;p70"/>
          <p:cNvSpPr/>
          <p:nvPr/>
        </p:nvSpPr>
        <p:spPr>
          <a:xfrm>
            <a:off x="6263765" y="2355699"/>
            <a:ext cx="506700" cy="410100"/>
          </a:xfrm>
          <a:prstGeom prst="rect">
            <a:avLst/>
          </a:prstGeom>
          <a:solidFill>
            <a:srgbClr val="505050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100</a:t>
            </a:r>
            <a:endParaRPr sz="12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29" name="Google Shape;2729;p70"/>
          <p:cNvSpPr/>
          <p:nvPr/>
        </p:nvSpPr>
        <p:spPr>
          <a:xfrm>
            <a:off x="6770742" y="2355699"/>
            <a:ext cx="506700" cy="410100"/>
          </a:xfrm>
          <a:prstGeom prst="rect">
            <a:avLst/>
          </a:prstGeom>
          <a:solidFill>
            <a:srgbClr val="505050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110</a:t>
            </a:r>
            <a:endParaRPr sz="12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30" name="Google Shape;2730;p70"/>
          <p:cNvSpPr/>
          <p:nvPr/>
        </p:nvSpPr>
        <p:spPr>
          <a:xfrm>
            <a:off x="346575" y="3382034"/>
            <a:ext cx="846300" cy="617100"/>
          </a:xfrm>
          <a:prstGeom prst="rect">
            <a:avLst/>
          </a:prstGeom>
          <a:solidFill>
            <a:srgbClr val="2F2F2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Cell 1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70 ms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31" name="Google Shape;2731;p70"/>
          <p:cNvSpPr/>
          <p:nvPr/>
        </p:nvSpPr>
        <p:spPr>
          <a:xfrm>
            <a:off x="346575" y="3998729"/>
            <a:ext cx="846300" cy="617100"/>
          </a:xfrm>
          <a:prstGeom prst="rect">
            <a:avLst/>
          </a:prstGeom>
          <a:solidFill>
            <a:srgbClr val="3D3D3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Cell 2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30 ms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32" name="Google Shape;2732;p70"/>
          <p:cNvSpPr/>
          <p:nvPr/>
        </p:nvSpPr>
        <p:spPr>
          <a:xfrm>
            <a:off x="346575" y="4615200"/>
            <a:ext cx="846300" cy="617100"/>
          </a:xfrm>
          <a:prstGeom prst="rect">
            <a:avLst/>
          </a:prstGeom>
          <a:solidFill>
            <a:srgbClr val="41414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Cell 3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70 ms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33" name="Google Shape;2733;p70"/>
          <p:cNvSpPr/>
          <p:nvPr/>
        </p:nvSpPr>
        <p:spPr>
          <a:xfrm>
            <a:off x="346575" y="5231873"/>
            <a:ext cx="846300" cy="617100"/>
          </a:xfrm>
          <a:prstGeom prst="rect">
            <a:avLst/>
          </a:prstGeom>
          <a:solidFill>
            <a:srgbClr val="41414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Cell 4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30 ms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34" name="Google Shape;2734;p70"/>
          <p:cNvSpPr/>
          <p:nvPr/>
        </p:nvSpPr>
        <p:spPr>
          <a:xfrm>
            <a:off x="346580" y="2355574"/>
            <a:ext cx="846300" cy="1027200"/>
          </a:xfrm>
          <a:prstGeom prst="rect">
            <a:avLst/>
          </a:prstGeom>
          <a:solidFill>
            <a:srgbClr val="2F2F2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Map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100 ms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35" name="Google Shape;2735;p70"/>
          <p:cNvSpPr/>
          <p:nvPr/>
        </p:nvSpPr>
        <p:spPr>
          <a:xfrm>
            <a:off x="7278995" y="2355699"/>
            <a:ext cx="506700" cy="410100"/>
          </a:xfrm>
          <a:prstGeom prst="rect">
            <a:avLst/>
          </a:prstGeom>
          <a:solidFill>
            <a:srgbClr val="2F2F2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120</a:t>
            </a:r>
            <a:endParaRPr sz="12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36" name="Google Shape;2736;p70"/>
          <p:cNvSpPr/>
          <p:nvPr/>
        </p:nvSpPr>
        <p:spPr>
          <a:xfrm>
            <a:off x="7785972" y="2355699"/>
            <a:ext cx="506700" cy="410100"/>
          </a:xfrm>
          <a:prstGeom prst="rect">
            <a:avLst/>
          </a:prstGeom>
          <a:solidFill>
            <a:srgbClr val="2F2F2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130</a:t>
            </a:r>
            <a:endParaRPr sz="12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37" name="Google Shape;2737;p70"/>
          <p:cNvSpPr/>
          <p:nvPr/>
        </p:nvSpPr>
        <p:spPr>
          <a:xfrm>
            <a:off x="8292948" y="2355699"/>
            <a:ext cx="506700" cy="410100"/>
          </a:xfrm>
          <a:prstGeom prst="rect">
            <a:avLst/>
          </a:prstGeom>
          <a:solidFill>
            <a:srgbClr val="2F2F2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140</a:t>
            </a:r>
            <a:endParaRPr sz="12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38" name="Google Shape;2738;p70"/>
          <p:cNvSpPr/>
          <p:nvPr/>
        </p:nvSpPr>
        <p:spPr>
          <a:xfrm>
            <a:off x="6781252" y="1945600"/>
            <a:ext cx="5062200" cy="410100"/>
          </a:xfrm>
          <a:prstGeom prst="rect">
            <a:avLst/>
          </a:prstGeom>
          <a:solidFill>
            <a:srgbClr val="3D3D3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 dirty="0" err="1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Roboto"/>
                <a:sym typeface="Roboto"/>
              </a:rPr>
              <a:t>週期</a:t>
            </a:r>
            <a:r>
              <a:rPr lang="en-US" sz="13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2</a:t>
            </a:r>
            <a:endParaRPr sz="1300" b="1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39" name="Google Shape;2739;p70"/>
          <p:cNvSpPr/>
          <p:nvPr/>
        </p:nvSpPr>
        <p:spPr>
          <a:xfrm>
            <a:off x="8801202" y="2355699"/>
            <a:ext cx="506700" cy="410100"/>
          </a:xfrm>
          <a:prstGeom prst="rect">
            <a:avLst/>
          </a:prstGeom>
          <a:solidFill>
            <a:srgbClr val="3D3D3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150</a:t>
            </a:r>
            <a:endParaRPr sz="12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40" name="Google Shape;2740;p70"/>
          <p:cNvSpPr/>
          <p:nvPr/>
        </p:nvSpPr>
        <p:spPr>
          <a:xfrm>
            <a:off x="9308178" y="2355699"/>
            <a:ext cx="506700" cy="410100"/>
          </a:xfrm>
          <a:prstGeom prst="rect">
            <a:avLst/>
          </a:prstGeom>
          <a:solidFill>
            <a:srgbClr val="3D3D3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160</a:t>
            </a:r>
            <a:endParaRPr sz="12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41" name="Google Shape;2741;p70"/>
          <p:cNvSpPr/>
          <p:nvPr/>
        </p:nvSpPr>
        <p:spPr>
          <a:xfrm>
            <a:off x="9815154" y="2355699"/>
            <a:ext cx="506700" cy="410100"/>
          </a:xfrm>
          <a:prstGeom prst="rect">
            <a:avLst/>
          </a:prstGeom>
          <a:solidFill>
            <a:srgbClr val="3D3D3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170</a:t>
            </a:r>
            <a:endParaRPr sz="12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42" name="Google Shape;2742;p70"/>
          <p:cNvSpPr/>
          <p:nvPr/>
        </p:nvSpPr>
        <p:spPr>
          <a:xfrm>
            <a:off x="10322104" y="2355699"/>
            <a:ext cx="506700" cy="410100"/>
          </a:xfrm>
          <a:prstGeom prst="rect">
            <a:avLst/>
          </a:prstGeom>
          <a:solidFill>
            <a:srgbClr val="3D3D3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180</a:t>
            </a:r>
            <a:endParaRPr sz="12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43" name="Google Shape;2743;p70"/>
          <p:cNvSpPr/>
          <p:nvPr/>
        </p:nvSpPr>
        <p:spPr>
          <a:xfrm>
            <a:off x="10829081" y="2355699"/>
            <a:ext cx="506700" cy="410100"/>
          </a:xfrm>
          <a:prstGeom prst="rect">
            <a:avLst/>
          </a:prstGeom>
          <a:solidFill>
            <a:srgbClr val="3D3D3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190</a:t>
            </a:r>
            <a:endParaRPr sz="12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44" name="Google Shape;2744;p70"/>
          <p:cNvSpPr/>
          <p:nvPr/>
        </p:nvSpPr>
        <p:spPr>
          <a:xfrm>
            <a:off x="11336057" y="2355699"/>
            <a:ext cx="506700" cy="410100"/>
          </a:xfrm>
          <a:prstGeom prst="rect">
            <a:avLst/>
          </a:prstGeom>
          <a:solidFill>
            <a:srgbClr val="3D3D3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200</a:t>
            </a:r>
            <a:endParaRPr sz="12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45" name="Google Shape;2745;p70"/>
          <p:cNvSpPr/>
          <p:nvPr/>
        </p:nvSpPr>
        <p:spPr>
          <a:xfrm>
            <a:off x="2713045" y="2765674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746" name="Google Shape;2746;p70"/>
          <p:cNvSpPr/>
          <p:nvPr/>
        </p:nvSpPr>
        <p:spPr>
          <a:xfrm>
            <a:off x="3220778" y="2765699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747" name="Google Shape;2747;p70"/>
          <p:cNvSpPr/>
          <p:nvPr/>
        </p:nvSpPr>
        <p:spPr>
          <a:xfrm>
            <a:off x="3728873" y="2765699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748" name="Google Shape;2748;p70"/>
          <p:cNvSpPr/>
          <p:nvPr/>
        </p:nvSpPr>
        <p:spPr>
          <a:xfrm>
            <a:off x="4232048" y="2765674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749" name="Google Shape;2749;p70"/>
          <p:cNvSpPr/>
          <p:nvPr/>
        </p:nvSpPr>
        <p:spPr>
          <a:xfrm>
            <a:off x="4739782" y="2765699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750" name="Google Shape;2750;p70"/>
          <p:cNvSpPr/>
          <p:nvPr/>
        </p:nvSpPr>
        <p:spPr>
          <a:xfrm>
            <a:off x="5247876" y="2765699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751" name="Google Shape;2751;p70"/>
          <p:cNvSpPr/>
          <p:nvPr/>
        </p:nvSpPr>
        <p:spPr>
          <a:xfrm>
            <a:off x="5757042" y="2765674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752" name="Google Shape;2752;p70"/>
          <p:cNvSpPr/>
          <p:nvPr/>
        </p:nvSpPr>
        <p:spPr>
          <a:xfrm>
            <a:off x="6264776" y="2765699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753" name="Google Shape;2753;p70"/>
          <p:cNvSpPr/>
          <p:nvPr/>
        </p:nvSpPr>
        <p:spPr>
          <a:xfrm>
            <a:off x="6772871" y="2765699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754" name="Google Shape;2754;p70"/>
          <p:cNvSpPr/>
          <p:nvPr/>
        </p:nvSpPr>
        <p:spPr>
          <a:xfrm>
            <a:off x="7279631" y="2765674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755" name="Google Shape;2755;p70"/>
          <p:cNvSpPr/>
          <p:nvPr/>
        </p:nvSpPr>
        <p:spPr>
          <a:xfrm>
            <a:off x="7787364" y="2765699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756" name="Google Shape;2756;p70"/>
          <p:cNvSpPr/>
          <p:nvPr/>
        </p:nvSpPr>
        <p:spPr>
          <a:xfrm>
            <a:off x="8295459" y="2765699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757" name="Google Shape;2757;p70"/>
          <p:cNvSpPr/>
          <p:nvPr/>
        </p:nvSpPr>
        <p:spPr>
          <a:xfrm>
            <a:off x="8798634" y="2765674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758" name="Google Shape;2758;p70"/>
          <p:cNvSpPr/>
          <p:nvPr/>
        </p:nvSpPr>
        <p:spPr>
          <a:xfrm>
            <a:off x="9306368" y="2765699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759" name="Google Shape;2759;p70"/>
          <p:cNvSpPr/>
          <p:nvPr/>
        </p:nvSpPr>
        <p:spPr>
          <a:xfrm>
            <a:off x="9814462" y="2765699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760" name="Google Shape;2760;p70"/>
          <p:cNvSpPr/>
          <p:nvPr/>
        </p:nvSpPr>
        <p:spPr>
          <a:xfrm>
            <a:off x="10322523" y="2765674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761" name="Google Shape;2761;p70"/>
          <p:cNvSpPr/>
          <p:nvPr/>
        </p:nvSpPr>
        <p:spPr>
          <a:xfrm>
            <a:off x="10830257" y="2765699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762" name="Google Shape;2762;p70"/>
          <p:cNvSpPr/>
          <p:nvPr/>
        </p:nvSpPr>
        <p:spPr>
          <a:xfrm>
            <a:off x="11338352" y="2765699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763" name="Google Shape;2763;p70"/>
          <p:cNvSpPr/>
          <p:nvPr/>
        </p:nvSpPr>
        <p:spPr>
          <a:xfrm>
            <a:off x="1189818" y="3382186"/>
            <a:ext cx="506700" cy="617100"/>
          </a:xfrm>
          <a:prstGeom prst="rect">
            <a:avLst/>
          </a:prstGeom>
          <a:solidFill>
            <a:srgbClr val="4424B5">
              <a:alpha val="49800"/>
            </a:srgb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764" name="Google Shape;2764;p70"/>
          <p:cNvSpPr/>
          <p:nvPr/>
        </p:nvSpPr>
        <p:spPr>
          <a:xfrm>
            <a:off x="1697552" y="338221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765" name="Google Shape;2765;p70"/>
          <p:cNvSpPr/>
          <p:nvPr/>
        </p:nvSpPr>
        <p:spPr>
          <a:xfrm>
            <a:off x="2205647" y="338221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766" name="Google Shape;2766;p70"/>
          <p:cNvSpPr/>
          <p:nvPr/>
        </p:nvSpPr>
        <p:spPr>
          <a:xfrm>
            <a:off x="2712406" y="33821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767" name="Google Shape;2767;p70"/>
          <p:cNvSpPr/>
          <p:nvPr/>
        </p:nvSpPr>
        <p:spPr>
          <a:xfrm>
            <a:off x="3220140" y="338221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768" name="Google Shape;2768;p70"/>
          <p:cNvSpPr/>
          <p:nvPr/>
        </p:nvSpPr>
        <p:spPr>
          <a:xfrm>
            <a:off x="3728235" y="338221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769" name="Google Shape;2769;p70"/>
          <p:cNvSpPr/>
          <p:nvPr/>
        </p:nvSpPr>
        <p:spPr>
          <a:xfrm>
            <a:off x="4231409" y="33821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770" name="Google Shape;2770;p70"/>
          <p:cNvSpPr/>
          <p:nvPr/>
        </p:nvSpPr>
        <p:spPr>
          <a:xfrm>
            <a:off x="4739143" y="338221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771" name="Google Shape;2771;p70"/>
          <p:cNvSpPr/>
          <p:nvPr/>
        </p:nvSpPr>
        <p:spPr>
          <a:xfrm>
            <a:off x="5247238" y="338221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772" name="Google Shape;2772;p70"/>
          <p:cNvSpPr/>
          <p:nvPr/>
        </p:nvSpPr>
        <p:spPr>
          <a:xfrm>
            <a:off x="5756404" y="33821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773" name="Google Shape;2773;p70"/>
          <p:cNvSpPr/>
          <p:nvPr/>
        </p:nvSpPr>
        <p:spPr>
          <a:xfrm>
            <a:off x="6264138" y="338221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774" name="Google Shape;2774;p70"/>
          <p:cNvSpPr/>
          <p:nvPr/>
        </p:nvSpPr>
        <p:spPr>
          <a:xfrm>
            <a:off x="6772233" y="338221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775" name="Google Shape;2775;p70"/>
          <p:cNvSpPr/>
          <p:nvPr/>
        </p:nvSpPr>
        <p:spPr>
          <a:xfrm>
            <a:off x="7278992" y="33821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776" name="Google Shape;2776;p70"/>
          <p:cNvSpPr/>
          <p:nvPr/>
        </p:nvSpPr>
        <p:spPr>
          <a:xfrm>
            <a:off x="7786726" y="338221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777" name="Google Shape;2777;p70"/>
          <p:cNvSpPr/>
          <p:nvPr/>
        </p:nvSpPr>
        <p:spPr>
          <a:xfrm>
            <a:off x="8294821" y="338221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778" name="Google Shape;2778;p70"/>
          <p:cNvSpPr/>
          <p:nvPr/>
        </p:nvSpPr>
        <p:spPr>
          <a:xfrm>
            <a:off x="8797995" y="33821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779" name="Google Shape;2779;p70"/>
          <p:cNvSpPr/>
          <p:nvPr/>
        </p:nvSpPr>
        <p:spPr>
          <a:xfrm>
            <a:off x="9305729" y="338221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780" name="Google Shape;2780;p70"/>
          <p:cNvSpPr/>
          <p:nvPr/>
        </p:nvSpPr>
        <p:spPr>
          <a:xfrm>
            <a:off x="9813824" y="338221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781" name="Google Shape;2781;p70"/>
          <p:cNvSpPr/>
          <p:nvPr/>
        </p:nvSpPr>
        <p:spPr>
          <a:xfrm>
            <a:off x="10321885" y="33821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782" name="Google Shape;2782;p70"/>
          <p:cNvSpPr/>
          <p:nvPr/>
        </p:nvSpPr>
        <p:spPr>
          <a:xfrm>
            <a:off x="10829619" y="338221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783" name="Google Shape;2783;p70"/>
          <p:cNvSpPr/>
          <p:nvPr/>
        </p:nvSpPr>
        <p:spPr>
          <a:xfrm>
            <a:off x="11337714" y="338221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784" name="Google Shape;2784;p70"/>
          <p:cNvSpPr/>
          <p:nvPr/>
        </p:nvSpPr>
        <p:spPr>
          <a:xfrm>
            <a:off x="1189813" y="4009332"/>
            <a:ext cx="503700" cy="613500"/>
          </a:xfrm>
          <a:prstGeom prst="rect">
            <a:avLst/>
          </a:prstGeom>
          <a:solidFill>
            <a:srgbClr val="4424B5">
              <a:alpha val="49800"/>
            </a:srgb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785" name="Google Shape;2785;p70"/>
          <p:cNvSpPr/>
          <p:nvPr/>
        </p:nvSpPr>
        <p:spPr>
          <a:xfrm>
            <a:off x="1697552" y="39987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786" name="Google Shape;2786;p70"/>
          <p:cNvSpPr/>
          <p:nvPr/>
        </p:nvSpPr>
        <p:spPr>
          <a:xfrm>
            <a:off x="2205647" y="39987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787" name="Google Shape;2787;p70"/>
          <p:cNvSpPr/>
          <p:nvPr/>
        </p:nvSpPr>
        <p:spPr>
          <a:xfrm>
            <a:off x="2712406" y="3998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788" name="Google Shape;2788;p70"/>
          <p:cNvSpPr/>
          <p:nvPr/>
        </p:nvSpPr>
        <p:spPr>
          <a:xfrm>
            <a:off x="3220140" y="39987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789" name="Google Shape;2789;p70"/>
          <p:cNvSpPr/>
          <p:nvPr/>
        </p:nvSpPr>
        <p:spPr>
          <a:xfrm>
            <a:off x="3728235" y="39987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790" name="Google Shape;2790;p70"/>
          <p:cNvSpPr/>
          <p:nvPr/>
        </p:nvSpPr>
        <p:spPr>
          <a:xfrm>
            <a:off x="4231409" y="3998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791" name="Google Shape;2791;p70"/>
          <p:cNvSpPr/>
          <p:nvPr/>
        </p:nvSpPr>
        <p:spPr>
          <a:xfrm>
            <a:off x="4739143" y="39987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792" name="Google Shape;2792;p70"/>
          <p:cNvSpPr/>
          <p:nvPr/>
        </p:nvSpPr>
        <p:spPr>
          <a:xfrm>
            <a:off x="5247238" y="39987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793" name="Google Shape;2793;p70"/>
          <p:cNvSpPr/>
          <p:nvPr/>
        </p:nvSpPr>
        <p:spPr>
          <a:xfrm>
            <a:off x="5756404" y="3998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794" name="Google Shape;2794;p70"/>
          <p:cNvSpPr/>
          <p:nvPr/>
        </p:nvSpPr>
        <p:spPr>
          <a:xfrm>
            <a:off x="6264138" y="39987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795" name="Google Shape;2795;p70"/>
          <p:cNvSpPr/>
          <p:nvPr/>
        </p:nvSpPr>
        <p:spPr>
          <a:xfrm>
            <a:off x="6772233" y="39987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796" name="Google Shape;2796;p70"/>
          <p:cNvSpPr/>
          <p:nvPr/>
        </p:nvSpPr>
        <p:spPr>
          <a:xfrm>
            <a:off x="7278992" y="3998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797" name="Google Shape;2797;p70"/>
          <p:cNvSpPr/>
          <p:nvPr/>
        </p:nvSpPr>
        <p:spPr>
          <a:xfrm>
            <a:off x="7786726" y="39987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798" name="Google Shape;2798;p70"/>
          <p:cNvSpPr/>
          <p:nvPr/>
        </p:nvSpPr>
        <p:spPr>
          <a:xfrm>
            <a:off x="8294821" y="39987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799" name="Google Shape;2799;p70"/>
          <p:cNvSpPr/>
          <p:nvPr/>
        </p:nvSpPr>
        <p:spPr>
          <a:xfrm>
            <a:off x="8797995" y="3998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800" name="Google Shape;2800;p70"/>
          <p:cNvSpPr/>
          <p:nvPr/>
        </p:nvSpPr>
        <p:spPr>
          <a:xfrm>
            <a:off x="9305729" y="39987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801" name="Google Shape;2801;p70"/>
          <p:cNvSpPr/>
          <p:nvPr/>
        </p:nvSpPr>
        <p:spPr>
          <a:xfrm>
            <a:off x="9813824" y="39987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802" name="Google Shape;2802;p70"/>
          <p:cNvSpPr/>
          <p:nvPr/>
        </p:nvSpPr>
        <p:spPr>
          <a:xfrm>
            <a:off x="10321885" y="3998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803" name="Google Shape;2803;p70"/>
          <p:cNvSpPr/>
          <p:nvPr/>
        </p:nvSpPr>
        <p:spPr>
          <a:xfrm>
            <a:off x="10829619" y="39987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804" name="Google Shape;2804;p70"/>
          <p:cNvSpPr/>
          <p:nvPr/>
        </p:nvSpPr>
        <p:spPr>
          <a:xfrm>
            <a:off x="11337714" y="39987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805" name="Google Shape;2805;p70"/>
          <p:cNvSpPr/>
          <p:nvPr/>
        </p:nvSpPr>
        <p:spPr>
          <a:xfrm>
            <a:off x="1190825" y="4615736"/>
            <a:ext cx="506700" cy="617100"/>
          </a:xfrm>
          <a:prstGeom prst="rect">
            <a:avLst/>
          </a:prstGeom>
          <a:solidFill>
            <a:srgbClr val="4424B5">
              <a:alpha val="49800"/>
            </a:srgb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806" name="Google Shape;2806;p70"/>
          <p:cNvSpPr/>
          <p:nvPr/>
        </p:nvSpPr>
        <p:spPr>
          <a:xfrm>
            <a:off x="1698558" y="4615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807" name="Google Shape;2807;p70"/>
          <p:cNvSpPr/>
          <p:nvPr/>
        </p:nvSpPr>
        <p:spPr>
          <a:xfrm>
            <a:off x="2206653" y="4615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808" name="Google Shape;2808;p70"/>
          <p:cNvSpPr/>
          <p:nvPr/>
        </p:nvSpPr>
        <p:spPr>
          <a:xfrm>
            <a:off x="2713413" y="461573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809" name="Google Shape;2809;p70"/>
          <p:cNvSpPr/>
          <p:nvPr/>
        </p:nvSpPr>
        <p:spPr>
          <a:xfrm>
            <a:off x="3221147" y="4615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810" name="Google Shape;2810;p70"/>
          <p:cNvSpPr/>
          <p:nvPr/>
        </p:nvSpPr>
        <p:spPr>
          <a:xfrm>
            <a:off x="3729241" y="4615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811" name="Google Shape;2811;p70"/>
          <p:cNvSpPr/>
          <p:nvPr/>
        </p:nvSpPr>
        <p:spPr>
          <a:xfrm>
            <a:off x="4232416" y="461573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812" name="Google Shape;2812;p70"/>
          <p:cNvSpPr/>
          <p:nvPr/>
        </p:nvSpPr>
        <p:spPr>
          <a:xfrm>
            <a:off x="4740150" y="4615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813" name="Google Shape;2813;p70"/>
          <p:cNvSpPr/>
          <p:nvPr/>
        </p:nvSpPr>
        <p:spPr>
          <a:xfrm>
            <a:off x="5248245" y="4615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814" name="Google Shape;2814;p70"/>
          <p:cNvSpPr/>
          <p:nvPr/>
        </p:nvSpPr>
        <p:spPr>
          <a:xfrm>
            <a:off x="5757411" y="461573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815" name="Google Shape;2815;p70"/>
          <p:cNvSpPr/>
          <p:nvPr/>
        </p:nvSpPr>
        <p:spPr>
          <a:xfrm>
            <a:off x="6265144" y="4615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816" name="Google Shape;2816;p70"/>
          <p:cNvSpPr/>
          <p:nvPr/>
        </p:nvSpPr>
        <p:spPr>
          <a:xfrm>
            <a:off x="6773239" y="4615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817" name="Google Shape;2817;p70"/>
          <p:cNvSpPr/>
          <p:nvPr/>
        </p:nvSpPr>
        <p:spPr>
          <a:xfrm>
            <a:off x="7279999" y="461573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818" name="Google Shape;2818;p70"/>
          <p:cNvSpPr/>
          <p:nvPr/>
        </p:nvSpPr>
        <p:spPr>
          <a:xfrm>
            <a:off x="7787733" y="4615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819" name="Google Shape;2819;p70"/>
          <p:cNvSpPr/>
          <p:nvPr/>
        </p:nvSpPr>
        <p:spPr>
          <a:xfrm>
            <a:off x="8295827" y="4615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820" name="Google Shape;2820;p70"/>
          <p:cNvSpPr/>
          <p:nvPr/>
        </p:nvSpPr>
        <p:spPr>
          <a:xfrm>
            <a:off x="8799002" y="461573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821" name="Google Shape;2821;p70"/>
          <p:cNvSpPr/>
          <p:nvPr/>
        </p:nvSpPr>
        <p:spPr>
          <a:xfrm>
            <a:off x="9306736" y="4615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822" name="Google Shape;2822;p70"/>
          <p:cNvSpPr/>
          <p:nvPr/>
        </p:nvSpPr>
        <p:spPr>
          <a:xfrm>
            <a:off x="9814831" y="4615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823" name="Google Shape;2823;p70"/>
          <p:cNvSpPr/>
          <p:nvPr/>
        </p:nvSpPr>
        <p:spPr>
          <a:xfrm>
            <a:off x="10322892" y="461573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824" name="Google Shape;2824;p70"/>
          <p:cNvSpPr/>
          <p:nvPr/>
        </p:nvSpPr>
        <p:spPr>
          <a:xfrm>
            <a:off x="10830625" y="4615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825" name="Google Shape;2825;p70"/>
          <p:cNvSpPr/>
          <p:nvPr/>
        </p:nvSpPr>
        <p:spPr>
          <a:xfrm>
            <a:off x="11338720" y="4615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826" name="Google Shape;2826;p70"/>
          <p:cNvSpPr/>
          <p:nvPr/>
        </p:nvSpPr>
        <p:spPr>
          <a:xfrm>
            <a:off x="1189818" y="5231885"/>
            <a:ext cx="506700" cy="617100"/>
          </a:xfrm>
          <a:prstGeom prst="rect">
            <a:avLst/>
          </a:prstGeom>
          <a:solidFill>
            <a:srgbClr val="4424B5">
              <a:alpha val="49800"/>
            </a:srgb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827" name="Google Shape;2827;p70"/>
          <p:cNvSpPr/>
          <p:nvPr/>
        </p:nvSpPr>
        <p:spPr>
          <a:xfrm>
            <a:off x="1697552" y="5231910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828" name="Google Shape;2828;p70"/>
          <p:cNvSpPr/>
          <p:nvPr/>
        </p:nvSpPr>
        <p:spPr>
          <a:xfrm>
            <a:off x="2205647" y="5231910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829" name="Google Shape;2829;p70"/>
          <p:cNvSpPr/>
          <p:nvPr/>
        </p:nvSpPr>
        <p:spPr>
          <a:xfrm>
            <a:off x="2712406" y="5231885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830" name="Google Shape;2830;p70"/>
          <p:cNvSpPr/>
          <p:nvPr/>
        </p:nvSpPr>
        <p:spPr>
          <a:xfrm>
            <a:off x="3220140" y="5231910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831" name="Google Shape;2831;p70"/>
          <p:cNvSpPr/>
          <p:nvPr/>
        </p:nvSpPr>
        <p:spPr>
          <a:xfrm>
            <a:off x="3728235" y="5231910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832" name="Google Shape;2832;p70"/>
          <p:cNvSpPr/>
          <p:nvPr/>
        </p:nvSpPr>
        <p:spPr>
          <a:xfrm>
            <a:off x="4231409" y="5231885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833" name="Google Shape;2833;p70"/>
          <p:cNvSpPr/>
          <p:nvPr/>
        </p:nvSpPr>
        <p:spPr>
          <a:xfrm>
            <a:off x="4739143" y="5231910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834" name="Google Shape;2834;p70"/>
          <p:cNvSpPr/>
          <p:nvPr/>
        </p:nvSpPr>
        <p:spPr>
          <a:xfrm>
            <a:off x="5247238" y="5231910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835" name="Google Shape;2835;p70"/>
          <p:cNvSpPr/>
          <p:nvPr/>
        </p:nvSpPr>
        <p:spPr>
          <a:xfrm>
            <a:off x="5756404" y="5231885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836" name="Google Shape;2836;p70"/>
          <p:cNvSpPr/>
          <p:nvPr/>
        </p:nvSpPr>
        <p:spPr>
          <a:xfrm>
            <a:off x="6264138" y="5231910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837" name="Google Shape;2837;p70"/>
          <p:cNvSpPr/>
          <p:nvPr/>
        </p:nvSpPr>
        <p:spPr>
          <a:xfrm>
            <a:off x="6772233" y="5231910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838" name="Google Shape;2838;p70"/>
          <p:cNvSpPr/>
          <p:nvPr/>
        </p:nvSpPr>
        <p:spPr>
          <a:xfrm>
            <a:off x="7278992" y="5231885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839" name="Google Shape;2839;p70"/>
          <p:cNvSpPr/>
          <p:nvPr/>
        </p:nvSpPr>
        <p:spPr>
          <a:xfrm>
            <a:off x="7786726" y="5231910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840" name="Google Shape;2840;p70"/>
          <p:cNvSpPr/>
          <p:nvPr/>
        </p:nvSpPr>
        <p:spPr>
          <a:xfrm>
            <a:off x="8294821" y="5231910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841" name="Google Shape;2841;p70"/>
          <p:cNvSpPr/>
          <p:nvPr/>
        </p:nvSpPr>
        <p:spPr>
          <a:xfrm>
            <a:off x="8797995" y="5231885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842" name="Google Shape;2842;p70"/>
          <p:cNvSpPr/>
          <p:nvPr/>
        </p:nvSpPr>
        <p:spPr>
          <a:xfrm>
            <a:off x="9305729" y="5231910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843" name="Google Shape;2843;p70"/>
          <p:cNvSpPr/>
          <p:nvPr/>
        </p:nvSpPr>
        <p:spPr>
          <a:xfrm>
            <a:off x="9813824" y="5231910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844" name="Google Shape;2844;p70"/>
          <p:cNvSpPr/>
          <p:nvPr/>
        </p:nvSpPr>
        <p:spPr>
          <a:xfrm>
            <a:off x="10321885" y="5231885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845" name="Google Shape;2845;p70"/>
          <p:cNvSpPr/>
          <p:nvPr/>
        </p:nvSpPr>
        <p:spPr>
          <a:xfrm>
            <a:off x="10829619" y="5231910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846" name="Google Shape;2846;p70"/>
          <p:cNvSpPr/>
          <p:nvPr/>
        </p:nvSpPr>
        <p:spPr>
          <a:xfrm>
            <a:off x="11337714" y="5231910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847" name="Google Shape;2847;p70"/>
          <p:cNvSpPr txBox="1"/>
          <p:nvPr/>
        </p:nvSpPr>
        <p:spPr>
          <a:xfrm>
            <a:off x="1920450" y="450600"/>
            <a:ext cx="3450300" cy="10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rPr>
              <a:t> 0 time /  </a:t>
            </a:r>
            <a:r>
              <a:rPr lang="en-US" sz="36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rPr>
              <a:t>0 ms</a:t>
            </a:r>
            <a:endParaRPr sz="3600">
              <a:solidFill>
                <a:schemeClr val="accent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grpSp>
        <p:nvGrpSpPr>
          <p:cNvPr id="2848" name="Google Shape;2848;p70"/>
          <p:cNvGrpSpPr/>
          <p:nvPr/>
        </p:nvGrpSpPr>
        <p:grpSpPr>
          <a:xfrm>
            <a:off x="-61447" y="380620"/>
            <a:ext cx="1879681" cy="1167158"/>
            <a:chOff x="-117649" y="245151"/>
            <a:chExt cx="8551779" cy="5310089"/>
          </a:xfrm>
        </p:grpSpPr>
        <p:sp>
          <p:nvSpPr>
            <p:cNvPr id="2849" name="Google Shape;2849;p70"/>
            <p:cNvSpPr/>
            <p:nvPr/>
          </p:nvSpPr>
          <p:spPr>
            <a:xfrm>
              <a:off x="6240377" y="988908"/>
              <a:ext cx="446700" cy="152100"/>
            </a:xfrm>
            <a:prstGeom prst="roundRect">
              <a:avLst>
                <a:gd name="adj" fmla="val 16667"/>
              </a:avLst>
            </a:prstGeom>
            <a:solidFill>
              <a:schemeClr val="dk2"/>
            </a:solidFill>
            <a:ln w="381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0" name="Google Shape;2850;p70"/>
            <p:cNvSpPr/>
            <p:nvPr/>
          </p:nvSpPr>
          <p:spPr>
            <a:xfrm rot="5257651">
              <a:off x="6302612" y="1063266"/>
              <a:ext cx="318873" cy="152230"/>
            </a:xfrm>
            <a:prstGeom prst="roundRect">
              <a:avLst>
                <a:gd name="adj" fmla="val 16667"/>
              </a:avLst>
            </a:prstGeom>
            <a:solidFill>
              <a:schemeClr val="dk2"/>
            </a:solidFill>
            <a:ln w="381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851" name="Google Shape;2851;p70"/>
            <p:cNvGrpSpPr/>
            <p:nvPr/>
          </p:nvGrpSpPr>
          <p:grpSpPr>
            <a:xfrm>
              <a:off x="-117649" y="245151"/>
              <a:ext cx="8551779" cy="5310089"/>
              <a:chOff x="-105374" y="208276"/>
              <a:chExt cx="8551779" cy="5310089"/>
            </a:xfrm>
          </p:grpSpPr>
          <p:sp>
            <p:nvSpPr>
              <p:cNvPr id="2852" name="Google Shape;2852;p70"/>
              <p:cNvSpPr/>
              <p:nvPr/>
            </p:nvSpPr>
            <p:spPr>
              <a:xfrm>
                <a:off x="3190454" y="1998240"/>
                <a:ext cx="5255950" cy="3178650"/>
              </a:xfrm>
              <a:custGeom>
                <a:avLst/>
                <a:gdLst/>
                <a:ahLst/>
                <a:cxnLst/>
                <a:rect l="l" t="t" r="r" b="b"/>
                <a:pathLst>
                  <a:path w="210238" h="127146" extrusionOk="0">
                    <a:moveTo>
                      <a:pt x="1676" y="5611"/>
                    </a:moveTo>
                    <a:cubicBezTo>
                      <a:pt x="-13154" y="22572"/>
                      <a:pt x="80416" y="108276"/>
                      <a:pt x="107373" y="123106"/>
                    </a:cubicBezTo>
                    <a:cubicBezTo>
                      <a:pt x="134330" y="137936"/>
                      <a:pt x="149488" y="108030"/>
                      <a:pt x="163417" y="94593"/>
                    </a:cubicBezTo>
                    <a:cubicBezTo>
                      <a:pt x="177346" y="81156"/>
                      <a:pt x="185457" y="54691"/>
                      <a:pt x="190947" y="42482"/>
                    </a:cubicBezTo>
                    <a:cubicBezTo>
                      <a:pt x="196437" y="30274"/>
                      <a:pt x="227900" y="27487"/>
                      <a:pt x="196355" y="21342"/>
                    </a:cubicBezTo>
                    <a:cubicBezTo>
                      <a:pt x="164810" y="15197"/>
                      <a:pt x="16506" y="-11350"/>
                      <a:pt x="1676" y="561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</p:sp>
          <p:sp>
            <p:nvSpPr>
              <p:cNvPr id="2853" name="Google Shape;2853;p70"/>
              <p:cNvSpPr/>
              <p:nvPr/>
            </p:nvSpPr>
            <p:spPr>
              <a:xfrm>
                <a:off x="3247615" y="208276"/>
                <a:ext cx="5121106" cy="2949759"/>
              </a:xfrm>
              <a:custGeom>
                <a:avLst/>
                <a:gdLst/>
                <a:ahLst/>
                <a:cxnLst/>
                <a:rect l="l" t="t" r="r" b="b"/>
                <a:pathLst>
                  <a:path w="166920" h="96146" extrusionOk="0">
                    <a:moveTo>
                      <a:pt x="0" y="61568"/>
                    </a:moveTo>
                    <a:cubicBezTo>
                      <a:pt x="5251" y="57342"/>
                      <a:pt x="20747" y="44664"/>
                      <a:pt x="31505" y="36211"/>
                    </a:cubicBezTo>
                    <a:cubicBezTo>
                      <a:pt x="42263" y="27759"/>
                      <a:pt x="55966" y="16872"/>
                      <a:pt x="64546" y="10853"/>
                    </a:cubicBezTo>
                    <a:cubicBezTo>
                      <a:pt x="73127" y="4834"/>
                      <a:pt x="74920" y="480"/>
                      <a:pt x="82988" y="96"/>
                    </a:cubicBezTo>
                    <a:cubicBezTo>
                      <a:pt x="91056" y="-288"/>
                      <a:pt x="105783" y="6243"/>
                      <a:pt x="112955" y="8548"/>
                    </a:cubicBezTo>
                    <a:cubicBezTo>
                      <a:pt x="120127" y="10853"/>
                      <a:pt x="126914" y="11110"/>
                      <a:pt x="126018" y="13927"/>
                    </a:cubicBezTo>
                    <a:cubicBezTo>
                      <a:pt x="125122" y="16745"/>
                      <a:pt x="114237" y="23788"/>
                      <a:pt x="107577" y="25453"/>
                    </a:cubicBezTo>
                    <a:cubicBezTo>
                      <a:pt x="100918" y="27118"/>
                      <a:pt x="91312" y="19946"/>
                      <a:pt x="86061" y="23916"/>
                    </a:cubicBezTo>
                    <a:cubicBezTo>
                      <a:pt x="80810" y="27886"/>
                      <a:pt x="67876" y="44664"/>
                      <a:pt x="76072" y="49274"/>
                    </a:cubicBezTo>
                    <a:cubicBezTo>
                      <a:pt x="84268" y="53885"/>
                      <a:pt x="123969" y="51323"/>
                      <a:pt x="135239" y="51579"/>
                    </a:cubicBezTo>
                    <a:cubicBezTo>
                      <a:pt x="146509" y="51835"/>
                      <a:pt x="139082" y="48505"/>
                      <a:pt x="143692" y="50810"/>
                    </a:cubicBezTo>
                    <a:cubicBezTo>
                      <a:pt x="148303" y="53115"/>
                      <a:pt x="159188" y="59391"/>
                      <a:pt x="162902" y="65410"/>
                    </a:cubicBezTo>
                    <a:cubicBezTo>
                      <a:pt x="166616" y="71429"/>
                      <a:pt x="167896" y="81802"/>
                      <a:pt x="165975" y="86925"/>
                    </a:cubicBezTo>
                    <a:cubicBezTo>
                      <a:pt x="164054" y="92048"/>
                      <a:pt x="153809" y="94609"/>
                      <a:pt x="151376" y="96146"/>
                    </a:cubicBezTo>
                  </a:path>
                </a:pathLst>
              </a:custGeom>
              <a:solidFill>
                <a:srgbClr val="FFFFFF"/>
              </a:solidFill>
              <a:ln w="3810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854" name="Google Shape;2854;p70"/>
              <p:cNvSpPr/>
              <p:nvPr/>
            </p:nvSpPr>
            <p:spPr>
              <a:xfrm>
                <a:off x="5871377" y="4900500"/>
                <a:ext cx="1314024" cy="617865"/>
              </a:xfrm>
              <a:custGeom>
                <a:avLst/>
                <a:gdLst/>
                <a:ahLst/>
                <a:cxnLst/>
                <a:rect l="l" t="t" r="r" b="b"/>
                <a:pathLst>
                  <a:path w="42830" h="20139" extrusionOk="0">
                    <a:moveTo>
                      <a:pt x="40461" y="3842"/>
                    </a:moveTo>
                    <a:cubicBezTo>
                      <a:pt x="40717" y="5251"/>
                      <a:pt x="44431" y="9606"/>
                      <a:pt x="41998" y="12295"/>
                    </a:cubicBezTo>
                    <a:cubicBezTo>
                      <a:pt x="39565" y="14985"/>
                      <a:pt x="32650" y="20619"/>
                      <a:pt x="25862" y="19979"/>
                    </a:cubicBezTo>
                    <a:cubicBezTo>
                      <a:pt x="19075" y="19339"/>
                      <a:pt x="4987" y="11783"/>
                      <a:pt x="1273" y="8453"/>
                    </a:cubicBezTo>
                    <a:cubicBezTo>
                      <a:pt x="-2441" y="5123"/>
                      <a:pt x="3194" y="1409"/>
                      <a:pt x="3578" y="0"/>
                    </a:cubicBezTo>
                  </a:path>
                </a:pathLst>
              </a:custGeom>
              <a:solidFill>
                <a:srgbClr val="FFFFFF"/>
              </a:solidFill>
              <a:ln w="3810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855" name="Google Shape;2855;p70"/>
              <p:cNvSpPr/>
              <p:nvPr/>
            </p:nvSpPr>
            <p:spPr>
              <a:xfrm>
                <a:off x="5179864" y="1248025"/>
                <a:ext cx="2568300" cy="3058500"/>
              </a:xfrm>
              <a:prstGeom prst="ellipse">
                <a:avLst/>
              </a:prstGeom>
              <a:solidFill>
                <a:schemeClr val="lt2"/>
              </a:solidFill>
              <a:ln w="381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6" name="Google Shape;2856;p70"/>
              <p:cNvSpPr/>
              <p:nvPr/>
            </p:nvSpPr>
            <p:spPr>
              <a:xfrm>
                <a:off x="3187951" y="1982425"/>
                <a:ext cx="2514842" cy="3075593"/>
              </a:xfrm>
              <a:custGeom>
                <a:avLst/>
                <a:gdLst/>
                <a:ahLst/>
                <a:cxnLst/>
                <a:rect l="l" t="t" r="r" b="b"/>
                <a:pathLst>
                  <a:path w="111227" h="126217" extrusionOk="0">
                    <a:moveTo>
                      <a:pt x="111227" y="126217"/>
                    </a:moveTo>
                    <a:cubicBezTo>
                      <a:pt x="97626" y="124824"/>
                      <a:pt x="45352" y="119745"/>
                      <a:pt x="29620" y="117860"/>
                    </a:cubicBezTo>
                    <a:cubicBezTo>
                      <a:pt x="13889" y="115976"/>
                      <a:pt x="21017" y="115320"/>
                      <a:pt x="16838" y="114910"/>
                    </a:cubicBezTo>
                    <a:cubicBezTo>
                      <a:pt x="12659" y="114500"/>
                      <a:pt x="6432" y="116877"/>
                      <a:pt x="4547" y="115402"/>
                    </a:cubicBezTo>
                    <a:cubicBezTo>
                      <a:pt x="2663" y="113927"/>
                      <a:pt x="6268" y="123841"/>
                      <a:pt x="5531" y="106061"/>
                    </a:cubicBezTo>
                    <a:cubicBezTo>
                      <a:pt x="4794" y="88281"/>
                      <a:pt x="615" y="25683"/>
                      <a:pt x="123" y="8722"/>
                    </a:cubicBezTo>
                    <a:cubicBezTo>
                      <a:pt x="-369" y="-8239"/>
                      <a:pt x="2171" y="5035"/>
                      <a:pt x="2581" y="4297"/>
                    </a:cubicBezTo>
                  </a:path>
                </a:pathLst>
              </a:custGeom>
              <a:solidFill>
                <a:srgbClr val="FFFFFF"/>
              </a:solidFill>
              <a:ln w="3810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857" name="Google Shape;2857;p70"/>
              <p:cNvSpPr/>
              <p:nvPr/>
            </p:nvSpPr>
            <p:spPr>
              <a:xfrm>
                <a:off x="5455242" y="1512119"/>
                <a:ext cx="2023800" cy="2555100"/>
              </a:xfrm>
              <a:prstGeom prst="ellipse">
                <a:avLst/>
              </a:prstGeom>
              <a:solidFill>
                <a:schemeClr val="lt2"/>
              </a:solidFill>
              <a:ln w="381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858" name="Google Shape;2858;p70"/>
              <p:cNvCxnSpPr/>
              <p:nvPr/>
            </p:nvCxnSpPr>
            <p:spPr>
              <a:xfrm>
                <a:off x="6480363" y="1884015"/>
                <a:ext cx="0" cy="76920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859" name="Google Shape;2859;p70"/>
              <p:cNvCxnSpPr/>
              <p:nvPr/>
            </p:nvCxnSpPr>
            <p:spPr>
              <a:xfrm rot="10800000">
                <a:off x="6455654" y="2658993"/>
                <a:ext cx="608100" cy="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860" name="Google Shape;2860;p70"/>
              <p:cNvSpPr/>
              <p:nvPr/>
            </p:nvSpPr>
            <p:spPr>
              <a:xfrm>
                <a:off x="-105374" y="1869550"/>
                <a:ext cx="3420430" cy="3311917"/>
              </a:xfrm>
              <a:custGeom>
                <a:avLst/>
                <a:gdLst/>
                <a:ahLst/>
                <a:cxnLst/>
                <a:rect l="l" t="t" r="r" b="b"/>
                <a:pathLst>
                  <a:path w="135476" h="131178" extrusionOk="0">
                    <a:moveTo>
                      <a:pt x="131543" y="5489"/>
                    </a:moveTo>
                    <a:cubicBezTo>
                      <a:pt x="124087" y="5899"/>
                      <a:pt x="107536" y="8848"/>
                      <a:pt x="86806" y="7947"/>
                    </a:cubicBezTo>
                    <a:cubicBezTo>
                      <a:pt x="66076" y="7046"/>
                      <a:pt x="21012" y="410"/>
                      <a:pt x="7165" y="82"/>
                    </a:cubicBezTo>
                    <a:cubicBezTo>
                      <a:pt x="-6682" y="-246"/>
                      <a:pt x="3970" y="2786"/>
                      <a:pt x="3724" y="5981"/>
                    </a:cubicBezTo>
                    <a:cubicBezTo>
                      <a:pt x="3478" y="9177"/>
                      <a:pt x="5280" y="410"/>
                      <a:pt x="5690" y="19255"/>
                    </a:cubicBezTo>
                    <a:cubicBezTo>
                      <a:pt x="6100" y="38100"/>
                      <a:pt x="6346" y="100617"/>
                      <a:pt x="6182" y="119052"/>
                    </a:cubicBezTo>
                    <a:cubicBezTo>
                      <a:pt x="6018" y="137487"/>
                      <a:pt x="2905" y="128966"/>
                      <a:pt x="4707" y="129867"/>
                    </a:cubicBezTo>
                    <a:cubicBezTo>
                      <a:pt x="6510" y="130768"/>
                      <a:pt x="4953" y="126345"/>
                      <a:pt x="16997" y="124460"/>
                    </a:cubicBezTo>
                    <a:cubicBezTo>
                      <a:pt x="29042" y="122576"/>
                      <a:pt x="57228" y="119789"/>
                      <a:pt x="76974" y="118560"/>
                    </a:cubicBezTo>
                    <a:cubicBezTo>
                      <a:pt x="96721" y="117331"/>
                      <a:pt x="125726" y="117332"/>
                      <a:pt x="135476" y="117086"/>
                    </a:cubicBez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861" name="Google Shape;2861;p70"/>
              <p:cNvSpPr/>
              <p:nvPr/>
            </p:nvSpPr>
            <p:spPr>
              <a:xfrm>
                <a:off x="5810246" y="4307466"/>
                <a:ext cx="1781833" cy="786789"/>
              </a:xfrm>
              <a:custGeom>
                <a:avLst/>
                <a:gdLst/>
                <a:ahLst/>
                <a:cxnLst/>
                <a:rect l="l" t="t" r="r" b="b"/>
                <a:pathLst>
                  <a:path w="58078" h="25645" extrusionOk="0">
                    <a:moveTo>
                      <a:pt x="57822" y="896"/>
                    </a:moveTo>
                    <a:cubicBezTo>
                      <a:pt x="57438" y="2817"/>
                      <a:pt x="59615" y="8324"/>
                      <a:pt x="55517" y="12422"/>
                    </a:cubicBezTo>
                    <a:cubicBezTo>
                      <a:pt x="51419" y="16520"/>
                      <a:pt x="41301" y="24845"/>
                      <a:pt x="33233" y="25485"/>
                    </a:cubicBezTo>
                    <a:cubicBezTo>
                      <a:pt x="25165" y="26126"/>
                      <a:pt x="12615" y="19979"/>
                      <a:pt x="7108" y="16265"/>
                    </a:cubicBezTo>
                    <a:cubicBezTo>
                      <a:pt x="1601" y="12551"/>
                      <a:pt x="-192" y="5892"/>
                      <a:pt x="192" y="3202"/>
                    </a:cubicBezTo>
                    <a:cubicBezTo>
                      <a:pt x="576" y="513"/>
                      <a:pt x="3778" y="256"/>
                      <a:pt x="9413" y="128"/>
                    </a:cubicBezTo>
                    <a:cubicBezTo>
                      <a:pt x="15048" y="0"/>
                      <a:pt x="28495" y="1537"/>
                      <a:pt x="34002" y="2433"/>
                    </a:cubicBezTo>
                    <a:cubicBezTo>
                      <a:pt x="39509" y="3330"/>
                      <a:pt x="41045" y="4995"/>
                      <a:pt x="42454" y="5507"/>
                    </a:cubicBezTo>
                  </a:path>
                </a:pathLst>
              </a:custGeom>
              <a:solidFill>
                <a:srgbClr val="FFFFFF"/>
              </a:solidFill>
              <a:ln w="3810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862" name="Google Shape;2862;p70"/>
              <p:cNvSpPr/>
              <p:nvPr/>
            </p:nvSpPr>
            <p:spPr>
              <a:xfrm>
                <a:off x="7155381" y="3174432"/>
                <a:ext cx="1101136" cy="1270551"/>
              </a:xfrm>
              <a:custGeom>
                <a:avLst/>
                <a:gdLst/>
                <a:ahLst/>
                <a:cxnLst/>
                <a:rect l="l" t="t" r="r" b="b"/>
                <a:pathLst>
                  <a:path w="35891" h="41413" extrusionOk="0">
                    <a:moveTo>
                      <a:pt x="30864" y="192"/>
                    </a:moveTo>
                    <a:cubicBezTo>
                      <a:pt x="35346" y="960"/>
                      <a:pt x="37652" y="18762"/>
                      <a:pt x="33938" y="25549"/>
                    </a:cubicBezTo>
                    <a:cubicBezTo>
                      <a:pt x="30224" y="32337"/>
                      <a:pt x="14216" y="39252"/>
                      <a:pt x="8581" y="40917"/>
                    </a:cubicBezTo>
                    <a:cubicBezTo>
                      <a:pt x="2946" y="42582"/>
                      <a:pt x="384" y="38868"/>
                      <a:pt x="128" y="35538"/>
                    </a:cubicBezTo>
                    <a:cubicBezTo>
                      <a:pt x="-128" y="32208"/>
                      <a:pt x="1921" y="26830"/>
                      <a:pt x="7044" y="20939"/>
                    </a:cubicBezTo>
                    <a:cubicBezTo>
                      <a:pt x="12167" y="15048"/>
                      <a:pt x="26382" y="-576"/>
                      <a:pt x="30864" y="192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</p:grpSp>
      <p:grpSp>
        <p:nvGrpSpPr>
          <p:cNvPr id="2863" name="Google Shape;2863;p70"/>
          <p:cNvGrpSpPr/>
          <p:nvPr/>
        </p:nvGrpSpPr>
        <p:grpSpPr>
          <a:xfrm>
            <a:off x="1189800" y="4073821"/>
            <a:ext cx="467371" cy="467371"/>
            <a:chOff x="608800" y="2095000"/>
            <a:chExt cx="3364800" cy="3364800"/>
          </a:xfrm>
        </p:grpSpPr>
        <p:sp>
          <p:nvSpPr>
            <p:cNvPr id="2864" name="Google Shape;2864;p70"/>
            <p:cNvSpPr/>
            <p:nvPr/>
          </p:nvSpPr>
          <p:spPr>
            <a:xfrm>
              <a:off x="608800" y="2095000"/>
              <a:ext cx="3364800" cy="33648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5" name="Google Shape;2865;p70"/>
            <p:cNvSpPr/>
            <p:nvPr/>
          </p:nvSpPr>
          <p:spPr>
            <a:xfrm>
              <a:off x="812152" y="3455300"/>
              <a:ext cx="1117800" cy="11178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6" name="Google Shape;2866;p70"/>
            <p:cNvSpPr/>
            <p:nvPr/>
          </p:nvSpPr>
          <p:spPr>
            <a:xfrm>
              <a:off x="1065396" y="3840649"/>
              <a:ext cx="477600" cy="4779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7" name="Google Shape;2867;p70"/>
            <p:cNvSpPr/>
            <p:nvPr/>
          </p:nvSpPr>
          <p:spPr>
            <a:xfrm>
              <a:off x="1929800" y="2439558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8" name="Google Shape;2868;p70"/>
            <p:cNvSpPr/>
            <p:nvPr/>
          </p:nvSpPr>
          <p:spPr>
            <a:xfrm>
              <a:off x="3141850" y="3709383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9" name="Google Shape;2869;p70"/>
            <p:cNvSpPr/>
            <p:nvPr/>
          </p:nvSpPr>
          <p:spPr>
            <a:xfrm>
              <a:off x="2344050" y="4691283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0" name="Google Shape;2870;p70"/>
            <p:cNvSpPr/>
            <p:nvPr/>
          </p:nvSpPr>
          <p:spPr>
            <a:xfrm>
              <a:off x="2831545" y="3168653"/>
              <a:ext cx="279300" cy="2793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1" name="Google Shape;2871;p70"/>
            <p:cNvSpPr/>
            <p:nvPr/>
          </p:nvSpPr>
          <p:spPr>
            <a:xfrm>
              <a:off x="2417295" y="3813478"/>
              <a:ext cx="279300" cy="2793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2" name="Google Shape;2872;p70"/>
            <p:cNvSpPr/>
            <p:nvPr/>
          </p:nvSpPr>
          <p:spPr>
            <a:xfrm>
              <a:off x="2898335" y="2604252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3" name="Google Shape;2873;p70"/>
            <p:cNvSpPr/>
            <p:nvPr/>
          </p:nvSpPr>
          <p:spPr>
            <a:xfrm>
              <a:off x="1569185" y="4855977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4" name="Google Shape;2874;p70"/>
            <p:cNvSpPr/>
            <p:nvPr/>
          </p:nvSpPr>
          <p:spPr>
            <a:xfrm>
              <a:off x="1569185" y="2892177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75" name="Google Shape;2875;p70"/>
          <p:cNvGrpSpPr/>
          <p:nvPr/>
        </p:nvGrpSpPr>
        <p:grpSpPr>
          <a:xfrm>
            <a:off x="1191265" y="3463837"/>
            <a:ext cx="464436" cy="464436"/>
            <a:chOff x="3764048" y="2224021"/>
            <a:chExt cx="1508400" cy="1508400"/>
          </a:xfrm>
        </p:grpSpPr>
        <p:sp>
          <p:nvSpPr>
            <p:cNvPr id="2876" name="Google Shape;2876;p70"/>
            <p:cNvSpPr/>
            <p:nvPr/>
          </p:nvSpPr>
          <p:spPr>
            <a:xfrm>
              <a:off x="3764048" y="2224021"/>
              <a:ext cx="1508400" cy="15084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7" name="Google Shape;2877;p70"/>
            <p:cNvSpPr/>
            <p:nvPr/>
          </p:nvSpPr>
          <p:spPr>
            <a:xfrm>
              <a:off x="3855211" y="2833844"/>
              <a:ext cx="501000" cy="501000"/>
            </a:xfrm>
            <a:prstGeom prst="ellipse">
              <a:avLst/>
            </a:prstGeom>
            <a:solidFill>
              <a:srgbClr val="E69138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8" name="Google Shape;2878;p70"/>
            <p:cNvSpPr/>
            <p:nvPr/>
          </p:nvSpPr>
          <p:spPr>
            <a:xfrm>
              <a:off x="3968741" y="3006596"/>
              <a:ext cx="214200" cy="214200"/>
            </a:xfrm>
            <a:prstGeom prst="ellipse">
              <a:avLst/>
            </a:prstGeom>
            <a:solidFill>
              <a:srgbClr val="B45F0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9" name="Google Shape;2879;p70"/>
            <p:cNvSpPr/>
            <p:nvPr/>
          </p:nvSpPr>
          <p:spPr>
            <a:xfrm>
              <a:off x="4356253" y="2378487"/>
              <a:ext cx="218400" cy="218400"/>
            </a:xfrm>
            <a:prstGeom prst="ellipse">
              <a:avLst/>
            </a:prstGeom>
            <a:solidFill>
              <a:srgbClr val="93C47D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0" name="Google Shape;2880;p70"/>
            <p:cNvSpPr/>
            <p:nvPr/>
          </p:nvSpPr>
          <p:spPr>
            <a:xfrm>
              <a:off x="4899615" y="2947749"/>
              <a:ext cx="218400" cy="218400"/>
            </a:xfrm>
            <a:prstGeom prst="ellipse">
              <a:avLst/>
            </a:prstGeom>
            <a:solidFill>
              <a:srgbClr val="D5A6BD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1" name="Google Shape;2881;p70"/>
            <p:cNvSpPr/>
            <p:nvPr/>
          </p:nvSpPr>
          <p:spPr>
            <a:xfrm>
              <a:off x="4541961" y="3387935"/>
              <a:ext cx="218400" cy="218400"/>
            </a:xfrm>
            <a:prstGeom prst="ellipse">
              <a:avLst/>
            </a:prstGeom>
            <a:solidFill>
              <a:srgbClr val="6FA8DC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2" name="Google Shape;2882;p70"/>
            <p:cNvSpPr/>
            <p:nvPr/>
          </p:nvSpPr>
          <p:spPr>
            <a:xfrm>
              <a:off x="4760505" y="2705340"/>
              <a:ext cx="125100" cy="1251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3" name="Google Shape;2883;p70"/>
            <p:cNvSpPr/>
            <p:nvPr/>
          </p:nvSpPr>
          <p:spPr>
            <a:xfrm>
              <a:off x="4574797" y="2994415"/>
              <a:ext cx="125100" cy="1251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4" name="Google Shape;2884;p70"/>
            <p:cNvSpPr/>
            <p:nvPr/>
          </p:nvSpPr>
          <p:spPr>
            <a:xfrm>
              <a:off x="4790447" y="2452319"/>
              <a:ext cx="70800" cy="708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5" name="Google Shape;2885;p70"/>
            <p:cNvSpPr/>
            <p:nvPr/>
          </p:nvSpPr>
          <p:spPr>
            <a:xfrm>
              <a:off x="4194589" y="3461767"/>
              <a:ext cx="70800" cy="708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6" name="Google Shape;2886;p70"/>
            <p:cNvSpPr/>
            <p:nvPr/>
          </p:nvSpPr>
          <p:spPr>
            <a:xfrm>
              <a:off x="4194589" y="2581396"/>
              <a:ext cx="70800" cy="708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87" name="Google Shape;2887;p70"/>
          <p:cNvGrpSpPr/>
          <p:nvPr/>
        </p:nvGrpSpPr>
        <p:grpSpPr>
          <a:xfrm>
            <a:off x="1189800" y="5313871"/>
            <a:ext cx="467371" cy="467371"/>
            <a:chOff x="608800" y="2095000"/>
            <a:chExt cx="3364800" cy="3364800"/>
          </a:xfrm>
        </p:grpSpPr>
        <p:sp>
          <p:nvSpPr>
            <p:cNvPr id="2888" name="Google Shape;2888;p70"/>
            <p:cNvSpPr/>
            <p:nvPr/>
          </p:nvSpPr>
          <p:spPr>
            <a:xfrm>
              <a:off x="608800" y="2095000"/>
              <a:ext cx="3364800" cy="33648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9" name="Google Shape;2889;p70"/>
            <p:cNvSpPr/>
            <p:nvPr/>
          </p:nvSpPr>
          <p:spPr>
            <a:xfrm>
              <a:off x="812152" y="3455300"/>
              <a:ext cx="1117800" cy="11178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0" name="Google Shape;2890;p70"/>
            <p:cNvSpPr/>
            <p:nvPr/>
          </p:nvSpPr>
          <p:spPr>
            <a:xfrm>
              <a:off x="1065396" y="3840649"/>
              <a:ext cx="477600" cy="4779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1" name="Google Shape;2891;p70"/>
            <p:cNvSpPr/>
            <p:nvPr/>
          </p:nvSpPr>
          <p:spPr>
            <a:xfrm>
              <a:off x="1929800" y="2439558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2" name="Google Shape;2892;p70"/>
            <p:cNvSpPr/>
            <p:nvPr/>
          </p:nvSpPr>
          <p:spPr>
            <a:xfrm>
              <a:off x="3141850" y="3709383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3" name="Google Shape;2893;p70"/>
            <p:cNvSpPr/>
            <p:nvPr/>
          </p:nvSpPr>
          <p:spPr>
            <a:xfrm>
              <a:off x="2344050" y="4691283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4" name="Google Shape;2894;p70"/>
            <p:cNvSpPr/>
            <p:nvPr/>
          </p:nvSpPr>
          <p:spPr>
            <a:xfrm>
              <a:off x="2831545" y="3168653"/>
              <a:ext cx="279300" cy="2793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5" name="Google Shape;2895;p70"/>
            <p:cNvSpPr/>
            <p:nvPr/>
          </p:nvSpPr>
          <p:spPr>
            <a:xfrm>
              <a:off x="2417295" y="3813478"/>
              <a:ext cx="279300" cy="2793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6" name="Google Shape;2896;p70"/>
            <p:cNvSpPr/>
            <p:nvPr/>
          </p:nvSpPr>
          <p:spPr>
            <a:xfrm>
              <a:off x="2898335" y="2604252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7" name="Google Shape;2897;p70"/>
            <p:cNvSpPr/>
            <p:nvPr/>
          </p:nvSpPr>
          <p:spPr>
            <a:xfrm>
              <a:off x="1569185" y="4855977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8" name="Google Shape;2898;p70"/>
            <p:cNvSpPr/>
            <p:nvPr/>
          </p:nvSpPr>
          <p:spPr>
            <a:xfrm>
              <a:off x="1569185" y="2892177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99" name="Google Shape;2899;p70"/>
          <p:cNvGrpSpPr/>
          <p:nvPr/>
        </p:nvGrpSpPr>
        <p:grpSpPr>
          <a:xfrm>
            <a:off x="1191265" y="4703887"/>
            <a:ext cx="464436" cy="464436"/>
            <a:chOff x="3764048" y="2224021"/>
            <a:chExt cx="1508400" cy="1508400"/>
          </a:xfrm>
        </p:grpSpPr>
        <p:sp>
          <p:nvSpPr>
            <p:cNvPr id="2900" name="Google Shape;2900;p70"/>
            <p:cNvSpPr/>
            <p:nvPr/>
          </p:nvSpPr>
          <p:spPr>
            <a:xfrm>
              <a:off x="3764048" y="2224021"/>
              <a:ext cx="1508400" cy="15084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1" name="Google Shape;2901;p70"/>
            <p:cNvSpPr/>
            <p:nvPr/>
          </p:nvSpPr>
          <p:spPr>
            <a:xfrm>
              <a:off x="3855211" y="2833844"/>
              <a:ext cx="501000" cy="501000"/>
            </a:xfrm>
            <a:prstGeom prst="ellipse">
              <a:avLst/>
            </a:prstGeom>
            <a:solidFill>
              <a:srgbClr val="E69138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2" name="Google Shape;2902;p70"/>
            <p:cNvSpPr/>
            <p:nvPr/>
          </p:nvSpPr>
          <p:spPr>
            <a:xfrm>
              <a:off x="3968741" y="3006596"/>
              <a:ext cx="214200" cy="214200"/>
            </a:xfrm>
            <a:prstGeom prst="ellipse">
              <a:avLst/>
            </a:prstGeom>
            <a:solidFill>
              <a:srgbClr val="B45F0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3" name="Google Shape;2903;p70"/>
            <p:cNvSpPr/>
            <p:nvPr/>
          </p:nvSpPr>
          <p:spPr>
            <a:xfrm>
              <a:off x="4356253" y="2378487"/>
              <a:ext cx="218400" cy="218400"/>
            </a:xfrm>
            <a:prstGeom prst="ellipse">
              <a:avLst/>
            </a:prstGeom>
            <a:solidFill>
              <a:srgbClr val="93C47D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4" name="Google Shape;2904;p70"/>
            <p:cNvSpPr/>
            <p:nvPr/>
          </p:nvSpPr>
          <p:spPr>
            <a:xfrm>
              <a:off x="4899615" y="2947749"/>
              <a:ext cx="218400" cy="218400"/>
            </a:xfrm>
            <a:prstGeom prst="ellipse">
              <a:avLst/>
            </a:prstGeom>
            <a:solidFill>
              <a:srgbClr val="D5A6BD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5" name="Google Shape;2905;p70"/>
            <p:cNvSpPr/>
            <p:nvPr/>
          </p:nvSpPr>
          <p:spPr>
            <a:xfrm>
              <a:off x="4541961" y="3387935"/>
              <a:ext cx="218400" cy="218400"/>
            </a:xfrm>
            <a:prstGeom prst="ellipse">
              <a:avLst/>
            </a:prstGeom>
            <a:solidFill>
              <a:srgbClr val="6FA8DC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6" name="Google Shape;2906;p70"/>
            <p:cNvSpPr/>
            <p:nvPr/>
          </p:nvSpPr>
          <p:spPr>
            <a:xfrm>
              <a:off x="4760505" y="2705340"/>
              <a:ext cx="125100" cy="1251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7" name="Google Shape;2907;p70"/>
            <p:cNvSpPr/>
            <p:nvPr/>
          </p:nvSpPr>
          <p:spPr>
            <a:xfrm>
              <a:off x="4574797" y="2994415"/>
              <a:ext cx="125100" cy="1251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8" name="Google Shape;2908;p70"/>
            <p:cNvSpPr/>
            <p:nvPr/>
          </p:nvSpPr>
          <p:spPr>
            <a:xfrm>
              <a:off x="4790447" y="2452319"/>
              <a:ext cx="70800" cy="708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9" name="Google Shape;2909;p70"/>
            <p:cNvSpPr/>
            <p:nvPr/>
          </p:nvSpPr>
          <p:spPr>
            <a:xfrm>
              <a:off x="4194589" y="3461767"/>
              <a:ext cx="70800" cy="708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0" name="Google Shape;2910;p70"/>
            <p:cNvSpPr/>
            <p:nvPr/>
          </p:nvSpPr>
          <p:spPr>
            <a:xfrm>
              <a:off x="4194589" y="2581396"/>
              <a:ext cx="70800" cy="708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11" name="Google Shape;2911;p70"/>
          <p:cNvSpPr/>
          <p:nvPr/>
        </p:nvSpPr>
        <p:spPr>
          <a:xfrm>
            <a:off x="2035475" y="509225"/>
            <a:ext cx="2706950" cy="834850"/>
          </a:xfrm>
          <a:prstGeom prst="flowChartProcess">
            <a:avLst/>
          </a:prstGeom>
          <a:noFill/>
          <a:ln w="38100" cap="flat" cmpd="sng">
            <a:solidFill>
              <a:srgbClr val="F0512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05125"/>
              </a:solidFill>
            </a:endParaRPr>
          </a:p>
        </p:txBody>
      </p:sp>
      <p:sp>
        <p:nvSpPr>
          <p:cNvPr id="2912" name="Google Shape;2912;p70"/>
          <p:cNvSpPr/>
          <p:nvPr/>
        </p:nvSpPr>
        <p:spPr>
          <a:xfrm>
            <a:off x="1987125" y="3382800"/>
            <a:ext cx="9351600" cy="1850100"/>
          </a:xfrm>
          <a:prstGeom prst="rect">
            <a:avLst/>
          </a:prstGeom>
          <a:solidFill>
            <a:srgbClr val="FFF2CC"/>
          </a:solidFill>
          <a:ln w="38100" cap="flat" cmpd="sng">
            <a:solidFill>
              <a:srgbClr val="F0512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 b="1" dirty="0">
                <a:latin typeface="Anaheim"/>
                <a:ea typeface="Anaheim"/>
                <a:cs typeface="Anaheim"/>
                <a:sym typeface="Anaheim"/>
              </a:rPr>
              <a:t> </a:t>
            </a:r>
            <a:r>
              <a:rPr lang="en-US" sz="4200" b="1" dirty="0">
                <a:solidFill>
                  <a:srgbClr val="F05125"/>
                </a:solidFill>
                <a:latin typeface="Anaheim"/>
                <a:ea typeface="Anaheim"/>
                <a:cs typeface="Anaheim"/>
                <a:sym typeface="Anaheim"/>
              </a:rPr>
              <a:t>Clock </a:t>
            </a:r>
            <a:r>
              <a:rPr lang="en-US" sz="4200" b="1" dirty="0" err="1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naheim"/>
                <a:sym typeface="Anaheim"/>
              </a:rPr>
              <a:t>會紀錄按了多少下</a:t>
            </a:r>
            <a:r>
              <a:rPr lang="en-US" sz="4200" b="1" dirty="0">
                <a:solidFill>
                  <a:srgbClr val="333333"/>
                </a:solidFill>
                <a:latin typeface="Anaheim"/>
                <a:ea typeface="Anaheim"/>
                <a:cs typeface="Anaheim"/>
                <a:sym typeface="Anaheim"/>
              </a:rPr>
              <a:t> (times)</a:t>
            </a:r>
            <a:endParaRPr sz="4200" b="1" dirty="0">
              <a:solidFill>
                <a:srgbClr val="333333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 b="1" dirty="0" err="1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naheim"/>
                <a:sym typeface="Anaheim"/>
              </a:rPr>
              <a:t>代表多少時間</a:t>
            </a:r>
            <a:r>
              <a:rPr lang="en-US" sz="4200" b="1" dirty="0">
                <a:solidFill>
                  <a:srgbClr val="333333"/>
                </a:solidFill>
                <a:latin typeface="Anaheim"/>
                <a:ea typeface="Anaheim"/>
                <a:cs typeface="Anaheim"/>
                <a:sym typeface="Anaheim"/>
              </a:rPr>
              <a:t> (</a:t>
            </a:r>
            <a:r>
              <a:rPr lang="en-US" sz="4200" b="1" dirty="0" err="1">
                <a:solidFill>
                  <a:srgbClr val="333333"/>
                </a:solidFill>
                <a:latin typeface="Anaheim"/>
                <a:ea typeface="Anaheim"/>
                <a:cs typeface="Anaheim"/>
                <a:sym typeface="Anaheim"/>
              </a:rPr>
              <a:t>ms</a:t>
            </a:r>
            <a:r>
              <a:rPr lang="en-US" sz="4200" b="1" dirty="0">
                <a:solidFill>
                  <a:srgbClr val="333333"/>
                </a:solidFill>
                <a:latin typeface="Anaheim"/>
                <a:ea typeface="Anaheim"/>
                <a:cs typeface="Anaheim"/>
                <a:sym typeface="Anaheim"/>
              </a:rPr>
              <a:t>) </a:t>
            </a:r>
            <a:r>
              <a:rPr lang="en-US" sz="4200" b="1" dirty="0" err="1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naheim"/>
                <a:sym typeface="Anaheim"/>
              </a:rPr>
              <a:t>被推移過去了</a:t>
            </a:r>
            <a:endParaRPr sz="4200" b="1" dirty="0">
              <a:solidFill>
                <a:srgbClr val="333333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naheim"/>
              <a:sym typeface="Anaheim"/>
            </a:endParaRPr>
          </a:p>
        </p:txBody>
      </p:sp>
      <p:cxnSp>
        <p:nvCxnSpPr>
          <p:cNvPr id="2913" name="Google Shape;2913;p70"/>
          <p:cNvCxnSpPr>
            <a:stCxn id="2911" idx="2"/>
            <a:endCxn id="2912" idx="0"/>
          </p:cNvCxnSpPr>
          <p:nvPr/>
        </p:nvCxnSpPr>
        <p:spPr>
          <a:xfrm>
            <a:off x="3388950" y="1344075"/>
            <a:ext cx="3273900" cy="2038800"/>
          </a:xfrm>
          <a:prstGeom prst="straightConnector1">
            <a:avLst/>
          </a:prstGeom>
          <a:noFill/>
          <a:ln w="38100" cap="flat" cmpd="sng">
            <a:solidFill>
              <a:srgbClr val="F05125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71"/>
          <p:cNvSpPr/>
          <p:nvPr/>
        </p:nvSpPr>
        <p:spPr>
          <a:xfrm>
            <a:off x="1190456" y="2765674"/>
            <a:ext cx="506700" cy="617100"/>
          </a:xfrm>
          <a:prstGeom prst="rect">
            <a:avLst/>
          </a:prstGeom>
          <a:solidFill>
            <a:srgbClr val="4424B5">
              <a:alpha val="49800"/>
            </a:srgb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920" name="Google Shape;2920;p71"/>
          <p:cNvSpPr/>
          <p:nvPr/>
        </p:nvSpPr>
        <p:spPr>
          <a:xfrm>
            <a:off x="1698190" y="2765699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921" name="Google Shape;2921;p71"/>
          <p:cNvSpPr/>
          <p:nvPr/>
        </p:nvSpPr>
        <p:spPr>
          <a:xfrm>
            <a:off x="1191325" y="2355699"/>
            <a:ext cx="506700" cy="410100"/>
          </a:xfrm>
          <a:prstGeom prst="rect">
            <a:avLst/>
          </a:prstGeom>
          <a:solidFill>
            <a:srgbClr val="2F2F2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0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22" name="Google Shape;2922;p71"/>
          <p:cNvSpPr/>
          <p:nvPr/>
        </p:nvSpPr>
        <p:spPr>
          <a:xfrm>
            <a:off x="1698301" y="2355699"/>
            <a:ext cx="506700" cy="410100"/>
          </a:xfrm>
          <a:prstGeom prst="rect">
            <a:avLst/>
          </a:prstGeom>
          <a:solidFill>
            <a:srgbClr val="2F2F2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10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23" name="Google Shape;2923;p71"/>
          <p:cNvSpPr/>
          <p:nvPr/>
        </p:nvSpPr>
        <p:spPr>
          <a:xfrm>
            <a:off x="2205277" y="2355699"/>
            <a:ext cx="506700" cy="410100"/>
          </a:xfrm>
          <a:prstGeom prst="rect">
            <a:avLst/>
          </a:prstGeom>
          <a:solidFill>
            <a:srgbClr val="2F2F2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20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24" name="Google Shape;2924;p71"/>
          <p:cNvSpPr/>
          <p:nvPr/>
        </p:nvSpPr>
        <p:spPr>
          <a:xfrm>
            <a:off x="2713252" y="2355699"/>
            <a:ext cx="506700" cy="410100"/>
          </a:xfrm>
          <a:prstGeom prst="rect">
            <a:avLst/>
          </a:prstGeom>
          <a:solidFill>
            <a:srgbClr val="3D3D3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30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25" name="Google Shape;2925;p71"/>
          <p:cNvSpPr/>
          <p:nvPr/>
        </p:nvSpPr>
        <p:spPr>
          <a:xfrm>
            <a:off x="3220229" y="2355699"/>
            <a:ext cx="506700" cy="410100"/>
          </a:xfrm>
          <a:prstGeom prst="rect">
            <a:avLst/>
          </a:prstGeom>
          <a:solidFill>
            <a:srgbClr val="3D3D3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40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26" name="Google Shape;2926;p71"/>
          <p:cNvSpPr/>
          <p:nvPr/>
        </p:nvSpPr>
        <p:spPr>
          <a:xfrm>
            <a:off x="3727205" y="2355699"/>
            <a:ext cx="506700" cy="410100"/>
          </a:xfrm>
          <a:prstGeom prst="rect">
            <a:avLst/>
          </a:prstGeom>
          <a:solidFill>
            <a:srgbClr val="3D3D3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50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27" name="Google Shape;2927;p71"/>
          <p:cNvSpPr/>
          <p:nvPr/>
        </p:nvSpPr>
        <p:spPr>
          <a:xfrm>
            <a:off x="2206285" y="2765699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928" name="Google Shape;2928;p71"/>
          <p:cNvSpPr/>
          <p:nvPr/>
        </p:nvSpPr>
        <p:spPr>
          <a:xfrm>
            <a:off x="1692187" y="1945600"/>
            <a:ext cx="5073300" cy="410100"/>
          </a:xfrm>
          <a:prstGeom prst="rect">
            <a:avLst/>
          </a:prstGeom>
          <a:solidFill>
            <a:srgbClr val="464646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 dirty="0" err="1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Roboto"/>
                <a:sym typeface="Roboto"/>
              </a:rPr>
              <a:t>週期</a:t>
            </a:r>
            <a:r>
              <a:rPr lang="en-US" sz="13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1</a:t>
            </a:r>
            <a:endParaRPr sz="1300" b="1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29" name="Google Shape;2929;p71"/>
          <p:cNvSpPr/>
          <p:nvPr/>
        </p:nvSpPr>
        <p:spPr>
          <a:xfrm>
            <a:off x="4235461" y="2355699"/>
            <a:ext cx="506700" cy="410100"/>
          </a:xfrm>
          <a:prstGeom prst="rect">
            <a:avLst/>
          </a:prstGeom>
          <a:solidFill>
            <a:srgbClr val="464646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60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30" name="Google Shape;2930;p71"/>
          <p:cNvSpPr/>
          <p:nvPr/>
        </p:nvSpPr>
        <p:spPr>
          <a:xfrm>
            <a:off x="4742437" y="2356199"/>
            <a:ext cx="506700" cy="410100"/>
          </a:xfrm>
          <a:prstGeom prst="rect">
            <a:avLst/>
          </a:prstGeom>
          <a:solidFill>
            <a:srgbClr val="464646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70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31" name="Google Shape;2931;p71"/>
          <p:cNvSpPr/>
          <p:nvPr/>
        </p:nvSpPr>
        <p:spPr>
          <a:xfrm>
            <a:off x="5249414" y="2355699"/>
            <a:ext cx="506700" cy="410100"/>
          </a:xfrm>
          <a:prstGeom prst="rect">
            <a:avLst/>
          </a:prstGeom>
          <a:solidFill>
            <a:srgbClr val="464646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80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32" name="Google Shape;2932;p71"/>
          <p:cNvSpPr/>
          <p:nvPr/>
        </p:nvSpPr>
        <p:spPr>
          <a:xfrm>
            <a:off x="5756789" y="2356199"/>
            <a:ext cx="506700" cy="410100"/>
          </a:xfrm>
          <a:prstGeom prst="rect">
            <a:avLst/>
          </a:prstGeom>
          <a:solidFill>
            <a:srgbClr val="505050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90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33" name="Google Shape;2933;p71"/>
          <p:cNvSpPr/>
          <p:nvPr/>
        </p:nvSpPr>
        <p:spPr>
          <a:xfrm>
            <a:off x="6263765" y="2355699"/>
            <a:ext cx="506700" cy="410100"/>
          </a:xfrm>
          <a:prstGeom prst="rect">
            <a:avLst/>
          </a:prstGeom>
          <a:solidFill>
            <a:srgbClr val="505050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100</a:t>
            </a:r>
            <a:endParaRPr sz="12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34" name="Google Shape;2934;p71"/>
          <p:cNvSpPr/>
          <p:nvPr/>
        </p:nvSpPr>
        <p:spPr>
          <a:xfrm>
            <a:off x="6770742" y="2355699"/>
            <a:ext cx="506700" cy="410100"/>
          </a:xfrm>
          <a:prstGeom prst="rect">
            <a:avLst/>
          </a:prstGeom>
          <a:solidFill>
            <a:srgbClr val="505050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110</a:t>
            </a:r>
            <a:endParaRPr sz="12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35" name="Google Shape;2935;p71"/>
          <p:cNvSpPr/>
          <p:nvPr/>
        </p:nvSpPr>
        <p:spPr>
          <a:xfrm>
            <a:off x="346575" y="3382034"/>
            <a:ext cx="846300" cy="617100"/>
          </a:xfrm>
          <a:prstGeom prst="rect">
            <a:avLst/>
          </a:prstGeom>
          <a:solidFill>
            <a:srgbClr val="2F2F2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Cell 1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70 ms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36" name="Google Shape;2936;p71"/>
          <p:cNvSpPr/>
          <p:nvPr/>
        </p:nvSpPr>
        <p:spPr>
          <a:xfrm>
            <a:off x="346575" y="3998729"/>
            <a:ext cx="846300" cy="617100"/>
          </a:xfrm>
          <a:prstGeom prst="rect">
            <a:avLst/>
          </a:prstGeom>
          <a:solidFill>
            <a:srgbClr val="3D3D3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Cell 2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30 ms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37" name="Google Shape;2937;p71"/>
          <p:cNvSpPr/>
          <p:nvPr/>
        </p:nvSpPr>
        <p:spPr>
          <a:xfrm>
            <a:off x="346575" y="4615200"/>
            <a:ext cx="846300" cy="617100"/>
          </a:xfrm>
          <a:prstGeom prst="rect">
            <a:avLst/>
          </a:prstGeom>
          <a:solidFill>
            <a:srgbClr val="41414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Cell 3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70 ms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38" name="Google Shape;2938;p71"/>
          <p:cNvSpPr/>
          <p:nvPr/>
        </p:nvSpPr>
        <p:spPr>
          <a:xfrm>
            <a:off x="346575" y="5231873"/>
            <a:ext cx="846300" cy="617100"/>
          </a:xfrm>
          <a:prstGeom prst="rect">
            <a:avLst/>
          </a:prstGeom>
          <a:solidFill>
            <a:srgbClr val="41414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Cell 4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30 ms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39" name="Google Shape;2939;p71"/>
          <p:cNvSpPr/>
          <p:nvPr/>
        </p:nvSpPr>
        <p:spPr>
          <a:xfrm>
            <a:off x="346580" y="2355574"/>
            <a:ext cx="846300" cy="1027200"/>
          </a:xfrm>
          <a:prstGeom prst="rect">
            <a:avLst/>
          </a:prstGeom>
          <a:solidFill>
            <a:srgbClr val="2F2F2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Map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100 ms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40" name="Google Shape;2940;p71"/>
          <p:cNvSpPr/>
          <p:nvPr/>
        </p:nvSpPr>
        <p:spPr>
          <a:xfrm>
            <a:off x="7278995" y="2355699"/>
            <a:ext cx="506700" cy="410100"/>
          </a:xfrm>
          <a:prstGeom prst="rect">
            <a:avLst/>
          </a:prstGeom>
          <a:solidFill>
            <a:srgbClr val="2F2F2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120</a:t>
            </a:r>
            <a:endParaRPr sz="12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41" name="Google Shape;2941;p71"/>
          <p:cNvSpPr/>
          <p:nvPr/>
        </p:nvSpPr>
        <p:spPr>
          <a:xfrm>
            <a:off x="7785972" y="2355699"/>
            <a:ext cx="506700" cy="410100"/>
          </a:xfrm>
          <a:prstGeom prst="rect">
            <a:avLst/>
          </a:prstGeom>
          <a:solidFill>
            <a:srgbClr val="2F2F2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130</a:t>
            </a:r>
            <a:endParaRPr sz="12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42" name="Google Shape;2942;p71"/>
          <p:cNvSpPr/>
          <p:nvPr/>
        </p:nvSpPr>
        <p:spPr>
          <a:xfrm>
            <a:off x="8292948" y="2355699"/>
            <a:ext cx="506700" cy="410100"/>
          </a:xfrm>
          <a:prstGeom prst="rect">
            <a:avLst/>
          </a:prstGeom>
          <a:solidFill>
            <a:srgbClr val="2F2F2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140</a:t>
            </a:r>
            <a:endParaRPr sz="12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43" name="Google Shape;2943;p71"/>
          <p:cNvSpPr/>
          <p:nvPr/>
        </p:nvSpPr>
        <p:spPr>
          <a:xfrm>
            <a:off x="6781252" y="1945600"/>
            <a:ext cx="5062200" cy="410100"/>
          </a:xfrm>
          <a:prstGeom prst="rect">
            <a:avLst/>
          </a:prstGeom>
          <a:solidFill>
            <a:srgbClr val="3D3D3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 dirty="0" err="1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Roboto"/>
                <a:sym typeface="Roboto"/>
              </a:rPr>
              <a:t>週期</a:t>
            </a:r>
            <a:r>
              <a:rPr lang="en-US" sz="13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2</a:t>
            </a:r>
            <a:endParaRPr sz="1300" b="1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44" name="Google Shape;2944;p71"/>
          <p:cNvSpPr/>
          <p:nvPr/>
        </p:nvSpPr>
        <p:spPr>
          <a:xfrm>
            <a:off x="8801202" y="2355699"/>
            <a:ext cx="506700" cy="410100"/>
          </a:xfrm>
          <a:prstGeom prst="rect">
            <a:avLst/>
          </a:prstGeom>
          <a:solidFill>
            <a:srgbClr val="3D3D3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150</a:t>
            </a:r>
            <a:endParaRPr sz="12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45" name="Google Shape;2945;p71"/>
          <p:cNvSpPr/>
          <p:nvPr/>
        </p:nvSpPr>
        <p:spPr>
          <a:xfrm>
            <a:off x="9308178" y="2355699"/>
            <a:ext cx="506700" cy="410100"/>
          </a:xfrm>
          <a:prstGeom prst="rect">
            <a:avLst/>
          </a:prstGeom>
          <a:solidFill>
            <a:srgbClr val="3D3D3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160</a:t>
            </a:r>
            <a:endParaRPr sz="12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46" name="Google Shape;2946;p71"/>
          <p:cNvSpPr/>
          <p:nvPr/>
        </p:nvSpPr>
        <p:spPr>
          <a:xfrm>
            <a:off x="9815154" y="2355699"/>
            <a:ext cx="506700" cy="410100"/>
          </a:xfrm>
          <a:prstGeom prst="rect">
            <a:avLst/>
          </a:prstGeom>
          <a:solidFill>
            <a:srgbClr val="3D3D3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170</a:t>
            </a:r>
            <a:endParaRPr sz="12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47" name="Google Shape;2947;p71"/>
          <p:cNvSpPr/>
          <p:nvPr/>
        </p:nvSpPr>
        <p:spPr>
          <a:xfrm>
            <a:off x="10322104" y="2355699"/>
            <a:ext cx="506700" cy="410100"/>
          </a:xfrm>
          <a:prstGeom prst="rect">
            <a:avLst/>
          </a:prstGeom>
          <a:solidFill>
            <a:srgbClr val="3D3D3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180</a:t>
            </a:r>
            <a:endParaRPr sz="12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48" name="Google Shape;2948;p71"/>
          <p:cNvSpPr/>
          <p:nvPr/>
        </p:nvSpPr>
        <p:spPr>
          <a:xfrm>
            <a:off x="10829081" y="2355699"/>
            <a:ext cx="506700" cy="410100"/>
          </a:xfrm>
          <a:prstGeom prst="rect">
            <a:avLst/>
          </a:prstGeom>
          <a:solidFill>
            <a:srgbClr val="3D3D3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190</a:t>
            </a:r>
            <a:endParaRPr sz="12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49" name="Google Shape;2949;p71"/>
          <p:cNvSpPr/>
          <p:nvPr/>
        </p:nvSpPr>
        <p:spPr>
          <a:xfrm>
            <a:off x="11336057" y="2355699"/>
            <a:ext cx="506700" cy="410100"/>
          </a:xfrm>
          <a:prstGeom prst="rect">
            <a:avLst/>
          </a:prstGeom>
          <a:solidFill>
            <a:srgbClr val="3D3D3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200</a:t>
            </a:r>
            <a:endParaRPr sz="12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50" name="Google Shape;2950;p71"/>
          <p:cNvSpPr/>
          <p:nvPr/>
        </p:nvSpPr>
        <p:spPr>
          <a:xfrm>
            <a:off x="2713045" y="2765674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951" name="Google Shape;2951;p71"/>
          <p:cNvSpPr/>
          <p:nvPr/>
        </p:nvSpPr>
        <p:spPr>
          <a:xfrm>
            <a:off x="3220778" y="2765699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952" name="Google Shape;2952;p71"/>
          <p:cNvSpPr/>
          <p:nvPr/>
        </p:nvSpPr>
        <p:spPr>
          <a:xfrm>
            <a:off x="3728873" y="2765699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953" name="Google Shape;2953;p71"/>
          <p:cNvSpPr/>
          <p:nvPr/>
        </p:nvSpPr>
        <p:spPr>
          <a:xfrm>
            <a:off x="4232048" y="2765674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954" name="Google Shape;2954;p71"/>
          <p:cNvSpPr/>
          <p:nvPr/>
        </p:nvSpPr>
        <p:spPr>
          <a:xfrm>
            <a:off x="4739782" y="2765699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955" name="Google Shape;2955;p71"/>
          <p:cNvSpPr/>
          <p:nvPr/>
        </p:nvSpPr>
        <p:spPr>
          <a:xfrm>
            <a:off x="5247876" y="2765699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956" name="Google Shape;2956;p71"/>
          <p:cNvSpPr/>
          <p:nvPr/>
        </p:nvSpPr>
        <p:spPr>
          <a:xfrm>
            <a:off x="5757042" y="2765674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957" name="Google Shape;2957;p71"/>
          <p:cNvSpPr/>
          <p:nvPr/>
        </p:nvSpPr>
        <p:spPr>
          <a:xfrm>
            <a:off x="6264776" y="2765699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958" name="Google Shape;2958;p71"/>
          <p:cNvSpPr/>
          <p:nvPr/>
        </p:nvSpPr>
        <p:spPr>
          <a:xfrm>
            <a:off x="6772871" y="2765699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959" name="Google Shape;2959;p71"/>
          <p:cNvSpPr/>
          <p:nvPr/>
        </p:nvSpPr>
        <p:spPr>
          <a:xfrm>
            <a:off x="7279631" y="2765674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960" name="Google Shape;2960;p71"/>
          <p:cNvSpPr/>
          <p:nvPr/>
        </p:nvSpPr>
        <p:spPr>
          <a:xfrm>
            <a:off x="7787364" y="2765699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961" name="Google Shape;2961;p71"/>
          <p:cNvSpPr/>
          <p:nvPr/>
        </p:nvSpPr>
        <p:spPr>
          <a:xfrm>
            <a:off x="8295459" y="2765699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962" name="Google Shape;2962;p71"/>
          <p:cNvSpPr/>
          <p:nvPr/>
        </p:nvSpPr>
        <p:spPr>
          <a:xfrm>
            <a:off x="8798634" y="2765674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963" name="Google Shape;2963;p71"/>
          <p:cNvSpPr/>
          <p:nvPr/>
        </p:nvSpPr>
        <p:spPr>
          <a:xfrm>
            <a:off x="9306368" y="2765699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964" name="Google Shape;2964;p71"/>
          <p:cNvSpPr/>
          <p:nvPr/>
        </p:nvSpPr>
        <p:spPr>
          <a:xfrm>
            <a:off x="9814462" y="2765699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965" name="Google Shape;2965;p71"/>
          <p:cNvSpPr/>
          <p:nvPr/>
        </p:nvSpPr>
        <p:spPr>
          <a:xfrm>
            <a:off x="10322523" y="2765674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966" name="Google Shape;2966;p71"/>
          <p:cNvSpPr/>
          <p:nvPr/>
        </p:nvSpPr>
        <p:spPr>
          <a:xfrm>
            <a:off x="10830257" y="2765699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967" name="Google Shape;2967;p71"/>
          <p:cNvSpPr/>
          <p:nvPr/>
        </p:nvSpPr>
        <p:spPr>
          <a:xfrm>
            <a:off x="11338352" y="2765699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968" name="Google Shape;2968;p71"/>
          <p:cNvSpPr/>
          <p:nvPr/>
        </p:nvSpPr>
        <p:spPr>
          <a:xfrm>
            <a:off x="1189818" y="3382186"/>
            <a:ext cx="506700" cy="617100"/>
          </a:xfrm>
          <a:prstGeom prst="rect">
            <a:avLst/>
          </a:prstGeom>
          <a:solidFill>
            <a:srgbClr val="4424B5">
              <a:alpha val="49800"/>
            </a:srgb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969" name="Google Shape;2969;p71"/>
          <p:cNvSpPr/>
          <p:nvPr/>
        </p:nvSpPr>
        <p:spPr>
          <a:xfrm>
            <a:off x="1697552" y="338221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970" name="Google Shape;2970;p71"/>
          <p:cNvSpPr/>
          <p:nvPr/>
        </p:nvSpPr>
        <p:spPr>
          <a:xfrm>
            <a:off x="2205647" y="338221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971" name="Google Shape;2971;p71"/>
          <p:cNvSpPr/>
          <p:nvPr/>
        </p:nvSpPr>
        <p:spPr>
          <a:xfrm>
            <a:off x="2712406" y="33821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972" name="Google Shape;2972;p71"/>
          <p:cNvSpPr/>
          <p:nvPr/>
        </p:nvSpPr>
        <p:spPr>
          <a:xfrm>
            <a:off x="3220140" y="338221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973" name="Google Shape;2973;p71"/>
          <p:cNvSpPr/>
          <p:nvPr/>
        </p:nvSpPr>
        <p:spPr>
          <a:xfrm>
            <a:off x="3728235" y="338221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974" name="Google Shape;2974;p71"/>
          <p:cNvSpPr/>
          <p:nvPr/>
        </p:nvSpPr>
        <p:spPr>
          <a:xfrm>
            <a:off x="4231409" y="33821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975" name="Google Shape;2975;p71"/>
          <p:cNvSpPr/>
          <p:nvPr/>
        </p:nvSpPr>
        <p:spPr>
          <a:xfrm>
            <a:off x="4739143" y="338221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976" name="Google Shape;2976;p71"/>
          <p:cNvSpPr/>
          <p:nvPr/>
        </p:nvSpPr>
        <p:spPr>
          <a:xfrm>
            <a:off x="5247238" y="338221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977" name="Google Shape;2977;p71"/>
          <p:cNvSpPr/>
          <p:nvPr/>
        </p:nvSpPr>
        <p:spPr>
          <a:xfrm>
            <a:off x="5756404" y="33821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978" name="Google Shape;2978;p71"/>
          <p:cNvSpPr/>
          <p:nvPr/>
        </p:nvSpPr>
        <p:spPr>
          <a:xfrm>
            <a:off x="6264138" y="338221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979" name="Google Shape;2979;p71"/>
          <p:cNvSpPr/>
          <p:nvPr/>
        </p:nvSpPr>
        <p:spPr>
          <a:xfrm>
            <a:off x="6772233" y="338221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980" name="Google Shape;2980;p71"/>
          <p:cNvSpPr/>
          <p:nvPr/>
        </p:nvSpPr>
        <p:spPr>
          <a:xfrm>
            <a:off x="7278992" y="33821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981" name="Google Shape;2981;p71"/>
          <p:cNvSpPr/>
          <p:nvPr/>
        </p:nvSpPr>
        <p:spPr>
          <a:xfrm>
            <a:off x="7786726" y="338221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982" name="Google Shape;2982;p71"/>
          <p:cNvSpPr/>
          <p:nvPr/>
        </p:nvSpPr>
        <p:spPr>
          <a:xfrm>
            <a:off x="8294821" y="338221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983" name="Google Shape;2983;p71"/>
          <p:cNvSpPr/>
          <p:nvPr/>
        </p:nvSpPr>
        <p:spPr>
          <a:xfrm>
            <a:off x="8797995" y="33821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984" name="Google Shape;2984;p71"/>
          <p:cNvSpPr/>
          <p:nvPr/>
        </p:nvSpPr>
        <p:spPr>
          <a:xfrm>
            <a:off x="9305729" y="338221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985" name="Google Shape;2985;p71"/>
          <p:cNvSpPr/>
          <p:nvPr/>
        </p:nvSpPr>
        <p:spPr>
          <a:xfrm>
            <a:off x="9813824" y="338221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986" name="Google Shape;2986;p71"/>
          <p:cNvSpPr/>
          <p:nvPr/>
        </p:nvSpPr>
        <p:spPr>
          <a:xfrm>
            <a:off x="10321885" y="33821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987" name="Google Shape;2987;p71"/>
          <p:cNvSpPr/>
          <p:nvPr/>
        </p:nvSpPr>
        <p:spPr>
          <a:xfrm>
            <a:off x="10829619" y="338221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988" name="Google Shape;2988;p71"/>
          <p:cNvSpPr/>
          <p:nvPr/>
        </p:nvSpPr>
        <p:spPr>
          <a:xfrm>
            <a:off x="11337714" y="338221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989" name="Google Shape;2989;p71"/>
          <p:cNvSpPr/>
          <p:nvPr/>
        </p:nvSpPr>
        <p:spPr>
          <a:xfrm>
            <a:off x="1189813" y="4009332"/>
            <a:ext cx="503700" cy="613500"/>
          </a:xfrm>
          <a:prstGeom prst="rect">
            <a:avLst/>
          </a:prstGeom>
          <a:solidFill>
            <a:srgbClr val="4424B5">
              <a:alpha val="49800"/>
            </a:srgb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990" name="Google Shape;2990;p71"/>
          <p:cNvSpPr/>
          <p:nvPr/>
        </p:nvSpPr>
        <p:spPr>
          <a:xfrm>
            <a:off x="1697552" y="39987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991" name="Google Shape;2991;p71"/>
          <p:cNvSpPr/>
          <p:nvPr/>
        </p:nvSpPr>
        <p:spPr>
          <a:xfrm>
            <a:off x="2205647" y="39987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992" name="Google Shape;2992;p71"/>
          <p:cNvSpPr/>
          <p:nvPr/>
        </p:nvSpPr>
        <p:spPr>
          <a:xfrm>
            <a:off x="2712406" y="3998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993" name="Google Shape;2993;p71"/>
          <p:cNvSpPr/>
          <p:nvPr/>
        </p:nvSpPr>
        <p:spPr>
          <a:xfrm>
            <a:off x="3220140" y="39987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994" name="Google Shape;2994;p71"/>
          <p:cNvSpPr/>
          <p:nvPr/>
        </p:nvSpPr>
        <p:spPr>
          <a:xfrm>
            <a:off x="3728235" y="39987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995" name="Google Shape;2995;p71"/>
          <p:cNvSpPr/>
          <p:nvPr/>
        </p:nvSpPr>
        <p:spPr>
          <a:xfrm>
            <a:off x="4231409" y="3998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996" name="Google Shape;2996;p71"/>
          <p:cNvSpPr/>
          <p:nvPr/>
        </p:nvSpPr>
        <p:spPr>
          <a:xfrm>
            <a:off x="4739143" y="39987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997" name="Google Shape;2997;p71"/>
          <p:cNvSpPr/>
          <p:nvPr/>
        </p:nvSpPr>
        <p:spPr>
          <a:xfrm>
            <a:off x="5247238" y="39987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998" name="Google Shape;2998;p71"/>
          <p:cNvSpPr/>
          <p:nvPr/>
        </p:nvSpPr>
        <p:spPr>
          <a:xfrm>
            <a:off x="5756404" y="3998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2999" name="Google Shape;2999;p71"/>
          <p:cNvSpPr/>
          <p:nvPr/>
        </p:nvSpPr>
        <p:spPr>
          <a:xfrm>
            <a:off x="6264138" y="39987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000" name="Google Shape;3000;p71"/>
          <p:cNvSpPr/>
          <p:nvPr/>
        </p:nvSpPr>
        <p:spPr>
          <a:xfrm>
            <a:off x="6772233" y="39987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001" name="Google Shape;3001;p71"/>
          <p:cNvSpPr/>
          <p:nvPr/>
        </p:nvSpPr>
        <p:spPr>
          <a:xfrm>
            <a:off x="7278992" y="3998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002" name="Google Shape;3002;p71"/>
          <p:cNvSpPr/>
          <p:nvPr/>
        </p:nvSpPr>
        <p:spPr>
          <a:xfrm>
            <a:off x="7786726" y="39987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003" name="Google Shape;3003;p71"/>
          <p:cNvSpPr/>
          <p:nvPr/>
        </p:nvSpPr>
        <p:spPr>
          <a:xfrm>
            <a:off x="8294821" y="39987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004" name="Google Shape;3004;p71"/>
          <p:cNvSpPr/>
          <p:nvPr/>
        </p:nvSpPr>
        <p:spPr>
          <a:xfrm>
            <a:off x="8797995" y="3998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005" name="Google Shape;3005;p71"/>
          <p:cNvSpPr/>
          <p:nvPr/>
        </p:nvSpPr>
        <p:spPr>
          <a:xfrm>
            <a:off x="9305729" y="39987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006" name="Google Shape;3006;p71"/>
          <p:cNvSpPr/>
          <p:nvPr/>
        </p:nvSpPr>
        <p:spPr>
          <a:xfrm>
            <a:off x="9813824" y="39987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007" name="Google Shape;3007;p71"/>
          <p:cNvSpPr/>
          <p:nvPr/>
        </p:nvSpPr>
        <p:spPr>
          <a:xfrm>
            <a:off x="10321885" y="3998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008" name="Google Shape;3008;p71"/>
          <p:cNvSpPr/>
          <p:nvPr/>
        </p:nvSpPr>
        <p:spPr>
          <a:xfrm>
            <a:off x="10829619" y="39987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009" name="Google Shape;3009;p71"/>
          <p:cNvSpPr/>
          <p:nvPr/>
        </p:nvSpPr>
        <p:spPr>
          <a:xfrm>
            <a:off x="11337714" y="39987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010" name="Google Shape;3010;p71"/>
          <p:cNvSpPr/>
          <p:nvPr/>
        </p:nvSpPr>
        <p:spPr>
          <a:xfrm>
            <a:off x="1190825" y="4615736"/>
            <a:ext cx="506700" cy="617100"/>
          </a:xfrm>
          <a:prstGeom prst="rect">
            <a:avLst/>
          </a:prstGeom>
          <a:solidFill>
            <a:srgbClr val="4424B5">
              <a:alpha val="49800"/>
            </a:srgb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011" name="Google Shape;3011;p71"/>
          <p:cNvSpPr/>
          <p:nvPr/>
        </p:nvSpPr>
        <p:spPr>
          <a:xfrm>
            <a:off x="1698558" y="4615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012" name="Google Shape;3012;p71"/>
          <p:cNvSpPr/>
          <p:nvPr/>
        </p:nvSpPr>
        <p:spPr>
          <a:xfrm>
            <a:off x="2206653" y="4615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013" name="Google Shape;3013;p71"/>
          <p:cNvSpPr/>
          <p:nvPr/>
        </p:nvSpPr>
        <p:spPr>
          <a:xfrm>
            <a:off x="2713413" y="461573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014" name="Google Shape;3014;p71"/>
          <p:cNvSpPr/>
          <p:nvPr/>
        </p:nvSpPr>
        <p:spPr>
          <a:xfrm>
            <a:off x="3221147" y="4615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015" name="Google Shape;3015;p71"/>
          <p:cNvSpPr/>
          <p:nvPr/>
        </p:nvSpPr>
        <p:spPr>
          <a:xfrm>
            <a:off x="3729241" y="4615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016" name="Google Shape;3016;p71"/>
          <p:cNvSpPr/>
          <p:nvPr/>
        </p:nvSpPr>
        <p:spPr>
          <a:xfrm>
            <a:off x="4232416" y="461573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017" name="Google Shape;3017;p71"/>
          <p:cNvSpPr/>
          <p:nvPr/>
        </p:nvSpPr>
        <p:spPr>
          <a:xfrm>
            <a:off x="4740150" y="4615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018" name="Google Shape;3018;p71"/>
          <p:cNvSpPr/>
          <p:nvPr/>
        </p:nvSpPr>
        <p:spPr>
          <a:xfrm>
            <a:off x="5248245" y="4615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019" name="Google Shape;3019;p71"/>
          <p:cNvSpPr/>
          <p:nvPr/>
        </p:nvSpPr>
        <p:spPr>
          <a:xfrm>
            <a:off x="5757411" y="461573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020" name="Google Shape;3020;p71"/>
          <p:cNvSpPr/>
          <p:nvPr/>
        </p:nvSpPr>
        <p:spPr>
          <a:xfrm>
            <a:off x="6265144" y="4615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021" name="Google Shape;3021;p71"/>
          <p:cNvSpPr/>
          <p:nvPr/>
        </p:nvSpPr>
        <p:spPr>
          <a:xfrm>
            <a:off x="6773239" y="4615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022" name="Google Shape;3022;p71"/>
          <p:cNvSpPr/>
          <p:nvPr/>
        </p:nvSpPr>
        <p:spPr>
          <a:xfrm>
            <a:off x="7279999" y="461573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023" name="Google Shape;3023;p71"/>
          <p:cNvSpPr/>
          <p:nvPr/>
        </p:nvSpPr>
        <p:spPr>
          <a:xfrm>
            <a:off x="7787733" y="4615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024" name="Google Shape;3024;p71"/>
          <p:cNvSpPr/>
          <p:nvPr/>
        </p:nvSpPr>
        <p:spPr>
          <a:xfrm>
            <a:off x="8295827" y="4615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025" name="Google Shape;3025;p71"/>
          <p:cNvSpPr/>
          <p:nvPr/>
        </p:nvSpPr>
        <p:spPr>
          <a:xfrm>
            <a:off x="8799002" y="461573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026" name="Google Shape;3026;p71"/>
          <p:cNvSpPr/>
          <p:nvPr/>
        </p:nvSpPr>
        <p:spPr>
          <a:xfrm>
            <a:off x="9306736" y="4615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027" name="Google Shape;3027;p71"/>
          <p:cNvSpPr/>
          <p:nvPr/>
        </p:nvSpPr>
        <p:spPr>
          <a:xfrm>
            <a:off x="9814831" y="4615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028" name="Google Shape;3028;p71"/>
          <p:cNvSpPr/>
          <p:nvPr/>
        </p:nvSpPr>
        <p:spPr>
          <a:xfrm>
            <a:off x="10322892" y="461573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029" name="Google Shape;3029;p71"/>
          <p:cNvSpPr/>
          <p:nvPr/>
        </p:nvSpPr>
        <p:spPr>
          <a:xfrm>
            <a:off x="10830625" y="4615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030" name="Google Shape;3030;p71"/>
          <p:cNvSpPr/>
          <p:nvPr/>
        </p:nvSpPr>
        <p:spPr>
          <a:xfrm>
            <a:off x="11338720" y="4615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031" name="Google Shape;3031;p71"/>
          <p:cNvSpPr/>
          <p:nvPr/>
        </p:nvSpPr>
        <p:spPr>
          <a:xfrm>
            <a:off x="1189818" y="5231885"/>
            <a:ext cx="506700" cy="617100"/>
          </a:xfrm>
          <a:prstGeom prst="rect">
            <a:avLst/>
          </a:prstGeom>
          <a:solidFill>
            <a:srgbClr val="4424B5">
              <a:alpha val="49800"/>
            </a:srgb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032" name="Google Shape;3032;p71"/>
          <p:cNvSpPr/>
          <p:nvPr/>
        </p:nvSpPr>
        <p:spPr>
          <a:xfrm>
            <a:off x="1697552" y="5231910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033" name="Google Shape;3033;p71"/>
          <p:cNvSpPr/>
          <p:nvPr/>
        </p:nvSpPr>
        <p:spPr>
          <a:xfrm>
            <a:off x="2205647" y="5231910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034" name="Google Shape;3034;p71"/>
          <p:cNvSpPr/>
          <p:nvPr/>
        </p:nvSpPr>
        <p:spPr>
          <a:xfrm>
            <a:off x="2712406" y="5231885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035" name="Google Shape;3035;p71"/>
          <p:cNvSpPr/>
          <p:nvPr/>
        </p:nvSpPr>
        <p:spPr>
          <a:xfrm>
            <a:off x="3220140" y="5231910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036" name="Google Shape;3036;p71"/>
          <p:cNvSpPr/>
          <p:nvPr/>
        </p:nvSpPr>
        <p:spPr>
          <a:xfrm>
            <a:off x="3728235" y="5231910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037" name="Google Shape;3037;p71"/>
          <p:cNvSpPr/>
          <p:nvPr/>
        </p:nvSpPr>
        <p:spPr>
          <a:xfrm>
            <a:off x="4231409" y="5231885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038" name="Google Shape;3038;p71"/>
          <p:cNvSpPr/>
          <p:nvPr/>
        </p:nvSpPr>
        <p:spPr>
          <a:xfrm>
            <a:off x="4739143" y="5231910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039" name="Google Shape;3039;p71"/>
          <p:cNvSpPr/>
          <p:nvPr/>
        </p:nvSpPr>
        <p:spPr>
          <a:xfrm>
            <a:off x="5247238" y="5231910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040" name="Google Shape;3040;p71"/>
          <p:cNvSpPr/>
          <p:nvPr/>
        </p:nvSpPr>
        <p:spPr>
          <a:xfrm>
            <a:off x="5756404" y="5231885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041" name="Google Shape;3041;p71"/>
          <p:cNvSpPr/>
          <p:nvPr/>
        </p:nvSpPr>
        <p:spPr>
          <a:xfrm>
            <a:off x="6264138" y="5231910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042" name="Google Shape;3042;p71"/>
          <p:cNvSpPr/>
          <p:nvPr/>
        </p:nvSpPr>
        <p:spPr>
          <a:xfrm>
            <a:off x="6772233" y="5231910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043" name="Google Shape;3043;p71"/>
          <p:cNvSpPr/>
          <p:nvPr/>
        </p:nvSpPr>
        <p:spPr>
          <a:xfrm>
            <a:off x="7278992" y="5231885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044" name="Google Shape;3044;p71"/>
          <p:cNvSpPr/>
          <p:nvPr/>
        </p:nvSpPr>
        <p:spPr>
          <a:xfrm>
            <a:off x="7786726" y="5231910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045" name="Google Shape;3045;p71"/>
          <p:cNvSpPr/>
          <p:nvPr/>
        </p:nvSpPr>
        <p:spPr>
          <a:xfrm>
            <a:off x="8294821" y="5231910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046" name="Google Shape;3046;p71"/>
          <p:cNvSpPr/>
          <p:nvPr/>
        </p:nvSpPr>
        <p:spPr>
          <a:xfrm>
            <a:off x="8797995" y="5231885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047" name="Google Shape;3047;p71"/>
          <p:cNvSpPr/>
          <p:nvPr/>
        </p:nvSpPr>
        <p:spPr>
          <a:xfrm>
            <a:off x="9305729" y="5231910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048" name="Google Shape;3048;p71"/>
          <p:cNvSpPr/>
          <p:nvPr/>
        </p:nvSpPr>
        <p:spPr>
          <a:xfrm>
            <a:off x="9813824" y="5231910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049" name="Google Shape;3049;p71"/>
          <p:cNvSpPr/>
          <p:nvPr/>
        </p:nvSpPr>
        <p:spPr>
          <a:xfrm>
            <a:off x="10321885" y="5231885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050" name="Google Shape;3050;p71"/>
          <p:cNvSpPr/>
          <p:nvPr/>
        </p:nvSpPr>
        <p:spPr>
          <a:xfrm>
            <a:off x="10829619" y="5231910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051" name="Google Shape;3051;p71"/>
          <p:cNvSpPr/>
          <p:nvPr/>
        </p:nvSpPr>
        <p:spPr>
          <a:xfrm>
            <a:off x="11337714" y="5231910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052" name="Google Shape;3052;p71"/>
          <p:cNvSpPr txBox="1"/>
          <p:nvPr/>
        </p:nvSpPr>
        <p:spPr>
          <a:xfrm>
            <a:off x="1920450" y="450600"/>
            <a:ext cx="3450300" cy="10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rPr>
              <a:t> 0 time /  </a:t>
            </a:r>
            <a:r>
              <a:rPr lang="en-US" sz="36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rPr>
              <a:t>0 ms</a:t>
            </a:r>
            <a:endParaRPr sz="3600">
              <a:solidFill>
                <a:schemeClr val="accent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grpSp>
        <p:nvGrpSpPr>
          <p:cNvPr id="3053" name="Google Shape;3053;p71"/>
          <p:cNvGrpSpPr/>
          <p:nvPr/>
        </p:nvGrpSpPr>
        <p:grpSpPr>
          <a:xfrm>
            <a:off x="-61447" y="380620"/>
            <a:ext cx="1879681" cy="1167158"/>
            <a:chOff x="-117649" y="245151"/>
            <a:chExt cx="8551779" cy="5310089"/>
          </a:xfrm>
        </p:grpSpPr>
        <p:sp>
          <p:nvSpPr>
            <p:cNvPr id="3054" name="Google Shape;3054;p71"/>
            <p:cNvSpPr/>
            <p:nvPr/>
          </p:nvSpPr>
          <p:spPr>
            <a:xfrm>
              <a:off x="6240377" y="988908"/>
              <a:ext cx="446700" cy="152100"/>
            </a:xfrm>
            <a:prstGeom prst="roundRect">
              <a:avLst>
                <a:gd name="adj" fmla="val 16667"/>
              </a:avLst>
            </a:prstGeom>
            <a:solidFill>
              <a:schemeClr val="dk2"/>
            </a:solidFill>
            <a:ln w="381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5" name="Google Shape;3055;p71"/>
            <p:cNvSpPr/>
            <p:nvPr/>
          </p:nvSpPr>
          <p:spPr>
            <a:xfrm rot="5257651">
              <a:off x="6302612" y="1063266"/>
              <a:ext cx="318873" cy="152230"/>
            </a:xfrm>
            <a:prstGeom prst="roundRect">
              <a:avLst>
                <a:gd name="adj" fmla="val 16667"/>
              </a:avLst>
            </a:prstGeom>
            <a:solidFill>
              <a:schemeClr val="dk2"/>
            </a:solidFill>
            <a:ln w="381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056" name="Google Shape;3056;p71"/>
            <p:cNvGrpSpPr/>
            <p:nvPr/>
          </p:nvGrpSpPr>
          <p:grpSpPr>
            <a:xfrm>
              <a:off x="-117649" y="245151"/>
              <a:ext cx="8551779" cy="5310089"/>
              <a:chOff x="-105374" y="208276"/>
              <a:chExt cx="8551779" cy="5310089"/>
            </a:xfrm>
          </p:grpSpPr>
          <p:sp>
            <p:nvSpPr>
              <p:cNvPr id="3057" name="Google Shape;3057;p71"/>
              <p:cNvSpPr/>
              <p:nvPr/>
            </p:nvSpPr>
            <p:spPr>
              <a:xfrm>
                <a:off x="3190454" y="1998240"/>
                <a:ext cx="5255950" cy="3178650"/>
              </a:xfrm>
              <a:custGeom>
                <a:avLst/>
                <a:gdLst/>
                <a:ahLst/>
                <a:cxnLst/>
                <a:rect l="l" t="t" r="r" b="b"/>
                <a:pathLst>
                  <a:path w="210238" h="127146" extrusionOk="0">
                    <a:moveTo>
                      <a:pt x="1676" y="5611"/>
                    </a:moveTo>
                    <a:cubicBezTo>
                      <a:pt x="-13154" y="22572"/>
                      <a:pt x="80416" y="108276"/>
                      <a:pt x="107373" y="123106"/>
                    </a:cubicBezTo>
                    <a:cubicBezTo>
                      <a:pt x="134330" y="137936"/>
                      <a:pt x="149488" y="108030"/>
                      <a:pt x="163417" y="94593"/>
                    </a:cubicBezTo>
                    <a:cubicBezTo>
                      <a:pt x="177346" y="81156"/>
                      <a:pt x="185457" y="54691"/>
                      <a:pt x="190947" y="42482"/>
                    </a:cubicBezTo>
                    <a:cubicBezTo>
                      <a:pt x="196437" y="30274"/>
                      <a:pt x="227900" y="27487"/>
                      <a:pt x="196355" y="21342"/>
                    </a:cubicBezTo>
                    <a:cubicBezTo>
                      <a:pt x="164810" y="15197"/>
                      <a:pt x="16506" y="-11350"/>
                      <a:pt x="1676" y="561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</p:sp>
          <p:sp>
            <p:nvSpPr>
              <p:cNvPr id="3058" name="Google Shape;3058;p71"/>
              <p:cNvSpPr/>
              <p:nvPr/>
            </p:nvSpPr>
            <p:spPr>
              <a:xfrm>
                <a:off x="3247615" y="208276"/>
                <a:ext cx="5121106" cy="2949759"/>
              </a:xfrm>
              <a:custGeom>
                <a:avLst/>
                <a:gdLst/>
                <a:ahLst/>
                <a:cxnLst/>
                <a:rect l="l" t="t" r="r" b="b"/>
                <a:pathLst>
                  <a:path w="166920" h="96146" extrusionOk="0">
                    <a:moveTo>
                      <a:pt x="0" y="61568"/>
                    </a:moveTo>
                    <a:cubicBezTo>
                      <a:pt x="5251" y="57342"/>
                      <a:pt x="20747" y="44664"/>
                      <a:pt x="31505" y="36211"/>
                    </a:cubicBezTo>
                    <a:cubicBezTo>
                      <a:pt x="42263" y="27759"/>
                      <a:pt x="55966" y="16872"/>
                      <a:pt x="64546" y="10853"/>
                    </a:cubicBezTo>
                    <a:cubicBezTo>
                      <a:pt x="73127" y="4834"/>
                      <a:pt x="74920" y="480"/>
                      <a:pt x="82988" y="96"/>
                    </a:cubicBezTo>
                    <a:cubicBezTo>
                      <a:pt x="91056" y="-288"/>
                      <a:pt x="105783" y="6243"/>
                      <a:pt x="112955" y="8548"/>
                    </a:cubicBezTo>
                    <a:cubicBezTo>
                      <a:pt x="120127" y="10853"/>
                      <a:pt x="126914" y="11110"/>
                      <a:pt x="126018" y="13927"/>
                    </a:cubicBezTo>
                    <a:cubicBezTo>
                      <a:pt x="125122" y="16745"/>
                      <a:pt x="114237" y="23788"/>
                      <a:pt x="107577" y="25453"/>
                    </a:cubicBezTo>
                    <a:cubicBezTo>
                      <a:pt x="100918" y="27118"/>
                      <a:pt x="91312" y="19946"/>
                      <a:pt x="86061" y="23916"/>
                    </a:cubicBezTo>
                    <a:cubicBezTo>
                      <a:pt x="80810" y="27886"/>
                      <a:pt x="67876" y="44664"/>
                      <a:pt x="76072" y="49274"/>
                    </a:cubicBezTo>
                    <a:cubicBezTo>
                      <a:pt x="84268" y="53885"/>
                      <a:pt x="123969" y="51323"/>
                      <a:pt x="135239" y="51579"/>
                    </a:cubicBezTo>
                    <a:cubicBezTo>
                      <a:pt x="146509" y="51835"/>
                      <a:pt x="139082" y="48505"/>
                      <a:pt x="143692" y="50810"/>
                    </a:cubicBezTo>
                    <a:cubicBezTo>
                      <a:pt x="148303" y="53115"/>
                      <a:pt x="159188" y="59391"/>
                      <a:pt x="162902" y="65410"/>
                    </a:cubicBezTo>
                    <a:cubicBezTo>
                      <a:pt x="166616" y="71429"/>
                      <a:pt x="167896" y="81802"/>
                      <a:pt x="165975" y="86925"/>
                    </a:cubicBezTo>
                    <a:cubicBezTo>
                      <a:pt x="164054" y="92048"/>
                      <a:pt x="153809" y="94609"/>
                      <a:pt x="151376" y="96146"/>
                    </a:cubicBezTo>
                  </a:path>
                </a:pathLst>
              </a:custGeom>
              <a:solidFill>
                <a:srgbClr val="FFFFFF"/>
              </a:solidFill>
              <a:ln w="3810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3059" name="Google Shape;3059;p71"/>
              <p:cNvSpPr/>
              <p:nvPr/>
            </p:nvSpPr>
            <p:spPr>
              <a:xfrm>
                <a:off x="5871377" y="4900500"/>
                <a:ext cx="1314024" cy="617865"/>
              </a:xfrm>
              <a:custGeom>
                <a:avLst/>
                <a:gdLst/>
                <a:ahLst/>
                <a:cxnLst/>
                <a:rect l="l" t="t" r="r" b="b"/>
                <a:pathLst>
                  <a:path w="42830" h="20139" extrusionOk="0">
                    <a:moveTo>
                      <a:pt x="40461" y="3842"/>
                    </a:moveTo>
                    <a:cubicBezTo>
                      <a:pt x="40717" y="5251"/>
                      <a:pt x="44431" y="9606"/>
                      <a:pt x="41998" y="12295"/>
                    </a:cubicBezTo>
                    <a:cubicBezTo>
                      <a:pt x="39565" y="14985"/>
                      <a:pt x="32650" y="20619"/>
                      <a:pt x="25862" y="19979"/>
                    </a:cubicBezTo>
                    <a:cubicBezTo>
                      <a:pt x="19075" y="19339"/>
                      <a:pt x="4987" y="11783"/>
                      <a:pt x="1273" y="8453"/>
                    </a:cubicBezTo>
                    <a:cubicBezTo>
                      <a:pt x="-2441" y="5123"/>
                      <a:pt x="3194" y="1409"/>
                      <a:pt x="3578" y="0"/>
                    </a:cubicBezTo>
                  </a:path>
                </a:pathLst>
              </a:custGeom>
              <a:solidFill>
                <a:srgbClr val="FFFFFF"/>
              </a:solidFill>
              <a:ln w="3810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3060" name="Google Shape;3060;p71"/>
              <p:cNvSpPr/>
              <p:nvPr/>
            </p:nvSpPr>
            <p:spPr>
              <a:xfrm>
                <a:off x="5179864" y="1248025"/>
                <a:ext cx="2568300" cy="3058500"/>
              </a:xfrm>
              <a:prstGeom prst="ellipse">
                <a:avLst/>
              </a:prstGeom>
              <a:solidFill>
                <a:schemeClr val="lt2"/>
              </a:solidFill>
              <a:ln w="381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1" name="Google Shape;3061;p71"/>
              <p:cNvSpPr/>
              <p:nvPr/>
            </p:nvSpPr>
            <p:spPr>
              <a:xfrm>
                <a:off x="3187951" y="1982425"/>
                <a:ext cx="2514842" cy="3075593"/>
              </a:xfrm>
              <a:custGeom>
                <a:avLst/>
                <a:gdLst/>
                <a:ahLst/>
                <a:cxnLst/>
                <a:rect l="l" t="t" r="r" b="b"/>
                <a:pathLst>
                  <a:path w="111227" h="126217" extrusionOk="0">
                    <a:moveTo>
                      <a:pt x="111227" y="126217"/>
                    </a:moveTo>
                    <a:cubicBezTo>
                      <a:pt x="97626" y="124824"/>
                      <a:pt x="45352" y="119745"/>
                      <a:pt x="29620" y="117860"/>
                    </a:cubicBezTo>
                    <a:cubicBezTo>
                      <a:pt x="13889" y="115976"/>
                      <a:pt x="21017" y="115320"/>
                      <a:pt x="16838" y="114910"/>
                    </a:cubicBezTo>
                    <a:cubicBezTo>
                      <a:pt x="12659" y="114500"/>
                      <a:pt x="6432" y="116877"/>
                      <a:pt x="4547" y="115402"/>
                    </a:cubicBezTo>
                    <a:cubicBezTo>
                      <a:pt x="2663" y="113927"/>
                      <a:pt x="6268" y="123841"/>
                      <a:pt x="5531" y="106061"/>
                    </a:cubicBezTo>
                    <a:cubicBezTo>
                      <a:pt x="4794" y="88281"/>
                      <a:pt x="615" y="25683"/>
                      <a:pt x="123" y="8722"/>
                    </a:cubicBezTo>
                    <a:cubicBezTo>
                      <a:pt x="-369" y="-8239"/>
                      <a:pt x="2171" y="5035"/>
                      <a:pt x="2581" y="4297"/>
                    </a:cubicBezTo>
                  </a:path>
                </a:pathLst>
              </a:custGeom>
              <a:solidFill>
                <a:srgbClr val="FFFFFF"/>
              </a:solidFill>
              <a:ln w="3810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3062" name="Google Shape;3062;p71"/>
              <p:cNvSpPr/>
              <p:nvPr/>
            </p:nvSpPr>
            <p:spPr>
              <a:xfrm>
                <a:off x="5455242" y="1512119"/>
                <a:ext cx="2023800" cy="2555100"/>
              </a:xfrm>
              <a:prstGeom prst="ellipse">
                <a:avLst/>
              </a:prstGeom>
              <a:solidFill>
                <a:schemeClr val="lt2"/>
              </a:solidFill>
              <a:ln w="381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3063" name="Google Shape;3063;p71"/>
              <p:cNvCxnSpPr/>
              <p:nvPr/>
            </p:nvCxnSpPr>
            <p:spPr>
              <a:xfrm>
                <a:off x="6480363" y="1884015"/>
                <a:ext cx="0" cy="76920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064" name="Google Shape;3064;p71"/>
              <p:cNvCxnSpPr/>
              <p:nvPr/>
            </p:nvCxnSpPr>
            <p:spPr>
              <a:xfrm rot="10800000">
                <a:off x="6455654" y="2658993"/>
                <a:ext cx="608100" cy="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3065" name="Google Shape;3065;p71"/>
              <p:cNvSpPr/>
              <p:nvPr/>
            </p:nvSpPr>
            <p:spPr>
              <a:xfrm>
                <a:off x="-105374" y="1869550"/>
                <a:ext cx="3420430" cy="3311917"/>
              </a:xfrm>
              <a:custGeom>
                <a:avLst/>
                <a:gdLst/>
                <a:ahLst/>
                <a:cxnLst/>
                <a:rect l="l" t="t" r="r" b="b"/>
                <a:pathLst>
                  <a:path w="135476" h="131178" extrusionOk="0">
                    <a:moveTo>
                      <a:pt x="131543" y="5489"/>
                    </a:moveTo>
                    <a:cubicBezTo>
                      <a:pt x="124087" y="5899"/>
                      <a:pt x="107536" y="8848"/>
                      <a:pt x="86806" y="7947"/>
                    </a:cubicBezTo>
                    <a:cubicBezTo>
                      <a:pt x="66076" y="7046"/>
                      <a:pt x="21012" y="410"/>
                      <a:pt x="7165" y="82"/>
                    </a:cubicBezTo>
                    <a:cubicBezTo>
                      <a:pt x="-6682" y="-246"/>
                      <a:pt x="3970" y="2786"/>
                      <a:pt x="3724" y="5981"/>
                    </a:cubicBezTo>
                    <a:cubicBezTo>
                      <a:pt x="3478" y="9177"/>
                      <a:pt x="5280" y="410"/>
                      <a:pt x="5690" y="19255"/>
                    </a:cubicBezTo>
                    <a:cubicBezTo>
                      <a:pt x="6100" y="38100"/>
                      <a:pt x="6346" y="100617"/>
                      <a:pt x="6182" y="119052"/>
                    </a:cubicBezTo>
                    <a:cubicBezTo>
                      <a:pt x="6018" y="137487"/>
                      <a:pt x="2905" y="128966"/>
                      <a:pt x="4707" y="129867"/>
                    </a:cubicBezTo>
                    <a:cubicBezTo>
                      <a:pt x="6510" y="130768"/>
                      <a:pt x="4953" y="126345"/>
                      <a:pt x="16997" y="124460"/>
                    </a:cubicBezTo>
                    <a:cubicBezTo>
                      <a:pt x="29042" y="122576"/>
                      <a:pt x="57228" y="119789"/>
                      <a:pt x="76974" y="118560"/>
                    </a:cubicBezTo>
                    <a:cubicBezTo>
                      <a:pt x="96721" y="117331"/>
                      <a:pt x="125726" y="117332"/>
                      <a:pt x="135476" y="117086"/>
                    </a:cubicBez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3066" name="Google Shape;3066;p71"/>
              <p:cNvSpPr/>
              <p:nvPr/>
            </p:nvSpPr>
            <p:spPr>
              <a:xfrm>
                <a:off x="5810246" y="4307466"/>
                <a:ext cx="1781833" cy="786789"/>
              </a:xfrm>
              <a:custGeom>
                <a:avLst/>
                <a:gdLst/>
                <a:ahLst/>
                <a:cxnLst/>
                <a:rect l="l" t="t" r="r" b="b"/>
                <a:pathLst>
                  <a:path w="58078" h="25645" extrusionOk="0">
                    <a:moveTo>
                      <a:pt x="57822" y="896"/>
                    </a:moveTo>
                    <a:cubicBezTo>
                      <a:pt x="57438" y="2817"/>
                      <a:pt x="59615" y="8324"/>
                      <a:pt x="55517" y="12422"/>
                    </a:cubicBezTo>
                    <a:cubicBezTo>
                      <a:pt x="51419" y="16520"/>
                      <a:pt x="41301" y="24845"/>
                      <a:pt x="33233" y="25485"/>
                    </a:cubicBezTo>
                    <a:cubicBezTo>
                      <a:pt x="25165" y="26126"/>
                      <a:pt x="12615" y="19979"/>
                      <a:pt x="7108" y="16265"/>
                    </a:cubicBezTo>
                    <a:cubicBezTo>
                      <a:pt x="1601" y="12551"/>
                      <a:pt x="-192" y="5892"/>
                      <a:pt x="192" y="3202"/>
                    </a:cubicBezTo>
                    <a:cubicBezTo>
                      <a:pt x="576" y="513"/>
                      <a:pt x="3778" y="256"/>
                      <a:pt x="9413" y="128"/>
                    </a:cubicBezTo>
                    <a:cubicBezTo>
                      <a:pt x="15048" y="0"/>
                      <a:pt x="28495" y="1537"/>
                      <a:pt x="34002" y="2433"/>
                    </a:cubicBezTo>
                    <a:cubicBezTo>
                      <a:pt x="39509" y="3330"/>
                      <a:pt x="41045" y="4995"/>
                      <a:pt x="42454" y="5507"/>
                    </a:cubicBezTo>
                  </a:path>
                </a:pathLst>
              </a:custGeom>
              <a:solidFill>
                <a:srgbClr val="FFFFFF"/>
              </a:solidFill>
              <a:ln w="3810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3067" name="Google Shape;3067;p71"/>
              <p:cNvSpPr/>
              <p:nvPr/>
            </p:nvSpPr>
            <p:spPr>
              <a:xfrm>
                <a:off x="7155381" y="3174432"/>
                <a:ext cx="1101136" cy="1270551"/>
              </a:xfrm>
              <a:custGeom>
                <a:avLst/>
                <a:gdLst/>
                <a:ahLst/>
                <a:cxnLst/>
                <a:rect l="l" t="t" r="r" b="b"/>
                <a:pathLst>
                  <a:path w="35891" h="41413" extrusionOk="0">
                    <a:moveTo>
                      <a:pt x="30864" y="192"/>
                    </a:moveTo>
                    <a:cubicBezTo>
                      <a:pt x="35346" y="960"/>
                      <a:pt x="37652" y="18762"/>
                      <a:pt x="33938" y="25549"/>
                    </a:cubicBezTo>
                    <a:cubicBezTo>
                      <a:pt x="30224" y="32337"/>
                      <a:pt x="14216" y="39252"/>
                      <a:pt x="8581" y="40917"/>
                    </a:cubicBezTo>
                    <a:cubicBezTo>
                      <a:pt x="2946" y="42582"/>
                      <a:pt x="384" y="38868"/>
                      <a:pt x="128" y="35538"/>
                    </a:cubicBezTo>
                    <a:cubicBezTo>
                      <a:pt x="-128" y="32208"/>
                      <a:pt x="1921" y="26830"/>
                      <a:pt x="7044" y="20939"/>
                    </a:cubicBezTo>
                    <a:cubicBezTo>
                      <a:pt x="12167" y="15048"/>
                      <a:pt x="26382" y="-576"/>
                      <a:pt x="30864" y="192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</p:grpSp>
      <p:grpSp>
        <p:nvGrpSpPr>
          <p:cNvPr id="3068" name="Google Shape;3068;p71"/>
          <p:cNvGrpSpPr/>
          <p:nvPr/>
        </p:nvGrpSpPr>
        <p:grpSpPr>
          <a:xfrm>
            <a:off x="1189800" y="4073821"/>
            <a:ext cx="467371" cy="467371"/>
            <a:chOff x="608800" y="2095000"/>
            <a:chExt cx="3364800" cy="3364800"/>
          </a:xfrm>
        </p:grpSpPr>
        <p:sp>
          <p:nvSpPr>
            <p:cNvPr id="3069" name="Google Shape;3069;p71"/>
            <p:cNvSpPr/>
            <p:nvPr/>
          </p:nvSpPr>
          <p:spPr>
            <a:xfrm>
              <a:off x="608800" y="2095000"/>
              <a:ext cx="3364800" cy="33648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0" name="Google Shape;3070;p71"/>
            <p:cNvSpPr/>
            <p:nvPr/>
          </p:nvSpPr>
          <p:spPr>
            <a:xfrm>
              <a:off x="812152" y="3455300"/>
              <a:ext cx="1117800" cy="11178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1" name="Google Shape;3071;p71"/>
            <p:cNvSpPr/>
            <p:nvPr/>
          </p:nvSpPr>
          <p:spPr>
            <a:xfrm>
              <a:off x="1065396" y="3840649"/>
              <a:ext cx="477600" cy="4779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2" name="Google Shape;3072;p71"/>
            <p:cNvSpPr/>
            <p:nvPr/>
          </p:nvSpPr>
          <p:spPr>
            <a:xfrm>
              <a:off x="1929800" y="2439558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3" name="Google Shape;3073;p71"/>
            <p:cNvSpPr/>
            <p:nvPr/>
          </p:nvSpPr>
          <p:spPr>
            <a:xfrm>
              <a:off x="3141850" y="3709383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4" name="Google Shape;3074;p71"/>
            <p:cNvSpPr/>
            <p:nvPr/>
          </p:nvSpPr>
          <p:spPr>
            <a:xfrm>
              <a:off x="2344050" y="4691283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5" name="Google Shape;3075;p71"/>
            <p:cNvSpPr/>
            <p:nvPr/>
          </p:nvSpPr>
          <p:spPr>
            <a:xfrm>
              <a:off x="2831545" y="3168653"/>
              <a:ext cx="279300" cy="2793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6" name="Google Shape;3076;p71"/>
            <p:cNvSpPr/>
            <p:nvPr/>
          </p:nvSpPr>
          <p:spPr>
            <a:xfrm>
              <a:off x="2417295" y="3813478"/>
              <a:ext cx="279300" cy="2793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7" name="Google Shape;3077;p71"/>
            <p:cNvSpPr/>
            <p:nvPr/>
          </p:nvSpPr>
          <p:spPr>
            <a:xfrm>
              <a:off x="2898335" y="2604252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8" name="Google Shape;3078;p71"/>
            <p:cNvSpPr/>
            <p:nvPr/>
          </p:nvSpPr>
          <p:spPr>
            <a:xfrm>
              <a:off x="1569185" y="4855977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9" name="Google Shape;3079;p71"/>
            <p:cNvSpPr/>
            <p:nvPr/>
          </p:nvSpPr>
          <p:spPr>
            <a:xfrm>
              <a:off x="1569185" y="2892177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80" name="Google Shape;3080;p71"/>
          <p:cNvGrpSpPr/>
          <p:nvPr/>
        </p:nvGrpSpPr>
        <p:grpSpPr>
          <a:xfrm>
            <a:off x="1191265" y="3463837"/>
            <a:ext cx="464436" cy="464436"/>
            <a:chOff x="3764048" y="2224021"/>
            <a:chExt cx="1508400" cy="1508400"/>
          </a:xfrm>
        </p:grpSpPr>
        <p:sp>
          <p:nvSpPr>
            <p:cNvPr id="3081" name="Google Shape;3081;p71"/>
            <p:cNvSpPr/>
            <p:nvPr/>
          </p:nvSpPr>
          <p:spPr>
            <a:xfrm>
              <a:off x="3764048" y="2224021"/>
              <a:ext cx="1508400" cy="15084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2" name="Google Shape;3082;p71"/>
            <p:cNvSpPr/>
            <p:nvPr/>
          </p:nvSpPr>
          <p:spPr>
            <a:xfrm>
              <a:off x="3855211" y="2833844"/>
              <a:ext cx="501000" cy="501000"/>
            </a:xfrm>
            <a:prstGeom prst="ellipse">
              <a:avLst/>
            </a:prstGeom>
            <a:solidFill>
              <a:srgbClr val="E69138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3" name="Google Shape;3083;p71"/>
            <p:cNvSpPr/>
            <p:nvPr/>
          </p:nvSpPr>
          <p:spPr>
            <a:xfrm>
              <a:off x="3968741" y="3006596"/>
              <a:ext cx="214200" cy="214200"/>
            </a:xfrm>
            <a:prstGeom prst="ellipse">
              <a:avLst/>
            </a:prstGeom>
            <a:solidFill>
              <a:srgbClr val="B45F0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4" name="Google Shape;3084;p71"/>
            <p:cNvSpPr/>
            <p:nvPr/>
          </p:nvSpPr>
          <p:spPr>
            <a:xfrm>
              <a:off x="4356253" y="2378487"/>
              <a:ext cx="218400" cy="218400"/>
            </a:xfrm>
            <a:prstGeom prst="ellipse">
              <a:avLst/>
            </a:prstGeom>
            <a:solidFill>
              <a:srgbClr val="93C47D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5" name="Google Shape;3085;p71"/>
            <p:cNvSpPr/>
            <p:nvPr/>
          </p:nvSpPr>
          <p:spPr>
            <a:xfrm>
              <a:off x="4899615" y="2947749"/>
              <a:ext cx="218400" cy="218400"/>
            </a:xfrm>
            <a:prstGeom prst="ellipse">
              <a:avLst/>
            </a:prstGeom>
            <a:solidFill>
              <a:srgbClr val="D5A6BD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6" name="Google Shape;3086;p71"/>
            <p:cNvSpPr/>
            <p:nvPr/>
          </p:nvSpPr>
          <p:spPr>
            <a:xfrm>
              <a:off x="4541961" y="3387935"/>
              <a:ext cx="218400" cy="218400"/>
            </a:xfrm>
            <a:prstGeom prst="ellipse">
              <a:avLst/>
            </a:prstGeom>
            <a:solidFill>
              <a:srgbClr val="6FA8DC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7" name="Google Shape;3087;p71"/>
            <p:cNvSpPr/>
            <p:nvPr/>
          </p:nvSpPr>
          <p:spPr>
            <a:xfrm>
              <a:off x="4760505" y="2705340"/>
              <a:ext cx="125100" cy="1251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8" name="Google Shape;3088;p71"/>
            <p:cNvSpPr/>
            <p:nvPr/>
          </p:nvSpPr>
          <p:spPr>
            <a:xfrm>
              <a:off x="4574797" y="2994415"/>
              <a:ext cx="125100" cy="1251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9" name="Google Shape;3089;p71"/>
            <p:cNvSpPr/>
            <p:nvPr/>
          </p:nvSpPr>
          <p:spPr>
            <a:xfrm>
              <a:off x="4790447" y="2452319"/>
              <a:ext cx="70800" cy="708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0" name="Google Shape;3090;p71"/>
            <p:cNvSpPr/>
            <p:nvPr/>
          </p:nvSpPr>
          <p:spPr>
            <a:xfrm>
              <a:off x="4194589" y="3461767"/>
              <a:ext cx="70800" cy="708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1" name="Google Shape;3091;p71"/>
            <p:cNvSpPr/>
            <p:nvPr/>
          </p:nvSpPr>
          <p:spPr>
            <a:xfrm>
              <a:off x="4194589" y="2581396"/>
              <a:ext cx="70800" cy="708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92" name="Google Shape;3092;p71"/>
          <p:cNvGrpSpPr/>
          <p:nvPr/>
        </p:nvGrpSpPr>
        <p:grpSpPr>
          <a:xfrm>
            <a:off x="1189800" y="5313871"/>
            <a:ext cx="467371" cy="467371"/>
            <a:chOff x="608800" y="2095000"/>
            <a:chExt cx="3364800" cy="3364800"/>
          </a:xfrm>
        </p:grpSpPr>
        <p:sp>
          <p:nvSpPr>
            <p:cNvPr id="3093" name="Google Shape;3093;p71"/>
            <p:cNvSpPr/>
            <p:nvPr/>
          </p:nvSpPr>
          <p:spPr>
            <a:xfrm>
              <a:off x="608800" y="2095000"/>
              <a:ext cx="3364800" cy="33648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4" name="Google Shape;3094;p71"/>
            <p:cNvSpPr/>
            <p:nvPr/>
          </p:nvSpPr>
          <p:spPr>
            <a:xfrm>
              <a:off x="812152" y="3455300"/>
              <a:ext cx="1117800" cy="11178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5" name="Google Shape;3095;p71"/>
            <p:cNvSpPr/>
            <p:nvPr/>
          </p:nvSpPr>
          <p:spPr>
            <a:xfrm>
              <a:off x="1065396" y="3840649"/>
              <a:ext cx="477600" cy="4779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6" name="Google Shape;3096;p71"/>
            <p:cNvSpPr/>
            <p:nvPr/>
          </p:nvSpPr>
          <p:spPr>
            <a:xfrm>
              <a:off x="1929800" y="2439558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7" name="Google Shape;3097;p71"/>
            <p:cNvSpPr/>
            <p:nvPr/>
          </p:nvSpPr>
          <p:spPr>
            <a:xfrm>
              <a:off x="3141850" y="3709383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8" name="Google Shape;3098;p71"/>
            <p:cNvSpPr/>
            <p:nvPr/>
          </p:nvSpPr>
          <p:spPr>
            <a:xfrm>
              <a:off x="2344050" y="4691283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9" name="Google Shape;3099;p71"/>
            <p:cNvSpPr/>
            <p:nvPr/>
          </p:nvSpPr>
          <p:spPr>
            <a:xfrm>
              <a:off x="2831545" y="3168653"/>
              <a:ext cx="279300" cy="2793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0" name="Google Shape;3100;p71"/>
            <p:cNvSpPr/>
            <p:nvPr/>
          </p:nvSpPr>
          <p:spPr>
            <a:xfrm>
              <a:off x="2417295" y="3813478"/>
              <a:ext cx="279300" cy="2793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1" name="Google Shape;3101;p71"/>
            <p:cNvSpPr/>
            <p:nvPr/>
          </p:nvSpPr>
          <p:spPr>
            <a:xfrm>
              <a:off x="2898335" y="2604252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2" name="Google Shape;3102;p71"/>
            <p:cNvSpPr/>
            <p:nvPr/>
          </p:nvSpPr>
          <p:spPr>
            <a:xfrm>
              <a:off x="1569185" y="4855977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3" name="Google Shape;3103;p71"/>
            <p:cNvSpPr/>
            <p:nvPr/>
          </p:nvSpPr>
          <p:spPr>
            <a:xfrm>
              <a:off x="1569185" y="2892177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04" name="Google Shape;3104;p71"/>
          <p:cNvGrpSpPr/>
          <p:nvPr/>
        </p:nvGrpSpPr>
        <p:grpSpPr>
          <a:xfrm>
            <a:off x="1191265" y="4703887"/>
            <a:ext cx="464436" cy="464436"/>
            <a:chOff x="3764048" y="2224021"/>
            <a:chExt cx="1508400" cy="1508400"/>
          </a:xfrm>
        </p:grpSpPr>
        <p:sp>
          <p:nvSpPr>
            <p:cNvPr id="3105" name="Google Shape;3105;p71"/>
            <p:cNvSpPr/>
            <p:nvPr/>
          </p:nvSpPr>
          <p:spPr>
            <a:xfrm>
              <a:off x="3764048" y="2224021"/>
              <a:ext cx="1508400" cy="15084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6" name="Google Shape;3106;p71"/>
            <p:cNvSpPr/>
            <p:nvPr/>
          </p:nvSpPr>
          <p:spPr>
            <a:xfrm>
              <a:off x="3855211" y="2833844"/>
              <a:ext cx="501000" cy="501000"/>
            </a:xfrm>
            <a:prstGeom prst="ellipse">
              <a:avLst/>
            </a:prstGeom>
            <a:solidFill>
              <a:srgbClr val="E69138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7" name="Google Shape;3107;p71"/>
            <p:cNvSpPr/>
            <p:nvPr/>
          </p:nvSpPr>
          <p:spPr>
            <a:xfrm>
              <a:off x="3968741" y="3006596"/>
              <a:ext cx="214200" cy="214200"/>
            </a:xfrm>
            <a:prstGeom prst="ellipse">
              <a:avLst/>
            </a:prstGeom>
            <a:solidFill>
              <a:srgbClr val="B45F0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8" name="Google Shape;3108;p71"/>
            <p:cNvSpPr/>
            <p:nvPr/>
          </p:nvSpPr>
          <p:spPr>
            <a:xfrm>
              <a:off x="4356253" y="2378487"/>
              <a:ext cx="218400" cy="218400"/>
            </a:xfrm>
            <a:prstGeom prst="ellipse">
              <a:avLst/>
            </a:prstGeom>
            <a:solidFill>
              <a:srgbClr val="93C47D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9" name="Google Shape;3109;p71"/>
            <p:cNvSpPr/>
            <p:nvPr/>
          </p:nvSpPr>
          <p:spPr>
            <a:xfrm>
              <a:off x="4899615" y="2947749"/>
              <a:ext cx="218400" cy="218400"/>
            </a:xfrm>
            <a:prstGeom prst="ellipse">
              <a:avLst/>
            </a:prstGeom>
            <a:solidFill>
              <a:srgbClr val="D5A6BD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0" name="Google Shape;3110;p71"/>
            <p:cNvSpPr/>
            <p:nvPr/>
          </p:nvSpPr>
          <p:spPr>
            <a:xfrm>
              <a:off x="4541961" y="3387935"/>
              <a:ext cx="218400" cy="218400"/>
            </a:xfrm>
            <a:prstGeom prst="ellipse">
              <a:avLst/>
            </a:prstGeom>
            <a:solidFill>
              <a:srgbClr val="6FA8DC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1" name="Google Shape;3111;p71"/>
            <p:cNvSpPr/>
            <p:nvPr/>
          </p:nvSpPr>
          <p:spPr>
            <a:xfrm>
              <a:off x="4760505" y="2705340"/>
              <a:ext cx="125100" cy="1251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2" name="Google Shape;3112;p71"/>
            <p:cNvSpPr/>
            <p:nvPr/>
          </p:nvSpPr>
          <p:spPr>
            <a:xfrm>
              <a:off x="4574797" y="2994415"/>
              <a:ext cx="125100" cy="1251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3" name="Google Shape;3113;p71"/>
            <p:cNvSpPr/>
            <p:nvPr/>
          </p:nvSpPr>
          <p:spPr>
            <a:xfrm>
              <a:off x="4790447" y="2452319"/>
              <a:ext cx="70800" cy="708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4" name="Google Shape;3114;p71"/>
            <p:cNvSpPr/>
            <p:nvPr/>
          </p:nvSpPr>
          <p:spPr>
            <a:xfrm>
              <a:off x="4194589" y="3461767"/>
              <a:ext cx="70800" cy="708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5" name="Google Shape;3115;p71"/>
            <p:cNvSpPr/>
            <p:nvPr/>
          </p:nvSpPr>
          <p:spPr>
            <a:xfrm>
              <a:off x="4194589" y="2581396"/>
              <a:ext cx="70800" cy="708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16" name="Google Shape;3116;p71"/>
          <p:cNvSpPr/>
          <p:nvPr/>
        </p:nvSpPr>
        <p:spPr>
          <a:xfrm>
            <a:off x="1190325" y="2753525"/>
            <a:ext cx="506700" cy="3106900"/>
          </a:xfrm>
          <a:prstGeom prst="flowChartProcess">
            <a:avLst/>
          </a:prstGeom>
          <a:noFill/>
          <a:ln w="38100" cap="flat" cmpd="sng">
            <a:solidFill>
              <a:srgbClr val="F0512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05125"/>
              </a:solidFill>
            </a:endParaRPr>
          </a:p>
        </p:txBody>
      </p:sp>
      <p:sp>
        <p:nvSpPr>
          <p:cNvPr id="3117" name="Google Shape;3117;p71"/>
          <p:cNvSpPr/>
          <p:nvPr/>
        </p:nvSpPr>
        <p:spPr>
          <a:xfrm>
            <a:off x="1987113" y="3382800"/>
            <a:ext cx="9351600" cy="1407300"/>
          </a:xfrm>
          <a:prstGeom prst="rect">
            <a:avLst/>
          </a:prstGeom>
          <a:solidFill>
            <a:srgbClr val="FFF2CC"/>
          </a:solidFill>
          <a:ln w="38100" cap="flat" cmpd="sng">
            <a:solidFill>
              <a:srgbClr val="F0512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 b="1" dirty="0">
                <a:solidFill>
                  <a:srgbClr val="F05125"/>
                </a:solidFill>
                <a:latin typeface="Anaheim"/>
                <a:ea typeface="Anaheim"/>
                <a:cs typeface="Anaheim"/>
                <a:sym typeface="Anaheim"/>
              </a:rPr>
              <a:t>Map </a:t>
            </a:r>
            <a:r>
              <a:rPr lang="en-US" sz="4200" b="1" dirty="0" err="1">
                <a:solidFill>
                  <a:srgbClr val="F05125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naheim"/>
                <a:sym typeface="Anaheim"/>
              </a:rPr>
              <a:t>初始化</a:t>
            </a:r>
            <a:r>
              <a:rPr lang="en-US" sz="4200" b="1" dirty="0" err="1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naheim"/>
                <a:sym typeface="Anaheim"/>
              </a:rPr>
              <a:t>並產生</a:t>
            </a:r>
            <a:r>
              <a:rPr lang="en-US" sz="4200" b="1" dirty="0" err="1">
                <a:solidFill>
                  <a:srgbClr val="F05125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naheim"/>
                <a:sym typeface="Anaheim"/>
              </a:rPr>
              <a:t>第一代細胞圖</a:t>
            </a:r>
            <a:endParaRPr sz="4200" b="1" dirty="0">
              <a:solidFill>
                <a:srgbClr val="F05125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naheim"/>
              <a:sym typeface="Anaheim"/>
            </a:endParaRPr>
          </a:p>
        </p:txBody>
      </p:sp>
      <p:cxnSp>
        <p:nvCxnSpPr>
          <p:cNvPr id="3118" name="Google Shape;3118;p71"/>
          <p:cNvCxnSpPr>
            <a:stCxn id="3116" idx="3"/>
            <a:endCxn id="3117" idx="1"/>
          </p:cNvCxnSpPr>
          <p:nvPr/>
        </p:nvCxnSpPr>
        <p:spPr>
          <a:xfrm rot="10800000" flipH="1">
            <a:off x="1697025" y="4086475"/>
            <a:ext cx="290100" cy="220500"/>
          </a:xfrm>
          <a:prstGeom prst="straightConnector1">
            <a:avLst/>
          </a:prstGeom>
          <a:noFill/>
          <a:ln w="38100" cap="flat" cmpd="sng">
            <a:solidFill>
              <a:srgbClr val="F05125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72"/>
          <p:cNvSpPr/>
          <p:nvPr/>
        </p:nvSpPr>
        <p:spPr>
          <a:xfrm>
            <a:off x="1190456" y="2765674"/>
            <a:ext cx="506700" cy="617100"/>
          </a:xfrm>
          <a:prstGeom prst="rect">
            <a:avLst/>
          </a:prstGeom>
          <a:solidFill>
            <a:srgbClr val="4424B5">
              <a:alpha val="49800"/>
            </a:srgb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125" name="Google Shape;3125;p72"/>
          <p:cNvSpPr/>
          <p:nvPr/>
        </p:nvSpPr>
        <p:spPr>
          <a:xfrm>
            <a:off x="1698190" y="2765699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126" name="Google Shape;3126;p72"/>
          <p:cNvSpPr/>
          <p:nvPr/>
        </p:nvSpPr>
        <p:spPr>
          <a:xfrm>
            <a:off x="1191325" y="2355699"/>
            <a:ext cx="506700" cy="410100"/>
          </a:xfrm>
          <a:prstGeom prst="rect">
            <a:avLst/>
          </a:prstGeom>
          <a:solidFill>
            <a:srgbClr val="2F2F2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0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27" name="Google Shape;3127;p72"/>
          <p:cNvSpPr/>
          <p:nvPr/>
        </p:nvSpPr>
        <p:spPr>
          <a:xfrm>
            <a:off x="1698301" y="2355699"/>
            <a:ext cx="506700" cy="410100"/>
          </a:xfrm>
          <a:prstGeom prst="rect">
            <a:avLst/>
          </a:prstGeom>
          <a:solidFill>
            <a:srgbClr val="2F2F2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10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28" name="Google Shape;3128;p72"/>
          <p:cNvSpPr/>
          <p:nvPr/>
        </p:nvSpPr>
        <p:spPr>
          <a:xfrm>
            <a:off x="2205277" y="2355699"/>
            <a:ext cx="506700" cy="410100"/>
          </a:xfrm>
          <a:prstGeom prst="rect">
            <a:avLst/>
          </a:prstGeom>
          <a:solidFill>
            <a:srgbClr val="2F2F2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20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29" name="Google Shape;3129;p72"/>
          <p:cNvSpPr/>
          <p:nvPr/>
        </p:nvSpPr>
        <p:spPr>
          <a:xfrm>
            <a:off x="2713252" y="2355699"/>
            <a:ext cx="506700" cy="410100"/>
          </a:xfrm>
          <a:prstGeom prst="rect">
            <a:avLst/>
          </a:prstGeom>
          <a:solidFill>
            <a:srgbClr val="3D3D3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30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30" name="Google Shape;3130;p72"/>
          <p:cNvSpPr/>
          <p:nvPr/>
        </p:nvSpPr>
        <p:spPr>
          <a:xfrm>
            <a:off x="3220229" y="2355699"/>
            <a:ext cx="506700" cy="410100"/>
          </a:xfrm>
          <a:prstGeom prst="rect">
            <a:avLst/>
          </a:prstGeom>
          <a:solidFill>
            <a:srgbClr val="3D3D3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40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31" name="Google Shape;3131;p72"/>
          <p:cNvSpPr/>
          <p:nvPr/>
        </p:nvSpPr>
        <p:spPr>
          <a:xfrm>
            <a:off x="3727205" y="2355699"/>
            <a:ext cx="506700" cy="410100"/>
          </a:xfrm>
          <a:prstGeom prst="rect">
            <a:avLst/>
          </a:prstGeom>
          <a:solidFill>
            <a:srgbClr val="3D3D3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50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32" name="Google Shape;3132;p72"/>
          <p:cNvSpPr/>
          <p:nvPr/>
        </p:nvSpPr>
        <p:spPr>
          <a:xfrm>
            <a:off x="2206285" y="2765699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133" name="Google Shape;3133;p72"/>
          <p:cNvSpPr/>
          <p:nvPr/>
        </p:nvSpPr>
        <p:spPr>
          <a:xfrm>
            <a:off x="1692187" y="1945600"/>
            <a:ext cx="5073300" cy="410100"/>
          </a:xfrm>
          <a:prstGeom prst="rect">
            <a:avLst/>
          </a:prstGeom>
          <a:solidFill>
            <a:srgbClr val="464646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 dirty="0" err="1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Roboto"/>
                <a:sym typeface="Roboto"/>
              </a:rPr>
              <a:t>週期</a:t>
            </a:r>
            <a:r>
              <a:rPr lang="en-US" sz="13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1</a:t>
            </a:r>
            <a:endParaRPr sz="1300" b="1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34" name="Google Shape;3134;p72"/>
          <p:cNvSpPr/>
          <p:nvPr/>
        </p:nvSpPr>
        <p:spPr>
          <a:xfrm>
            <a:off x="4235461" y="2355699"/>
            <a:ext cx="506700" cy="410100"/>
          </a:xfrm>
          <a:prstGeom prst="rect">
            <a:avLst/>
          </a:prstGeom>
          <a:solidFill>
            <a:srgbClr val="464646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60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35" name="Google Shape;3135;p72"/>
          <p:cNvSpPr/>
          <p:nvPr/>
        </p:nvSpPr>
        <p:spPr>
          <a:xfrm>
            <a:off x="4742437" y="2356199"/>
            <a:ext cx="506700" cy="410100"/>
          </a:xfrm>
          <a:prstGeom prst="rect">
            <a:avLst/>
          </a:prstGeom>
          <a:solidFill>
            <a:srgbClr val="464646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70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36" name="Google Shape;3136;p72"/>
          <p:cNvSpPr/>
          <p:nvPr/>
        </p:nvSpPr>
        <p:spPr>
          <a:xfrm>
            <a:off x="5249414" y="2355699"/>
            <a:ext cx="506700" cy="410100"/>
          </a:xfrm>
          <a:prstGeom prst="rect">
            <a:avLst/>
          </a:prstGeom>
          <a:solidFill>
            <a:srgbClr val="464646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80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37" name="Google Shape;3137;p72"/>
          <p:cNvSpPr/>
          <p:nvPr/>
        </p:nvSpPr>
        <p:spPr>
          <a:xfrm>
            <a:off x="5756789" y="2356199"/>
            <a:ext cx="506700" cy="410100"/>
          </a:xfrm>
          <a:prstGeom prst="rect">
            <a:avLst/>
          </a:prstGeom>
          <a:solidFill>
            <a:srgbClr val="505050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90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38" name="Google Shape;3138;p72"/>
          <p:cNvSpPr/>
          <p:nvPr/>
        </p:nvSpPr>
        <p:spPr>
          <a:xfrm>
            <a:off x="6263765" y="2355699"/>
            <a:ext cx="506700" cy="410100"/>
          </a:xfrm>
          <a:prstGeom prst="rect">
            <a:avLst/>
          </a:prstGeom>
          <a:solidFill>
            <a:srgbClr val="505050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100</a:t>
            </a:r>
            <a:endParaRPr sz="12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39" name="Google Shape;3139;p72"/>
          <p:cNvSpPr/>
          <p:nvPr/>
        </p:nvSpPr>
        <p:spPr>
          <a:xfrm>
            <a:off x="6770742" y="2355699"/>
            <a:ext cx="506700" cy="410100"/>
          </a:xfrm>
          <a:prstGeom prst="rect">
            <a:avLst/>
          </a:prstGeom>
          <a:solidFill>
            <a:srgbClr val="505050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110</a:t>
            </a:r>
            <a:endParaRPr sz="12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40" name="Google Shape;3140;p72"/>
          <p:cNvSpPr/>
          <p:nvPr/>
        </p:nvSpPr>
        <p:spPr>
          <a:xfrm>
            <a:off x="346575" y="3382034"/>
            <a:ext cx="846300" cy="617100"/>
          </a:xfrm>
          <a:prstGeom prst="rect">
            <a:avLst/>
          </a:prstGeom>
          <a:solidFill>
            <a:srgbClr val="2F2F2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Cell 1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70 ms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41" name="Google Shape;3141;p72"/>
          <p:cNvSpPr/>
          <p:nvPr/>
        </p:nvSpPr>
        <p:spPr>
          <a:xfrm>
            <a:off x="346575" y="3998729"/>
            <a:ext cx="846300" cy="617100"/>
          </a:xfrm>
          <a:prstGeom prst="rect">
            <a:avLst/>
          </a:prstGeom>
          <a:solidFill>
            <a:srgbClr val="3D3D3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Cell 2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30 ms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42" name="Google Shape;3142;p72"/>
          <p:cNvSpPr/>
          <p:nvPr/>
        </p:nvSpPr>
        <p:spPr>
          <a:xfrm>
            <a:off x="346575" y="4615200"/>
            <a:ext cx="846300" cy="617100"/>
          </a:xfrm>
          <a:prstGeom prst="rect">
            <a:avLst/>
          </a:prstGeom>
          <a:solidFill>
            <a:srgbClr val="41414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Cell 3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70 ms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43" name="Google Shape;3143;p72"/>
          <p:cNvSpPr/>
          <p:nvPr/>
        </p:nvSpPr>
        <p:spPr>
          <a:xfrm>
            <a:off x="346575" y="5231873"/>
            <a:ext cx="846300" cy="617100"/>
          </a:xfrm>
          <a:prstGeom prst="rect">
            <a:avLst/>
          </a:prstGeom>
          <a:solidFill>
            <a:srgbClr val="41414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Cell 4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30 ms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44" name="Google Shape;3144;p72"/>
          <p:cNvSpPr/>
          <p:nvPr/>
        </p:nvSpPr>
        <p:spPr>
          <a:xfrm>
            <a:off x="346580" y="2355574"/>
            <a:ext cx="846300" cy="1027200"/>
          </a:xfrm>
          <a:prstGeom prst="rect">
            <a:avLst/>
          </a:prstGeom>
          <a:solidFill>
            <a:srgbClr val="2F2F2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Map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100 ms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45" name="Google Shape;3145;p72"/>
          <p:cNvSpPr/>
          <p:nvPr/>
        </p:nvSpPr>
        <p:spPr>
          <a:xfrm>
            <a:off x="7278995" y="2355699"/>
            <a:ext cx="506700" cy="410100"/>
          </a:xfrm>
          <a:prstGeom prst="rect">
            <a:avLst/>
          </a:prstGeom>
          <a:solidFill>
            <a:srgbClr val="2F2F2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120</a:t>
            </a:r>
            <a:endParaRPr sz="12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46" name="Google Shape;3146;p72"/>
          <p:cNvSpPr/>
          <p:nvPr/>
        </p:nvSpPr>
        <p:spPr>
          <a:xfrm>
            <a:off x="7785972" y="2355699"/>
            <a:ext cx="506700" cy="410100"/>
          </a:xfrm>
          <a:prstGeom prst="rect">
            <a:avLst/>
          </a:prstGeom>
          <a:solidFill>
            <a:srgbClr val="2F2F2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130</a:t>
            </a:r>
            <a:endParaRPr sz="12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47" name="Google Shape;3147;p72"/>
          <p:cNvSpPr/>
          <p:nvPr/>
        </p:nvSpPr>
        <p:spPr>
          <a:xfrm>
            <a:off x="8292948" y="2355699"/>
            <a:ext cx="506700" cy="410100"/>
          </a:xfrm>
          <a:prstGeom prst="rect">
            <a:avLst/>
          </a:prstGeom>
          <a:solidFill>
            <a:srgbClr val="2F2F2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140</a:t>
            </a:r>
            <a:endParaRPr sz="12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48" name="Google Shape;3148;p72"/>
          <p:cNvSpPr/>
          <p:nvPr/>
        </p:nvSpPr>
        <p:spPr>
          <a:xfrm>
            <a:off x="6781252" y="1945600"/>
            <a:ext cx="5062200" cy="410100"/>
          </a:xfrm>
          <a:prstGeom prst="rect">
            <a:avLst/>
          </a:prstGeom>
          <a:solidFill>
            <a:srgbClr val="3D3D3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 dirty="0" err="1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Roboto"/>
                <a:sym typeface="Roboto"/>
              </a:rPr>
              <a:t>週期</a:t>
            </a:r>
            <a:r>
              <a:rPr lang="en-US" sz="13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2</a:t>
            </a:r>
            <a:endParaRPr sz="1300" b="1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49" name="Google Shape;3149;p72"/>
          <p:cNvSpPr/>
          <p:nvPr/>
        </p:nvSpPr>
        <p:spPr>
          <a:xfrm>
            <a:off x="8801202" y="2355699"/>
            <a:ext cx="506700" cy="410100"/>
          </a:xfrm>
          <a:prstGeom prst="rect">
            <a:avLst/>
          </a:prstGeom>
          <a:solidFill>
            <a:srgbClr val="3D3D3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150</a:t>
            </a:r>
            <a:endParaRPr sz="12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50" name="Google Shape;3150;p72"/>
          <p:cNvSpPr/>
          <p:nvPr/>
        </p:nvSpPr>
        <p:spPr>
          <a:xfrm>
            <a:off x="9308178" y="2355699"/>
            <a:ext cx="506700" cy="410100"/>
          </a:xfrm>
          <a:prstGeom prst="rect">
            <a:avLst/>
          </a:prstGeom>
          <a:solidFill>
            <a:srgbClr val="3D3D3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160</a:t>
            </a:r>
            <a:endParaRPr sz="12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51" name="Google Shape;3151;p72"/>
          <p:cNvSpPr/>
          <p:nvPr/>
        </p:nvSpPr>
        <p:spPr>
          <a:xfrm>
            <a:off x="9815154" y="2355699"/>
            <a:ext cx="506700" cy="410100"/>
          </a:xfrm>
          <a:prstGeom prst="rect">
            <a:avLst/>
          </a:prstGeom>
          <a:solidFill>
            <a:srgbClr val="3D3D3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170</a:t>
            </a:r>
            <a:endParaRPr sz="12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52" name="Google Shape;3152;p72"/>
          <p:cNvSpPr/>
          <p:nvPr/>
        </p:nvSpPr>
        <p:spPr>
          <a:xfrm>
            <a:off x="10322104" y="2355699"/>
            <a:ext cx="506700" cy="410100"/>
          </a:xfrm>
          <a:prstGeom prst="rect">
            <a:avLst/>
          </a:prstGeom>
          <a:solidFill>
            <a:srgbClr val="3D3D3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180</a:t>
            </a:r>
            <a:endParaRPr sz="12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53" name="Google Shape;3153;p72"/>
          <p:cNvSpPr/>
          <p:nvPr/>
        </p:nvSpPr>
        <p:spPr>
          <a:xfrm>
            <a:off x="10829081" y="2355699"/>
            <a:ext cx="506700" cy="410100"/>
          </a:xfrm>
          <a:prstGeom prst="rect">
            <a:avLst/>
          </a:prstGeom>
          <a:solidFill>
            <a:srgbClr val="3D3D3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190</a:t>
            </a:r>
            <a:endParaRPr sz="12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54" name="Google Shape;3154;p72"/>
          <p:cNvSpPr/>
          <p:nvPr/>
        </p:nvSpPr>
        <p:spPr>
          <a:xfrm>
            <a:off x="11336057" y="2355699"/>
            <a:ext cx="506700" cy="410100"/>
          </a:xfrm>
          <a:prstGeom prst="rect">
            <a:avLst/>
          </a:prstGeom>
          <a:solidFill>
            <a:srgbClr val="3D3D3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200</a:t>
            </a:r>
            <a:endParaRPr sz="12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55" name="Google Shape;3155;p72"/>
          <p:cNvSpPr/>
          <p:nvPr/>
        </p:nvSpPr>
        <p:spPr>
          <a:xfrm>
            <a:off x="2713045" y="2765674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156" name="Google Shape;3156;p72"/>
          <p:cNvSpPr/>
          <p:nvPr/>
        </p:nvSpPr>
        <p:spPr>
          <a:xfrm>
            <a:off x="3220778" y="2765699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157" name="Google Shape;3157;p72"/>
          <p:cNvSpPr/>
          <p:nvPr/>
        </p:nvSpPr>
        <p:spPr>
          <a:xfrm>
            <a:off x="3728873" y="2765699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158" name="Google Shape;3158;p72"/>
          <p:cNvSpPr/>
          <p:nvPr/>
        </p:nvSpPr>
        <p:spPr>
          <a:xfrm>
            <a:off x="4232048" y="2765674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159" name="Google Shape;3159;p72"/>
          <p:cNvSpPr/>
          <p:nvPr/>
        </p:nvSpPr>
        <p:spPr>
          <a:xfrm>
            <a:off x="4739782" y="2765699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160" name="Google Shape;3160;p72"/>
          <p:cNvSpPr/>
          <p:nvPr/>
        </p:nvSpPr>
        <p:spPr>
          <a:xfrm>
            <a:off x="5247876" y="2765699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161" name="Google Shape;3161;p72"/>
          <p:cNvSpPr/>
          <p:nvPr/>
        </p:nvSpPr>
        <p:spPr>
          <a:xfrm>
            <a:off x="5757042" y="2765674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162" name="Google Shape;3162;p72"/>
          <p:cNvSpPr/>
          <p:nvPr/>
        </p:nvSpPr>
        <p:spPr>
          <a:xfrm>
            <a:off x="6264776" y="2765699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163" name="Google Shape;3163;p72"/>
          <p:cNvSpPr/>
          <p:nvPr/>
        </p:nvSpPr>
        <p:spPr>
          <a:xfrm>
            <a:off x="6772871" y="2765699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164" name="Google Shape;3164;p72"/>
          <p:cNvSpPr/>
          <p:nvPr/>
        </p:nvSpPr>
        <p:spPr>
          <a:xfrm>
            <a:off x="7279631" y="2765674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165" name="Google Shape;3165;p72"/>
          <p:cNvSpPr/>
          <p:nvPr/>
        </p:nvSpPr>
        <p:spPr>
          <a:xfrm>
            <a:off x="7787364" y="2765699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166" name="Google Shape;3166;p72"/>
          <p:cNvSpPr/>
          <p:nvPr/>
        </p:nvSpPr>
        <p:spPr>
          <a:xfrm>
            <a:off x="8295459" y="2765699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167" name="Google Shape;3167;p72"/>
          <p:cNvSpPr/>
          <p:nvPr/>
        </p:nvSpPr>
        <p:spPr>
          <a:xfrm>
            <a:off x="8798634" y="2765674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168" name="Google Shape;3168;p72"/>
          <p:cNvSpPr/>
          <p:nvPr/>
        </p:nvSpPr>
        <p:spPr>
          <a:xfrm>
            <a:off x="9306368" y="2765699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169" name="Google Shape;3169;p72"/>
          <p:cNvSpPr/>
          <p:nvPr/>
        </p:nvSpPr>
        <p:spPr>
          <a:xfrm>
            <a:off x="9814462" y="2765699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170" name="Google Shape;3170;p72"/>
          <p:cNvSpPr/>
          <p:nvPr/>
        </p:nvSpPr>
        <p:spPr>
          <a:xfrm>
            <a:off x="10322523" y="2765674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171" name="Google Shape;3171;p72"/>
          <p:cNvSpPr/>
          <p:nvPr/>
        </p:nvSpPr>
        <p:spPr>
          <a:xfrm>
            <a:off x="10830257" y="2765699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172" name="Google Shape;3172;p72"/>
          <p:cNvSpPr/>
          <p:nvPr/>
        </p:nvSpPr>
        <p:spPr>
          <a:xfrm>
            <a:off x="11338352" y="2765699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173" name="Google Shape;3173;p72"/>
          <p:cNvSpPr/>
          <p:nvPr/>
        </p:nvSpPr>
        <p:spPr>
          <a:xfrm>
            <a:off x="1189818" y="3382186"/>
            <a:ext cx="506700" cy="617100"/>
          </a:xfrm>
          <a:prstGeom prst="rect">
            <a:avLst/>
          </a:prstGeom>
          <a:solidFill>
            <a:srgbClr val="4424B5">
              <a:alpha val="49800"/>
            </a:srgb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174" name="Google Shape;3174;p72"/>
          <p:cNvSpPr/>
          <p:nvPr/>
        </p:nvSpPr>
        <p:spPr>
          <a:xfrm>
            <a:off x="1697552" y="338221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175" name="Google Shape;3175;p72"/>
          <p:cNvSpPr/>
          <p:nvPr/>
        </p:nvSpPr>
        <p:spPr>
          <a:xfrm>
            <a:off x="2205647" y="338221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176" name="Google Shape;3176;p72"/>
          <p:cNvSpPr/>
          <p:nvPr/>
        </p:nvSpPr>
        <p:spPr>
          <a:xfrm>
            <a:off x="2712406" y="33821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177" name="Google Shape;3177;p72"/>
          <p:cNvSpPr/>
          <p:nvPr/>
        </p:nvSpPr>
        <p:spPr>
          <a:xfrm>
            <a:off x="3220140" y="338221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178" name="Google Shape;3178;p72"/>
          <p:cNvSpPr/>
          <p:nvPr/>
        </p:nvSpPr>
        <p:spPr>
          <a:xfrm>
            <a:off x="3728235" y="338221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179" name="Google Shape;3179;p72"/>
          <p:cNvSpPr/>
          <p:nvPr/>
        </p:nvSpPr>
        <p:spPr>
          <a:xfrm>
            <a:off x="4231409" y="33821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180" name="Google Shape;3180;p72"/>
          <p:cNvSpPr/>
          <p:nvPr/>
        </p:nvSpPr>
        <p:spPr>
          <a:xfrm>
            <a:off x="4739143" y="338221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181" name="Google Shape;3181;p72"/>
          <p:cNvSpPr/>
          <p:nvPr/>
        </p:nvSpPr>
        <p:spPr>
          <a:xfrm>
            <a:off x="5247238" y="338221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182" name="Google Shape;3182;p72"/>
          <p:cNvSpPr/>
          <p:nvPr/>
        </p:nvSpPr>
        <p:spPr>
          <a:xfrm>
            <a:off x="5756404" y="33821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183" name="Google Shape;3183;p72"/>
          <p:cNvSpPr/>
          <p:nvPr/>
        </p:nvSpPr>
        <p:spPr>
          <a:xfrm>
            <a:off x="6264138" y="338221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184" name="Google Shape;3184;p72"/>
          <p:cNvSpPr/>
          <p:nvPr/>
        </p:nvSpPr>
        <p:spPr>
          <a:xfrm>
            <a:off x="6772233" y="338221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185" name="Google Shape;3185;p72"/>
          <p:cNvSpPr/>
          <p:nvPr/>
        </p:nvSpPr>
        <p:spPr>
          <a:xfrm>
            <a:off x="7278992" y="33821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186" name="Google Shape;3186;p72"/>
          <p:cNvSpPr/>
          <p:nvPr/>
        </p:nvSpPr>
        <p:spPr>
          <a:xfrm>
            <a:off x="7786726" y="338221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187" name="Google Shape;3187;p72"/>
          <p:cNvSpPr/>
          <p:nvPr/>
        </p:nvSpPr>
        <p:spPr>
          <a:xfrm>
            <a:off x="8294821" y="338221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188" name="Google Shape;3188;p72"/>
          <p:cNvSpPr/>
          <p:nvPr/>
        </p:nvSpPr>
        <p:spPr>
          <a:xfrm>
            <a:off x="8797995" y="33821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189" name="Google Shape;3189;p72"/>
          <p:cNvSpPr/>
          <p:nvPr/>
        </p:nvSpPr>
        <p:spPr>
          <a:xfrm>
            <a:off x="9305729" y="338221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190" name="Google Shape;3190;p72"/>
          <p:cNvSpPr/>
          <p:nvPr/>
        </p:nvSpPr>
        <p:spPr>
          <a:xfrm>
            <a:off x="9813824" y="338221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191" name="Google Shape;3191;p72"/>
          <p:cNvSpPr/>
          <p:nvPr/>
        </p:nvSpPr>
        <p:spPr>
          <a:xfrm>
            <a:off x="10321885" y="33821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192" name="Google Shape;3192;p72"/>
          <p:cNvSpPr/>
          <p:nvPr/>
        </p:nvSpPr>
        <p:spPr>
          <a:xfrm>
            <a:off x="10829619" y="338221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193" name="Google Shape;3193;p72"/>
          <p:cNvSpPr/>
          <p:nvPr/>
        </p:nvSpPr>
        <p:spPr>
          <a:xfrm>
            <a:off x="11337714" y="338221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194" name="Google Shape;3194;p72"/>
          <p:cNvSpPr/>
          <p:nvPr/>
        </p:nvSpPr>
        <p:spPr>
          <a:xfrm>
            <a:off x="1189813" y="4009332"/>
            <a:ext cx="503700" cy="613500"/>
          </a:xfrm>
          <a:prstGeom prst="rect">
            <a:avLst/>
          </a:prstGeom>
          <a:solidFill>
            <a:srgbClr val="4424B5">
              <a:alpha val="49800"/>
            </a:srgb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195" name="Google Shape;3195;p72"/>
          <p:cNvSpPr/>
          <p:nvPr/>
        </p:nvSpPr>
        <p:spPr>
          <a:xfrm>
            <a:off x="1697552" y="39987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196" name="Google Shape;3196;p72"/>
          <p:cNvSpPr/>
          <p:nvPr/>
        </p:nvSpPr>
        <p:spPr>
          <a:xfrm>
            <a:off x="2205647" y="39987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197" name="Google Shape;3197;p72"/>
          <p:cNvSpPr/>
          <p:nvPr/>
        </p:nvSpPr>
        <p:spPr>
          <a:xfrm>
            <a:off x="2712406" y="3998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198" name="Google Shape;3198;p72"/>
          <p:cNvSpPr/>
          <p:nvPr/>
        </p:nvSpPr>
        <p:spPr>
          <a:xfrm>
            <a:off x="3220140" y="39987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199" name="Google Shape;3199;p72"/>
          <p:cNvSpPr/>
          <p:nvPr/>
        </p:nvSpPr>
        <p:spPr>
          <a:xfrm>
            <a:off x="3728235" y="39987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200" name="Google Shape;3200;p72"/>
          <p:cNvSpPr/>
          <p:nvPr/>
        </p:nvSpPr>
        <p:spPr>
          <a:xfrm>
            <a:off x="4231409" y="3998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201" name="Google Shape;3201;p72"/>
          <p:cNvSpPr/>
          <p:nvPr/>
        </p:nvSpPr>
        <p:spPr>
          <a:xfrm>
            <a:off x="4739143" y="39987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202" name="Google Shape;3202;p72"/>
          <p:cNvSpPr/>
          <p:nvPr/>
        </p:nvSpPr>
        <p:spPr>
          <a:xfrm>
            <a:off x="5247238" y="39987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203" name="Google Shape;3203;p72"/>
          <p:cNvSpPr/>
          <p:nvPr/>
        </p:nvSpPr>
        <p:spPr>
          <a:xfrm>
            <a:off x="5756404" y="3998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204" name="Google Shape;3204;p72"/>
          <p:cNvSpPr/>
          <p:nvPr/>
        </p:nvSpPr>
        <p:spPr>
          <a:xfrm>
            <a:off x="6264138" y="39987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205" name="Google Shape;3205;p72"/>
          <p:cNvSpPr/>
          <p:nvPr/>
        </p:nvSpPr>
        <p:spPr>
          <a:xfrm>
            <a:off x="6772233" y="39987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206" name="Google Shape;3206;p72"/>
          <p:cNvSpPr/>
          <p:nvPr/>
        </p:nvSpPr>
        <p:spPr>
          <a:xfrm>
            <a:off x="7278992" y="3998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207" name="Google Shape;3207;p72"/>
          <p:cNvSpPr/>
          <p:nvPr/>
        </p:nvSpPr>
        <p:spPr>
          <a:xfrm>
            <a:off x="7786726" y="39987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208" name="Google Shape;3208;p72"/>
          <p:cNvSpPr/>
          <p:nvPr/>
        </p:nvSpPr>
        <p:spPr>
          <a:xfrm>
            <a:off x="8294821" y="39987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209" name="Google Shape;3209;p72"/>
          <p:cNvSpPr/>
          <p:nvPr/>
        </p:nvSpPr>
        <p:spPr>
          <a:xfrm>
            <a:off x="8797995" y="3998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210" name="Google Shape;3210;p72"/>
          <p:cNvSpPr/>
          <p:nvPr/>
        </p:nvSpPr>
        <p:spPr>
          <a:xfrm>
            <a:off x="9305729" y="39987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211" name="Google Shape;3211;p72"/>
          <p:cNvSpPr/>
          <p:nvPr/>
        </p:nvSpPr>
        <p:spPr>
          <a:xfrm>
            <a:off x="9813824" y="39987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212" name="Google Shape;3212;p72"/>
          <p:cNvSpPr/>
          <p:nvPr/>
        </p:nvSpPr>
        <p:spPr>
          <a:xfrm>
            <a:off x="10321885" y="3998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213" name="Google Shape;3213;p72"/>
          <p:cNvSpPr/>
          <p:nvPr/>
        </p:nvSpPr>
        <p:spPr>
          <a:xfrm>
            <a:off x="10829619" y="39987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214" name="Google Shape;3214;p72"/>
          <p:cNvSpPr/>
          <p:nvPr/>
        </p:nvSpPr>
        <p:spPr>
          <a:xfrm>
            <a:off x="11337714" y="39987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215" name="Google Shape;3215;p72"/>
          <p:cNvSpPr/>
          <p:nvPr/>
        </p:nvSpPr>
        <p:spPr>
          <a:xfrm>
            <a:off x="1190825" y="4615736"/>
            <a:ext cx="506700" cy="617100"/>
          </a:xfrm>
          <a:prstGeom prst="rect">
            <a:avLst/>
          </a:prstGeom>
          <a:solidFill>
            <a:srgbClr val="4424B5">
              <a:alpha val="49800"/>
            </a:srgb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216" name="Google Shape;3216;p72"/>
          <p:cNvSpPr/>
          <p:nvPr/>
        </p:nvSpPr>
        <p:spPr>
          <a:xfrm>
            <a:off x="1698558" y="4615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217" name="Google Shape;3217;p72"/>
          <p:cNvSpPr/>
          <p:nvPr/>
        </p:nvSpPr>
        <p:spPr>
          <a:xfrm>
            <a:off x="2206653" y="4615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218" name="Google Shape;3218;p72"/>
          <p:cNvSpPr/>
          <p:nvPr/>
        </p:nvSpPr>
        <p:spPr>
          <a:xfrm>
            <a:off x="2713413" y="461573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219" name="Google Shape;3219;p72"/>
          <p:cNvSpPr/>
          <p:nvPr/>
        </p:nvSpPr>
        <p:spPr>
          <a:xfrm>
            <a:off x="3221147" y="4615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220" name="Google Shape;3220;p72"/>
          <p:cNvSpPr/>
          <p:nvPr/>
        </p:nvSpPr>
        <p:spPr>
          <a:xfrm>
            <a:off x="3729241" y="4615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221" name="Google Shape;3221;p72"/>
          <p:cNvSpPr/>
          <p:nvPr/>
        </p:nvSpPr>
        <p:spPr>
          <a:xfrm>
            <a:off x="4232416" y="461573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222" name="Google Shape;3222;p72"/>
          <p:cNvSpPr/>
          <p:nvPr/>
        </p:nvSpPr>
        <p:spPr>
          <a:xfrm>
            <a:off x="4740150" y="4615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223" name="Google Shape;3223;p72"/>
          <p:cNvSpPr/>
          <p:nvPr/>
        </p:nvSpPr>
        <p:spPr>
          <a:xfrm>
            <a:off x="5248245" y="4615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224" name="Google Shape;3224;p72"/>
          <p:cNvSpPr/>
          <p:nvPr/>
        </p:nvSpPr>
        <p:spPr>
          <a:xfrm>
            <a:off x="5757411" y="461573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225" name="Google Shape;3225;p72"/>
          <p:cNvSpPr/>
          <p:nvPr/>
        </p:nvSpPr>
        <p:spPr>
          <a:xfrm>
            <a:off x="6265144" y="4615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226" name="Google Shape;3226;p72"/>
          <p:cNvSpPr/>
          <p:nvPr/>
        </p:nvSpPr>
        <p:spPr>
          <a:xfrm>
            <a:off x="6773239" y="4615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227" name="Google Shape;3227;p72"/>
          <p:cNvSpPr/>
          <p:nvPr/>
        </p:nvSpPr>
        <p:spPr>
          <a:xfrm>
            <a:off x="7279999" y="461573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228" name="Google Shape;3228;p72"/>
          <p:cNvSpPr/>
          <p:nvPr/>
        </p:nvSpPr>
        <p:spPr>
          <a:xfrm>
            <a:off x="7787733" y="4615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229" name="Google Shape;3229;p72"/>
          <p:cNvSpPr/>
          <p:nvPr/>
        </p:nvSpPr>
        <p:spPr>
          <a:xfrm>
            <a:off x="8295827" y="4615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230" name="Google Shape;3230;p72"/>
          <p:cNvSpPr/>
          <p:nvPr/>
        </p:nvSpPr>
        <p:spPr>
          <a:xfrm>
            <a:off x="8799002" y="461573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231" name="Google Shape;3231;p72"/>
          <p:cNvSpPr/>
          <p:nvPr/>
        </p:nvSpPr>
        <p:spPr>
          <a:xfrm>
            <a:off x="9306736" y="4615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232" name="Google Shape;3232;p72"/>
          <p:cNvSpPr/>
          <p:nvPr/>
        </p:nvSpPr>
        <p:spPr>
          <a:xfrm>
            <a:off x="9814831" y="4615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233" name="Google Shape;3233;p72"/>
          <p:cNvSpPr/>
          <p:nvPr/>
        </p:nvSpPr>
        <p:spPr>
          <a:xfrm>
            <a:off x="10322892" y="461573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234" name="Google Shape;3234;p72"/>
          <p:cNvSpPr/>
          <p:nvPr/>
        </p:nvSpPr>
        <p:spPr>
          <a:xfrm>
            <a:off x="10830625" y="4615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235" name="Google Shape;3235;p72"/>
          <p:cNvSpPr/>
          <p:nvPr/>
        </p:nvSpPr>
        <p:spPr>
          <a:xfrm>
            <a:off x="11338720" y="4615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236" name="Google Shape;3236;p72"/>
          <p:cNvSpPr/>
          <p:nvPr/>
        </p:nvSpPr>
        <p:spPr>
          <a:xfrm>
            <a:off x="1189818" y="5231885"/>
            <a:ext cx="506700" cy="617100"/>
          </a:xfrm>
          <a:prstGeom prst="rect">
            <a:avLst/>
          </a:prstGeom>
          <a:solidFill>
            <a:srgbClr val="4424B5">
              <a:alpha val="49800"/>
            </a:srgb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237" name="Google Shape;3237;p72"/>
          <p:cNvSpPr/>
          <p:nvPr/>
        </p:nvSpPr>
        <p:spPr>
          <a:xfrm>
            <a:off x="1697552" y="5231910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238" name="Google Shape;3238;p72"/>
          <p:cNvSpPr/>
          <p:nvPr/>
        </p:nvSpPr>
        <p:spPr>
          <a:xfrm>
            <a:off x="2205647" y="5231910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239" name="Google Shape;3239;p72"/>
          <p:cNvSpPr/>
          <p:nvPr/>
        </p:nvSpPr>
        <p:spPr>
          <a:xfrm>
            <a:off x="2712406" y="5231885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240" name="Google Shape;3240;p72"/>
          <p:cNvSpPr/>
          <p:nvPr/>
        </p:nvSpPr>
        <p:spPr>
          <a:xfrm>
            <a:off x="3220140" y="5231910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241" name="Google Shape;3241;p72"/>
          <p:cNvSpPr/>
          <p:nvPr/>
        </p:nvSpPr>
        <p:spPr>
          <a:xfrm>
            <a:off x="3728235" y="5231910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242" name="Google Shape;3242;p72"/>
          <p:cNvSpPr/>
          <p:nvPr/>
        </p:nvSpPr>
        <p:spPr>
          <a:xfrm>
            <a:off x="4231409" y="5231885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243" name="Google Shape;3243;p72"/>
          <p:cNvSpPr/>
          <p:nvPr/>
        </p:nvSpPr>
        <p:spPr>
          <a:xfrm>
            <a:off x="4739143" y="5231910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244" name="Google Shape;3244;p72"/>
          <p:cNvSpPr/>
          <p:nvPr/>
        </p:nvSpPr>
        <p:spPr>
          <a:xfrm>
            <a:off x="5247238" y="5231910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245" name="Google Shape;3245;p72"/>
          <p:cNvSpPr/>
          <p:nvPr/>
        </p:nvSpPr>
        <p:spPr>
          <a:xfrm>
            <a:off x="5756404" y="5231885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246" name="Google Shape;3246;p72"/>
          <p:cNvSpPr/>
          <p:nvPr/>
        </p:nvSpPr>
        <p:spPr>
          <a:xfrm>
            <a:off x="6264138" y="5231910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247" name="Google Shape;3247;p72"/>
          <p:cNvSpPr/>
          <p:nvPr/>
        </p:nvSpPr>
        <p:spPr>
          <a:xfrm>
            <a:off x="6772233" y="5231910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248" name="Google Shape;3248;p72"/>
          <p:cNvSpPr/>
          <p:nvPr/>
        </p:nvSpPr>
        <p:spPr>
          <a:xfrm>
            <a:off x="7278992" y="5231885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249" name="Google Shape;3249;p72"/>
          <p:cNvSpPr/>
          <p:nvPr/>
        </p:nvSpPr>
        <p:spPr>
          <a:xfrm>
            <a:off x="7786726" y="5231910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250" name="Google Shape;3250;p72"/>
          <p:cNvSpPr/>
          <p:nvPr/>
        </p:nvSpPr>
        <p:spPr>
          <a:xfrm>
            <a:off x="8294821" y="5231910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251" name="Google Shape;3251;p72"/>
          <p:cNvSpPr/>
          <p:nvPr/>
        </p:nvSpPr>
        <p:spPr>
          <a:xfrm>
            <a:off x="8797995" y="5231885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252" name="Google Shape;3252;p72"/>
          <p:cNvSpPr/>
          <p:nvPr/>
        </p:nvSpPr>
        <p:spPr>
          <a:xfrm>
            <a:off x="9305729" y="5231910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253" name="Google Shape;3253;p72"/>
          <p:cNvSpPr/>
          <p:nvPr/>
        </p:nvSpPr>
        <p:spPr>
          <a:xfrm>
            <a:off x="9813824" y="5231910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254" name="Google Shape;3254;p72"/>
          <p:cNvSpPr/>
          <p:nvPr/>
        </p:nvSpPr>
        <p:spPr>
          <a:xfrm>
            <a:off x="10321885" y="5231885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255" name="Google Shape;3255;p72"/>
          <p:cNvSpPr/>
          <p:nvPr/>
        </p:nvSpPr>
        <p:spPr>
          <a:xfrm>
            <a:off x="10829619" y="5231910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256" name="Google Shape;3256;p72"/>
          <p:cNvSpPr/>
          <p:nvPr/>
        </p:nvSpPr>
        <p:spPr>
          <a:xfrm>
            <a:off x="11337714" y="5231910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257" name="Google Shape;3257;p72"/>
          <p:cNvSpPr txBox="1"/>
          <p:nvPr/>
        </p:nvSpPr>
        <p:spPr>
          <a:xfrm>
            <a:off x="1920450" y="450600"/>
            <a:ext cx="3450300" cy="10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rPr>
              <a:t> 0 time /  </a:t>
            </a:r>
            <a:r>
              <a:rPr lang="en-US" sz="36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rPr>
              <a:t>0 ms</a:t>
            </a:r>
            <a:endParaRPr sz="3600">
              <a:solidFill>
                <a:schemeClr val="accent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grpSp>
        <p:nvGrpSpPr>
          <p:cNvPr id="3258" name="Google Shape;3258;p72"/>
          <p:cNvGrpSpPr/>
          <p:nvPr/>
        </p:nvGrpSpPr>
        <p:grpSpPr>
          <a:xfrm>
            <a:off x="-61447" y="380620"/>
            <a:ext cx="1879681" cy="1167158"/>
            <a:chOff x="-117649" y="245151"/>
            <a:chExt cx="8551779" cy="5310089"/>
          </a:xfrm>
        </p:grpSpPr>
        <p:sp>
          <p:nvSpPr>
            <p:cNvPr id="3259" name="Google Shape;3259;p72"/>
            <p:cNvSpPr/>
            <p:nvPr/>
          </p:nvSpPr>
          <p:spPr>
            <a:xfrm>
              <a:off x="6240377" y="988908"/>
              <a:ext cx="446700" cy="152100"/>
            </a:xfrm>
            <a:prstGeom prst="roundRect">
              <a:avLst>
                <a:gd name="adj" fmla="val 16667"/>
              </a:avLst>
            </a:prstGeom>
            <a:solidFill>
              <a:schemeClr val="dk2"/>
            </a:solidFill>
            <a:ln w="381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0" name="Google Shape;3260;p72"/>
            <p:cNvSpPr/>
            <p:nvPr/>
          </p:nvSpPr>
          <p:spPr>
            <a:xfrm rot="5257651">
              <a:off x="6302612" y="1063266"/>
              <a:ext cx="318873" cy="152230"/>
            </a:xfrm>
            <a:prstGeom prst="roundRect">
              <a:avLst>
                <a:gd name="adj" fmla="val 16667"/>
              </a:avLst>
            </a:prstGeom>
            <a:solidFill>
              <a:schemeClr val="dk2"/>
            </a:solidFill>
            <a:ln w="381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61" name="Google Shape;3261;p72"/>
            <p:cNvGrpSpPr/>
            <p:nvPr/>
          </p:nvGrpSpPr>
          <p:grpSpPr>
            <a:xfrm>
              <a:off x="-117649" y="245151"/>
              <a:ext cx="8551779" cy="5310089"/>
              <a:chOff x="-105374" y="208276"/>
              <a:chExt cx="8551779" cy="5310089"/>
            </a:xfrm>
          </p:grpSpPr>
          <p:sp>
            <p:nvSpPr>
              <p:cNvPr id="3262" name="Google Shape;3262;p72"/>
              <p:cNvSpPr/>
              <p:nvPr/>
            </p:nvSpPr>
            <p:spPr>
              <a:xfrm>
                <a:off x="3190454" y="1998240"/>
                <a:ext cx="5255950" cy="3178650"/>
              </a:xfrm>
              <a:custGeom>
                <a:avLst/>
                <a:gdLst/>
                <a:ahLst/>
                <a:cxnLst/>
                <a:rect l="l" t="t" r="r" b="b"/>
                <a:pathLst>
                  <a:path w="210238" h="127146" extrusionOk="0">
                    <a:moveTo>
                      <a:pt x="1676" y="5611"/>
                    </a:moveTo>
                    <a:cubicBezTo>
                      <a:pt x="-13154" y="22572"/>
                      <a:pt x="80416" y="108276"/>
                      <a:pt x="107373" y="123106"/>
                    </a:cubicBezTo>
                    <a:cubicBezTo>
                      <a:pt x="134330" y="137936"/>
                      <a:pt x="149488" y="108030"/>
                      <a:pt x="163417" y="94593"/>
                    </a:cubicBezTo>
                    <a:cubicBezTo>
                      <a:pt x="177346" y="81156"/>
                      <a:pt x="185457" y="54691"/>
                      <a:pt x="190947" y="42482"/>
                    </a:cubicBezTo>
                    <a:cubicBezTo>
                      <a:pt x="196437" y="30274"/>
                      <a:pt x="227900" y="27487"/>
                      <a:pt x="196355" y="21342"/>
                    </a:cubicBezTo>
                    <a:cubicBezTo>
                      <a:pt x="164810" y="15197"/>
                      <a:pt x="16506" y="-11350"/>
                      <a:pt x="1676" y="561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</p:sp>
          <p:sp>
            <p:nvSpPr>
              <p:cNvPr id="3263" name="Google Shape;3263;p72"/>
              <p:cNvSpPr/>
              <p:nvPr/>
            </p:nvSpPr>
            <p:spPr>
              <a:xfrm>
                <a:off x="3247615" y="208276"/>
                <a:ext cx="5121106" cy="2949759"/>
              </a:xfrm>
              <a:custGeom>
                <a:avLst/>
                <a:gdLst/>
                <a:ahLst/>
                <a:cxnLst/>
                <a:rect l="l" t="t" r="r" b="b"/>
                <a:pathLst>
                  <a:path w="166920" h="96146" extrusionOk="0">
                    <a:moveTo>
                      <a:pt x="0" y="61568"/>
                    </a:moveTo>
                    <a:cubicBezTo>
                      <a:pt x="5251" y="57342"/>
                      <a:pt x="20747" y="44664"/>
                      <a:pt x="31505" y="36211"/>
                    </a:cubicBezTo>
                    <a:cubicBezTo>
                      <a:pt x="42263" y="27759"/>
                      <a:pt x="55966" y="16872"/>
                      <a:pt x="64546" y="10853"/>
                    </a:cubicBezTo>
                    <a:cubicBezTo>
                      <a:pt x="73127" y="4834"/>
                      <a:pt x="74920" y="480"/>
                      <a:pt x="82988" y="96"/>
                    </a:cubicBezTo>
                    <a:cubicBezTo>
                      <a:pt x="91056" y="-288"/>
                      <a:pt x="105783" y="6243"/>
                      <a:pt x="112955" y="8548"/>
                    </a:cubicBezTo>
                    <a:cubicBezTo>
                      <a:pt x="120127" y="10853"/>
                      <a:pt x="126914" y="11110"/>
                      <a:pt x="126018" y="13927"/>
                    </a:cubicBezTo>
                    <a:cubicBezTo>
                      <a:pt x="125122" y="16745"/>
                      <a:pt x="114237" y="23788"/>
                      <a:pt x="107577" y="25453"/>
                    </a:cubicBezTo>
                    <a:cubicBezTo>
                      <a:pt x="100918" y="27118"/>
                      <a:pt x="91312" y="19946"/>
                      <a:pt x="86061" y="23916"/>
                    </a:cubicBezTo>
                    <a:cubicBezTo>
                      <a:pt x="80810" y="27886"/>
                      <a:pt x="67876" y="44664"/>
                      <a:pt x="76072" y="49274"/>
                    </a:cubicBezTo>
                    <a:cubicBezTo>
                      <a:pt x="84268" y="53885"/>
                      <a:pt x="123969" y="51323"/>
                      <a:pt x="135239" y="51579"/>
                    </a:cubicBezTo>
                    <a:cubicBezTo>
                      <a:pt x="146509" y="51835"/>
                      <a:pt x="139082" y="48505"/>
                      <a:pt x="143692" y="50810"/>
                    </a:cubicBezTo>
                    <a:cubicBezTo>
                      <a:pt x="148303" y="53115"/>
                      <a:pt x="159188" y="59391"/>
                      <a:pt x="162902" y="65410"/>
                    </a:cubicBezTo>
                    <a:cubicBezTo>
                      <a:pt x="166616" y="71429"/>
                      <a:pt x="167896" y="81802"/>
                      <a:pt x="165975" y="86925"/>
                    </a:cubicBezTo>
                    <a:cubicBezTo>
                      <a:pt x="164054" y="92048"/>
                      <a:pt x="153809" y="94609"/>
                      <a:pt x="151376" y="96146"/>
                    </a:cubicBezTo>
                  </a:path>
                </a:pathLst>
              </a:custGeom>
              <a:solidFill>
                <a:srgbClr val="FFFFFF"/>
              </a:solidFill>
              <a:ln w="3810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3264" name="Google Shape;3264;p72"/>
              <p:cNvSpPr/>
              <p:nvPr/>
            </p:nvSpPr>
            <p:spPr>
              <a:xfrm>
                <a:off x="5871377" y="4900500"/>
                <a:ext cx="1314024" cy="617865"/>
              </a:xfrm>
              <a:custGeom>
                <a:avLst/>
                <a:gdLst/>
                <a:ahLst/>
                <a:cxnLst/>
                <a:rect l="l" t="t" r="r" b="b"/>
                <a:pathLst>
                  <a:path w="42830" h="20139" extrusionOk="0">
                    <a:moveTo>
                      <a:pt x="40461" y="3842"/>
                    </a:moveTo>
                    <a:cubicBezTo>
                      <a:pt x="40717" y="5251"/>
                      <a:pt x="44431" y="9606"/>
                      <a:pt x="41998" y="12295"/>
                    </a:cubicBezTo>
                    <a:cubicBezTo>
                      <a:pt x="39565" y="14985"/>
                      <a:pt x="32650" y="20619"/>
                      <a:pt x="25862" y="19979"/>
                    </a:cubicBezTo>
                    <a:cubicBezTo>
                      <a:pt x="19075" y="19339"/>
                      <a:pt x="4987" y="11783"/>
                      <a:pt x="1273" y="8453"/>
                    </a:cubicBezTo>
                    <a:cubicBezTo>
                      <a:pt x="-2441" y="5123"/>
                      <a:pt x="3194" y="1409"/>
                      <a:pt x="3578" y="0"/>
                    </a:cubicBezTo>
                  </a:path>
                </a:pathLst>
              </a:custGeom>
              <a:solidFill>
                <a:srgbClr val="FFFFFF"/>
              </a:solidFill>
              <a:ln w="3810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3265" name="Google Shape;3265;p72"/>
              <p:cNvSpPr/>
              <p:nvPr/>
            </p:nvSpPr>
            <p:spPr>
              <a:xfrm>
                <a:off x="5179864" y="1248025"/>
                <a:ext cx="2568300" cy="3058500"/>
              </a:xfrm>
              <a:prstGeom prst="ellipse">
                <a:avLst/>
              </a:prstGeom>
              <a:solidFill>
                <a:schemeClr val="lt2"/>
              </a:solidFill>
              <a:ln w="381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6" name="Google Shape;3266;p72"/>
              <p:cNvSpPr/>
              <p:nvPr/>
            </p:nvSpPr>
            <p:spPr>
              <a:xfrm>
                <a:off x="3187951" y="1982425"/>
                <a:ext cx="2514842" cy="3075593"/>
              </a:xfrm>
              <a:custGeom>
                <a:avLst/>
                <a:gdLst/>
                <a:ahLst/>
                <a:cxnLst/>
                <a:rect l="l" t="t" r="r" b="b"/>
                <a:pathLst>
                  <a:path w="111227" h="126217" extrusionOk="0">
                    <a:moveTo>
                      <a:pt x="111227" y="126217"/>
                    </a:moveTo>
                    <a:cubicBezTo>
                      <a:pt x="97626" y="124824"/>
                      <a:pt x="45352" y="119745"/>
                      <a:pt x="29620" y="117860"/>
                    </a:cubicBezTo>
                    <a:cubicBezTo>
                      <a:pt x="13889" y="115976"/>
                      <a:pt x="21017" y="115320"/>
                      <a:pt x="16838" y="114910"/>
                    </a:cubicBezTo>
                    <a:cubicBezTo>
                      <a:pt x="12659" y="114500"/>
                      <a:pt x="6432" y="116877"/>
                      <a:pt x="4547" y="115402"/>
                    </a:cubicBezTo>
                    <a:cubicBezTo>
                      <a:pt x="2663" y="113927"/>
                      <a:pt x="6268" y="123841"/>
                      <a:pt x="5531" y="106061"/>
                    </a:cubicBezTo>
                    <a:cubicBezTo>
                      <a:pt x="4794" y="88281"/>
                      <a:pt x="615" y="25683"/>
                      <a:pt x="123" y="8722"/>
                    </a:cubicBezTo>
                    <a:cubicBezTo>
                      <a:pt x="-369" y="-8239"/>
                      <a:pt x="2171" y="5035"/>
                      <a:pt x="2581" y="4297"/>
                    </a:cubicBezTo>
                  </a:path>
                </a:pathLst>
              </a:custGeom>
              <a:solidFill>
                <a:srgbClr val="FFFFFF"/>
              </a:solidFill>
              <a:ln w="3810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3267" name="Google Shape;3267;p72"/>
              <p:cNvSpPr/>
              <p:nvPr/>
            </p:nvSpPr>
            <p:spPr>
              <a:xfrm>
                <a:off x="5455242" y="1512119"/>
                <a:ext cx="2023800" cy="2555100"/>
              </a:xfrm>
              <a:prstGeom prst="ellipse">
                <a:avLst/>
              </a:prstGeom>
              <a:solidFill>
                <a:schemeClr val="lt2"/>
              </a:solidFill>
              <a:ln w="381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3268" name="Google Shape;3268;p72"/>
              <p:cNvCxnSpPr/>
              <p:nvPr/>
            </p:nvCxnSpPr>
            <p:spPr>
              <a:xfrm>
                <a:off x="6480363" y="1884015"/>
                <a:ext cx="0" cy="76920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269" name="Google Shape;3269;p72"/>
              <p:cNvCxnSpPr/>
              <p:nvPr/>
            </p:nvCxnSpPr>
            <p:spPr>
              <a:xfrm rot="10800000">
                <a:off x="6455654" y="2658993"/>
                <a:ext cx="608100" cy="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3270" name="Google Shape;3270;p72"/>
              <p:cNvSpPr/>
              <p:nvPr/>
            </p:nvSpPr>
            <p:spPr>
              <a:xfrm>
                <a:off x="-105374" y="1869550"/>
                <a:ext cx="3420430" cy="3311917"/>
              </a:xfrm>
              <a:custGeom>
                <a:avLst/>
                <a:gdLst/>
                <a:ahLst/>
                <a:cxnLst/>
                <a:rect l="l" t="t" r="r" b="b"/>
                <a:pathLst>
                  <a:path w="135476" h="131178" extrusionOk="0">
                    <a:moveTo>
                      <a:pt x="131543" y="5489"/>
                    </a:moveTo>
                    <a:cubicBezTo>
                      <a:pt x="124087" y="5899"/>
                      <a:pt x="107536" y="8848"/>
                      <a:pt x="86806" y="7947"/>
                    </a:cubicBezTo>
                    <a:cubicBezTo>
                      <a:pt x="66076" y="7046"/>
                      <a:pt x="21012" y="410"/>
                      <a:pt x="7165" y="82"/>
                    </a:cubicBezTo>
                    <a:cubicBezTo>
                      <a:pt x="-6682" y="-246"/>
                      <a:pt x="3970" y="2786"/>
                      <a:pt x="3724" y="5981"/>
                    </a:cubicBezTo>
                    <a:cubicBezTo>
                      <a:pt x="3478" y="9177"/>
                      <a:pt x="5280" y="410"/>
                      <a:pt x="5690" y="19255"/>
                    </a:cubicBezTo>
                    <a:cubicBezTo>
                      <a:pt x="6100" y="38100"/>
                      <a:pt x="6346" y="100617"/>
                      <a:pt x="6182" y="119052"/>
                    </a:cubicBezTo>
                    <a:cubicBezTo>
                      <a:pt x="6018" y="137487"/>
                      <a:pt x="2905" y="128966"/>
                      <a:pt x="4707" y="129867"/>
                    </a:cubicBezTo>
                    <a:cubicBezTo>
                      <a:pt x="6510" y="130768"/>
                      <a:pt x="4953" y="126345"/>
                      <a:pt x="16997" y="124460"/>
                    </a:cubicBezTo>
                    <a:cubicBezTo>
                      <a:pt x="29042" y="122576"/>
                      <a:pt x="57228" y="119789"/>
                      <a:pt x="76974" y="118560"/>
                    </a:cubicBezTo>
                    <a:cubicBezTo>
                      <a:pt x="96721" y="117331"/>
                      <a:pt x="125726" y="117332"/>
                      <a:pt x="135476" y="117086"/>
                    </a:cubicBez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3271" name="Google Shape;3271;p72"/>
              <p:cNvSpPr/>
              <p:nvPr/>
            </p:nvSpPr>
            <p:spPr>
              <a:xfrm>
                <a:off x="5810246" y="4307466"/>
                <a:ext cx="1781833" cy="786789"/>
              </a:xfrm>
              <a:custGeom>
                <a:avLst/>
                <a:gdLst/>
                <a:ahLst/>
                <a:cxnLst/>
                <a:rect l="l" t="t" r="r" b="b"/>
                <a:pathLst>
                  <a:path w="58078" h="25645" extrusionOk="0">
                    <a:moveTo>
                      <a:pt x="57822" y="896"/>
                    </a:moveTo>
                    <a:cubicBezTo>
                      <a:pt x="57438" y="2817"/>
                      <a:pt x="59615" y="8324"/>
                      <a:pt x="55517" y="12422"/>
                    </a:cubicBezTo>
                    <a:cubicBezTo>
                      <a:pt x="51419" y="16520"/>
                      <a:pt x="41301" y="24845"/>
                      <a:pt x="33233" y="25485"/>
                    </a:cubicBezTo>
                    <a:cubicBezTo>
                      <a:pt x="25165" y="26126"/>
                      <a:pt x="12615" y="19979"/>
                      <a:pt x="7108" y="16265"/>
                    </a:cubicBezTo>
                    <a:cubicBezTo>
                      <a:pt x="1601" y="12551"/>
                      <a:pt x="-192" y="5892"/>
                      <a:pt x="192" y="3202"/>
                    </a:cubicBezTo>
                    <a:cubicBezTo>
                      <a:pt x="576" y="513"/>
                      <a:pt x="3778" y="256"/>
                      <a:pt x="9413" y="128"/>
                    </a:cubicBezTo>
                    <a:cubicBezTo>
                      <a:pt x="15048" y="0"/>
                      <a:pt x="28495" y="1537"/>
                      <a:pt x="34002" y="2433"/>
                    </a:cubicBezTo>
                    <a:cubicBezTo>
                      <a:pt x="39509" y="3330"/>
                      <a:pt x="41045" y="4995"/>
                      <a:pt x="42454" y="5507"/>
                    </a:cubicBezTo>
                  </a:path>
                </a:pathLst>
              </a:custGeom>
              <a:solidFill>
                <a:srgbClr val="FFFFFF"/>
              </a:solidFill>
              <a:ln w="3810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3272" name="Google Shape;3272;p72"/>
              <p:cNvSpPr/>
              <p:nvPr/>
            </p:nvSpPr>
            <p:spPr>
              <a:xfrm>
                <a:off x="7155381" y="3174432"/>
                <a:ext cx="1101136" cy="1270551"/>
              </a:xfrm>
              <a:custGeom>
                <a:avLst/>
                <a:gdLst/>
                <a:ahLst/>
                <a:cxnLst/>
                <a:rect l="l" t="t" r="r" b="b"/>
                <a:pathLst>
                  <a:path w="35891" h="41413" extrusionOk="0">
                    <a:moveTo>
                      <a:pt x="30864" y="192"/>
                    </a:moveTo>
                    <a:cubicBezTo>
                      <a:pt x="35346" y="960"/>
                      <a:pt x="37652" y="18762"/>
                      <a:pt x="33938" y="25549"/>
                    </a:cubicBezTo>
                    <a:cubicBezTo>
                      <a:pt x="30224" y="32337"/>
                      <a:pt x="14216" y="39252"/>
                      <a:pt x="8581" y="40917"/>
                    </a:cubicBezTo>
                    <a:cubicBezTo>
                      <a:pt x="2946" y="42582"/>
                      <a:pt x="384" y="38868"/>
                      <a:pt x="128" y="35538"/>
                    </a:cubicBezTo>
                    <a:cubicBezTo>
                      <a:pt x="-128" y="32208"/>
                      <a:pt x="1921" y="26830"/>
                      <a:pt x="7044" y="20939"/>
                    </a:cubicBezTo>
                    <a:cubicBezTo>
                      <a:pt x="12167" y="15048"/>
                      <a:pt x="26382" y="-576"/>
                      <a:pt x="30864" y="192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</p:grpSp>
      <p:grpSp>
        <p:nvGrpSpPr>
          <p:cNvPr id="3273" name="Google Shape;3273;p72"/>
          <p:cNvGrpSpPr/>
          <p:nvPr/>
        </p:nvGrpSpPr>
        <p:grpSpPr>
          <a:xfrm>
            <a:off x="1189800" y="4073821"/>
            <a:ext cx="467371" cy="467371"/>
            <a:chOff x="608800" y="2095000"/>
            <a:chExt cx="3364800" cy="3364800"/>
          </a:xfrm>
        </p:grpSpPr>
        <p:sp>
          <p:nvSpPr>
            <p:cNvPr id="3274" name="Google Shape;3274;p72"/>
            <p:cNvSpPr/>
            <p:nvPr/>
          </p:nvSpPr>
          <p:spPr>
            <a:xfrm>
              <a:off x="608800" y="2095000"/>
              <a:ext cx="3364800" cy="33648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5" name="Google Shape;3275;p72"/>
            <p:cNvSpPr/>
            <p:nvPr/>
          </p:nvSpPr>
          <p:spPr>
            <a:xfrm>
              <a:off x="812152" y="3455300"/>
              <a:ext cx="1117800" cy="11178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6" name="Google Shape;3276;p72"/>
            <p:cNvSpPr/>
            <p:nvPr/>
          </p:nvSpPr>
          <p:spPr>
            <a:xfrm>
              <a:off x="1065396" y="3840649"/>
              <a:ext cx="477600" cy="4779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7" name="Google Shape;3277;p72"/>
            <p:cNvSpPr/>
            <p:nvPr/>
          </p:nvSpPr>
          <p:spPr>
            <a:xfrm>
              <a:off x="1929800" y="2439558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8" name="Google Shape;3278;p72"/>
            <p:cNvSpPr/>
            <p:nvPr/>
          </p:nvSpPr>
          <p:spPr>
            <a:xfrm>
              <a:off x="3141850" y="3709383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9" name="Google Shape;3279;p72"/>
            <p:cNvSpPr/>
            <p:nvPr/>
          </p:nvSpPr>
          <p:spPr>
            <a:xfrm>
              <a:off x="2344050" y="4691283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0" name="Google Shape;3280;p72"/>
            <p:cNvSpPr/>
            <p:nvPr/>
          </p:nvSpPr>
          <p:spPr>
            <a:xfrm>
              <a:off x="2831545" y="3168653"/>
              <a:ext cx="279300" cy="2793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1" name="Google Shape;3281;p72"/>
            <p:cNvSpPr/>
            <p:nvPr/>
          </p:nvSpPr>
          <p:spPr>
            <a:xfrm>
              <a:off x="2417295" y="3813478"/>
              <a:ext cx="279300" cy="2793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2" name="Google Shape;3282;p72"/>
            <p:cNvSpPr/>
            <p:nvPr/>
          </p:nvSpPr>
          <p:spPr>
            <a:xfrm>
              <a:off x="2898335" y="2604252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3" name="Google Shape;3283;p72"/>
            <p:cNvSpPr/>
            <p:nvPr/>
          </p:nvSpPr>
          <p:spPr>
            <a:xfrm>
              <a:off x="1569185" y="4855977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4" name="Google Shape;3284;p72"/>
            <p:cNvSpPr/>
            <p:nvPr/>
          </p:nvSpPr>
          <p:spPr>
            <a:xfrm>
              <a:off x="1569185" y="2892177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85" name="Google Shape;3285;p72"/>
          <p:cNvGrpSpPr/>
          <p:nvPr/>
        </p:nvGrpSpPr>
        <p:grpSpPr>
          <a:xfrm>
            <a:off x="1191265" y="3463837"/>
            <a:ext cx="464436" cy="464436"/>
            <a:chOff x="3764048" y="2224021"/>
            <a:chExt cx="1508400" cy="1508400"/>
          </a:xfrm>
        </p:grpSpPr>
        <p:sp>
          <p:nvSpPr>
            <p:cNvPr id="3286" name="Google Shape;3286;p72"/>
            <p:cNvSpPr/>
            <p:nvPr/>
          </p:nvSpPr>
          <p:spPr>
            <a:xfrm>
              <a:off x="3764048" y="2224021"/>
              <a:ext cx="1508400" cy="15084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7" name="Google Shape;3287;p72"/>
            <p:cNvSpPr/>
            <p:nvPr/>
          </p:nvSpPr>
          <p:spPr>
            <a:xfrm>
              <a:off x="3855211" y="2833844"/>
              <a:ext cx="501000" cy="501000"/>
            </a:xfrm>
            <a:prstGeom prst="ellipse">
              <a:avLst/>
            </a:prstGeom>
            <a:solidFill>
              <a:srgbClr val="E69138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8" name="Google Shape;3288;p72"/>
            <p:cNvSpPr/>
            <p:nvPr/>
          </p:nvSpPr>
          <p:spPr>
            <a:xfrm>
              <a:off x="3968741" y="3006596"/>
              <a:ext cx="214200" cy="214200"/>
            </a:xfrm>
            <a:prstGeom prst="ellipse">
              <a:avLst/>
            </a:prstGeom>
            <a:solidFill>
              <a:srgbClr val="B45F0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9" name="Google Shape;3289;p72"/>
            <p:cNvSpPr/>
            <p:nvPr/>
          </p:nvSpPr>
          <p:spPr>
            <a:xfrm>
              <a:off x="4356253" y="2378487"/>
              <a:ext cx="218400" cy="218400"/>
            </a:xfrm>
            <a:prstGeom prst="ellipse">
              <a:avLst/>
            </a:prstGeom>
            <a:solidFill>
              <a:srgbClr val="93C47D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0" name="Google Shape;3290;p72"/>
            <p:cNvSpPr/>
            <p:nvPr/>
          </p:nvSpPr>
          <p:spPr>
            <a:xfrm>
              <a:off x="4899615" y="2947749"/>
              <a:ext cx="218400" cy="218400"/>
            </a:xfrm>
            <a:prstGeom prst="ellipse">
              <a:avLst/>
            </a:prstGeom>
            <a:solidFill>
              <a:srgbClr val="D5A6BD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1" name="Google Shape;3291;p72"/>
            <p:cNvSpPr/>
            <p:nvPr/>
          </p:nvSpPr>
          <p:spPr>
            <a:xfrm>
              <a:off x="4541961" y="3387935"/>
              <a:ext cx="218400" cy="218400"/>
            </a:xfrm>
            <a:prstGeom prst="ellipse">
              <a:avLst/>
            </a:prstGeom>
            <a:solidFill>
              <a:srgbClr val="6FA8DC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2" name="Google Shape;3292;p72"/>
            <p:cNvSpPr/>
            <p:nvPr/>
          </p:nvSpPr>
          <p:spPr>
            <a:xfrm>
              <a:off x="4760505" y="2705340"/>
              <a:ext cx="125100" cy="1251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3" name="Google Shape;3293;p72"/>
            <p:cNvSpPr/>
            <p:nvPr/>
          </p:nvSpPr>
          <p:spPr>
            <a:xfrm>
              <a:off x="4574797" y="2994415"/>
              <a:ext cx="125100" cy="1251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4" name="Google Shape;3294;p72"/>
            <p:cNvSpPr/>
            <p:nvPr/>
          </p:nvSpPr>
          <p:spPr>
            <a:xfrm>
              <a:off x="4790447" y="2452319"/>
              <a:ext cx="70800" cy="708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5" name="Google Shape;3295;p72"/>
            <p:cNvSpPr/>
            <p:nvPr/>
          </p:nvSpPr>
          <p:spPr>
            <a:xfrm>
              <a:off x="4194589" y="3461767"/>
              <a:ext cx="70800" cy="708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6" name="Google Shape;3296;p72"/>
            <p:cNvSpPr/>
            <p:nvPr/>
          </p:nvSpPr>
          <p:spPr>
            <a:xfrm>
              <a:off x="4194589" y="2581396"/>
              <a:ext cx="70800" cy="708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97" name="Google Shape;3297;p72"/>
          <p:cNvGrpSpPr/>
          <p:nvPr/>
        </p:nvGrpSpPr>
        <p:grpSpPr>
          <a:xfrm>
            <a:off x="1189800" y="5313871"/>
            <a:ext cx="467371" cy="467371"/>
            <a:chOff x="608800" y="2095000"/>
            <a:chExt cx="3364800" cy="3364800"/>
          </a:xfrm>
        </p:grpSpPr>
        <p:sp>
          <p:nvSpPr>
            <p:cNvPr id="3298" name="Google Shape;3298;p72"/>
            <p:cNvSpPr/>
            <p:nvPr/>
          </p:nvSpPr>
          <p:spPr>
            <a:xfrm>
              <a:off x="608800" y="2095000"/>
              <a:ext cx="3364800" cy="33648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9" name="Google Shape;3299;p72"/>
            <p:cNvSpPr/>
            <p:nvPr/>
          </p:nvSpPr>
          <p:spPr>
            <a:xfrm>
              <a:off x="812152" y="3455300"/>
              <a:ext cx="1117800" cy="11178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0" name="Google Shape;3300;p72"/>
            <p:cNvSpPr/>
            <p:nvPr/>
          </p:nvSpPr>
          <p:spPr>
            <a:xfrm>
              <a:off x="1065396" y="3840649"/>
              <a:ext cx="477600" cy="4779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1" name="Google Shape;3301;p72"/>
            <p:cNvSpPr/>
            <p:nvPr/>
          </p:nvSpPr>
          <p:spPr>
            <a:xfrm>
              <a:off x="1929800" y="2439558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2" name="Google Shape;3302;p72"/>
            <p:cNvSpPr/>
            <p:nvPr/>
          </p:nvSpPr>
          <p:spPr>
            <a:xfrm>
              <a:off x="3141850" y="3709383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3" name="Google Shape;3303;p72"/>
            <p:cNvSpPr/>
            <p:nvPr/>
          </p:nvSpPr>
          <p:spPr>
            <a:xfrm>
              <a:off x="2344050" y="4691283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4" name="Google Shape;3304;p72"/>
            <p:cNvSpPr/>
            <p:nvPr/>
          </p:nvSpPr>
          <p:spPr>
            <a:xfrm>
              <a:off x="2831545" y="3168653"/>
              <a:ext cx="279300" cy="2793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5" name="Google Shape;3305;p72"/>
            <p:cNvSpPr/>
            <p:nvPr/>
          </p:nvSpPr>
          <p:spPr>
            <a:xfrm>
              <a:off x="2417295" y="3813478"/>
              <a:ext cx="279300" cy="2793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6" name="Google Shape;3306;p72"/>
            <p:cNvSpPr/>
            <p:nvPr/>
          </p:nvSpPr>
          <p:spPr>
            <a:xfrm>
              <a:off x="2898335" y="2604252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7" name="Google Shape;3307;p72"/>
            <p:cNvSpPr/>
            <p:nvPr/>
          </p:nvSpPr>
          <p:spPr>
            <a:xfrm>
              <a:off x="1569185" y="4855977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8" name="Google Shape;3308;p72"/>
            <p:cNvSpPr/>
            <p:nvPr/>
          </p:nvSpPr>
          <p:spPr>
            <a:xfrm>
              <a:off x="1569185" y="2892177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09" name="Google Shape;3309;p72"/>
          <p:cNvGrpSpPr/>
          <p:nvPr/>
        </p:nvGrpSpPr>
        <p:grpSpPr>
          <a:xfrm>
            <a:off x="1191265" y="4703887"/>
            <a:ext cx="464436" cy="464436"/>
            <a:chOff x="3764048" y="2224021"/>
            <a:chExt cx="1508400" cy="1508400"/>
          </a:xfrm>
        </p:grpSpPr>
        <p:sp>
          <p:nvSpPr>
            <p:cNvPr id="3310" name="Google Shape;3310;p72"/>
            <p:cNvSpPr/>
            <p:nvPr/>
          </p:nvSpPr>
          <p:spPr>
            <a:xfrm>
              <a:off x="3764048" y="2224021"/>
              <a:ext cx="1508400" cy="15084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1" name="Google Shape;3311;p72"/>
            <p:cNvSpPr/>
            <p:nvPr/>
          </p:nvSpPr>
          <p:spPr>
            <a:xfrm>
              <a:off x="3855211" y="2833844"/>
              <a:ext cx="501000" cy="501000"/>
            </a:xfrm>
            <a:prstGeom prst="ellipse">
              <a:avLst/>
            </a:prstGeom>
            <a:solidFill>
              <a:srgbClr val="E69138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2" name="Google Shape;3312;p72"/>
            <p:cNvSpPr/>
            <p:nvPr/>
          </p:nvSpPr>
          <p:spPr>
            <a:xfrm>
              <a:off x="3968741" y="3006596"/>
              <a:ext cx="214200" cy="214200"/>
            </a:xfrm>
            <a:prstGeom prst="ellipse">
              <a:avLst/>
            </a:prstGeom>
            <a:solidFill>
              <a:srgbClr val="B45F0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3" name="Google Shape;3313;p72"/>
            <p:cNvSpPr/>
            <p:nvPr/>
          </p:nvSpPr>
          <p:spPr>
            <a:xfrm>
              <a:off x="4356253" y="2378487"/>
              <a:ext cx="218400" cy="218400"/>
            </a:xfrm>
            <a:prstGeom prst="ellipse">
              <a:avLst/>
            </a:prstGeom>
            <a:solidFill>
              <a:srgbClr val="93C47D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4" name="Google Shape;3314;p72"/>
            <p:cNvSpPr/>
            <p:nvPr/>
          </p:nvSpPr>
          <p:spPr>
            <a:xfrm>
              <a:off x="4899615" y="2947749"/>
              <a:ext cx="218400" cy="218400"/>
            </a:xfrm>
            <a:prstGeom prst="ellipse">
              <a:avLst/>
            </a:prstGeom>
            <a:solidFill>
              <a:srgbClr val="D5A6BD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5" name="Google Shape;3315;p72"/>
            <p:cNvSpPr/>
            <p:nvPr/>
          </p:nvSpPr>
          <p:spPr>
            <a:xfrm>
              <a:off x="4541961" y="3387935"/>
              <a:ext cx="218400" cy="218400"/>
            </a:xfrm>
            <a:prstGeom prst="ellipse">
              <a:avLst/>
            </a:prstGeom>
            <a:solidFill>
              <a:srgbClr val="6FA8DC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6" name="Google Shape;3316;p72"/>
            <p:cNvSpPr/>
            <p:nvPr/>
          </p:nvSpPr>
          <p:spPr>
            <a:xfrm>
              <a:off x="4760505" y="2705340"/>
              <a:ext cx="125100" cy="1251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7" name="Google Shape;3317;p72"/>
            <p:cNvSpPr/>
            <p:nvPr/>
          </p:nvSpPr>
          <p:spPr>
            <a:xfrm>
              <a:off x="4574797" y="2994415"/>
              <a:ext cx="125100" cy="1251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8" name="Google Shape;3318;p72"/>
            <p:cNvSpPr/>
            <p:nvPr/>
          </p:nvSpPr>
          <p:spPr>
            <a:xfrm>
              <a:off x="4790447" y="2452319"/>
              <a:ext cx="70800" cy="708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9" name="Google Shape;3319;p72"/>
            <p:cNvSpPr/>
            <p:nvPr/>
          </p:nvSpPr>
          <p:spPr>
            <a:xfrm>
              <a:off x="4194589" y="3461767"/>
              <a:ext cx="70800" cy="708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0" name="Google Shape;3320;p72"/>
            <p:cNvSpPr/>
            <p:nvPr/>
          </p:nvSpPr>
          <p:spPr>
            <a:xfrm>
              <a:off x="4194589" y="2581396"/>
              <a:ext cx="70800" cy="708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6" name="Google Shape;3326;p73"/>
          <p:cNvSpPr/>
          <p:nvPr/>
        </p:nvSpPr>
        <p:spPr>
          <a:xfrm>
            <a:off x="1190456" y="2765674"/>
            <a:ext cx="506700" cy="617100"/>
          </a:xfrm>
          <a:prstGeom prst="rect">
            <a:avLst/>
          </a:prstGeom>
          <a:solidFill>
            <a:srgbClr val="8F8AB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327" name="Google Shape;3327;p73"/>
          <p:cNvSpPr/>
          <p:nvPr/>
        </p:nvSpPr>
        <p:spPr>
          <a:xfrm>
            <a:off x="1698190" y="2765699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328" name="Google Shape;3328;p73"/>
          <p:cNvSpPr/>
          <p:nvPr/>
        </p:nvSpPr>
        <p:spPr>
          <a:xfrm>
            <a:off x="1191325" y="2355699"/>
            <a:ext cx="506700" cy="410100"/>
          </a:xfrm>
          <a:prstGeom prst="rect">
            <a:avLst/>
          </a:prstGeom>
          <a:solidFill>
            <a:srgbClr val="2F2F2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0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29" name="Google Shape;3329;p73"/>
          <p:cNvSpPr/>
          <p:nvPr/>
        </p:nvSpPr>
        <p:spPr>
          <a:xfrm>
            <a:off x="1698301" y="2355699"/>
            <a:ext cx="506700" cy="410100"/>
          </a:xfrm>
          <a:prstGeom prst="rect">
            <a:avLst/>
          </a:prstGeom>
          <a:solidFill>
            <a:srgbClr val="2F2F2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10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30" name="Google Shape;3330;p73"/>
          <p:cNvSpPr/>
          <p:nvPr/>
        </p:nvSpPr>
        <p:spPr>
          <a:xfrm>
            <a:off x="2205277" y="2355699"/>
            <a:ext cx="506700" cy="410100"/>
          </a:xfrm>
          <a:prstGeom prst="rect">
            <a:avLst/>
          </a:prstGeom>
          <a:solidFill>
            <a:srgbClr val="2F2F2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20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31" name="Google Shape;3331;p73"/>
          <p:cNvSpPr/>
          <p:nvPr/>
        </p:nvSpPr>
        <p:spPr>
          <a:xfrm>
            <a:off x="2713252" y="2355699"/>
            <a:ext cx="506700" cy="410100"/>
          </a:xfrm>
          <a:prstGeom prst="rect">
            <a:avLst/>
          </a:prstGeom>
          <a:solidFill>
            <a:srgbClr val="3D3D3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30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32" name="Google Shape;3332;p73"/>
          <p:cNvSpPr/>
          <p:nvPr/>
        </p:nvSpPr>
        <p:spPr>
          <a:xfrm>
            <a:off x="3220229" y="2355699"/>
            <a:ext cx="506700" cy="410100"/>
          </a:xfrm>
          <a:prstGeom prst="rect">
            <a:avLst/>
          </a:prstGeom>
          <a:solidFill>
            <a:srgbClr val="3D3D3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40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33" name="Google Shape;3333;p73"/>
          <p:cNvSpPr/>
          <p:nvPr/>
        </p:nvSpPr>
        <p:spPr>
          <a:xfrm>
            <a:off x="3727205" y="2355699"/>
            <a:ext cx="506700" cy="410100"/>
          </a:xfrm>
          <a:prstGeom prst="rect">
            <a:avLst/>
          </a:prstGeom>
          <a:solidFill>
            <a:srgbClr val="3D3D3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50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34" name="Google Shape;3334;p73"/>
          <p:cNvSpPr/>
          <p:nvPr/>
        </p:nvSpPr>
        <p:spPr>
          <a:xfrm>
            <a:off x="2206285" y="2765699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335" name="Google Shape;3335;p73"/>
          <p:cNvSpPr/>
          <p:nvPr/>
        </p:nvSpPr>
        <p:spPr>
          <a:xfrm>
            <a:off x="1692187" y="1945600"/>
            <a:ext cx="5073300" cy="410100"/>
          </a:xfrm>
          <a:prstGeom prst="rect">
            <a:avLst/>
          </a:prstGeom>
          <a:solidFill>
            <a:srgbClr val="464646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週期 1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36" name="Google Shape;3336;p73"/>
          <p:cNvSpPr/>
          <p:nvPr/>
        </p:nvSpPr>
        <p:spPr>
          <a:xfrm>
            <a:off x="4235461" y="2355699"/>
            <a:ext cx="506700" cy="410100"/>
          </a:xfrm>
          <a:prstGeom prst="rect">
            <a:avLst/>
          </a:prstGeom>
          <a:solidFill>
            <a:srgbClr val="464646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60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37" name="Google Shape;3337;p73"/>
          <p:cNvSpPr/>
          <p:nvPr/>
        </p:nvSpPr>
        <p:spPr>
          <a:xfrm>
            <a:off x="4742437" y="2356199"/>
            <a:ext cx="506700" cy="410100"/>
          </a:xfrm>
          <a:prstGeom prst="rect">
            <a:avLst/>
          </a:prstGeom>
          <a:solidFill>
            <a:srgbClr val="464646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70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38" name="Google Shape;3338;p73"/>
          <p:cNvSpPr/>
          <p:nvPr/>
        </p:nvSpPr>
        <p:spPr>
          <a:xfrm>
            <a:off x="5249414" y="2355699"/>
            <a:ext cx="506700" cy="410100"/>
          </a:xfrm>
          <a:prstGeom prst="rect">
            <a:avLst/>
          </a:prstGeom>
          <a:solidFill>
            <a:srgbClr val="464646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80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39" name="Google Shape;3339;p73"/>
          <p:cNvSpPr/>
          <p:nvPr/>
        </p:nvSpPr>
        <p:spPr>
          <a:xfrm>
            <a:off x="5756789" y="2356199"/>
            <a:ext cx="506700" cy="410100"/>
          </a:xfrm>
          <a:prstGeom prst="rect">
            <a:avLst/>
          </a:prstGeom>
          <a:solidFill>
            <a:srgbClr val="505050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90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40" name="Google Shape;3340;p73"/>
          <p:cNvSpPr/>
          <p:nvPr/>
        </p:nvSpPr>
        <p:spPr>
          <a:xfrm>
            <a:off x="6263765" y="2355699"/>
            <a:ext cx="506700" cy="410100"/>
          </a:xfrm>
          <a:prstGeom prst="rect">
            <a:avLst/>
          </a:prstGeom>
          <a:solidFill>
            <a:srgbClr val="505050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100</a:t>
            </a:r>
            <a:endParaRPr sz="12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41" name="Google Shape;3341;p73"/>
          <p:cNvSpPr/>
          <p:nvPr/>
        </p:nvSpPr>
        <p:spPr>
          <a:xfrm>
            <a:off x="6770742" y="2355699"/>
            <a:ext cx="506700" cy="410100"/>
          </a:xfrm>
          <a:prstGeom prst="rect">
            <a:avLst/>
          </a:prstGeom>
          <a:solidFill>
            <a:srgbClr val="505050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110</a:t>
            </a:r>
            <a:endParaRPr sz="12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42" name="Google Shape;3342;p73"/>
          <p:cNvSpPr/>
          <p:nvPr/>
        </p:nvSpPr>
        <p:spPr>
          <a:xfrm>
            <a:off x="346575" y="3382034"/>
            <a:ext cx="846300" cy="617100"/>
          </a:xfrm>
          <a:prstGeom prst="rect">
            <a:avLst/>
          </a:prstGeom>
          <a:solidFill>
            <a:srgbClr val="2F2F2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Cell 1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70 ms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43" name="Google Shape;3343;p73"/>
          <p:cNvSpPr/>
          <p:nvPr/>
        </p:nvSpPr>
        <p:spPr>
          <a:xfrm>
            <a:off x="346575" y="3998729"/>
            <a:ext cx="846300" cy="617100"/>
          </a:xfrm>
          <a:prstGeom prst="rect">
            <a:avLst/>
          </a:prstGeom>
          <a:solidFill>
            <a:srgbClr val="3D3D3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Cell 2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30 ms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44" name="Google Shape;3344;p73"/>
          <p:cNvSpPr/>
          <p:nvPr/>
        </p:nvSpPr>
        <p:spPr>
          <a:xfrm>
            <a:off x="346575" y="4615200"/>
            <a:ext cx="846300" cy="617100"/>
          </a:xfrm>
          <a:prstGeom prst="rect">
            <a:avLst/>
          </a:prstGeom>
          <a:solidFill>
            <a:srgbClr val="41414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Cell 3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70 ms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45" name="Google Shape;3345;p73"/>
          <p:cNvSpPr/>
          <p:nvPr/>
        </p:nvSpPr>
        <p:spPr>
          <a:xfrm>
            <a:off x="346575" y="5231873"/>
            <a:ext cx="846300" cy="617100"/>
          </a:xfrm>
          <a:prstGeom prst="rect">
            <a:avLst/>
          </a:prstGeom>
          <a:solidFill>
            <a:srgbClr val="41414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Cell 4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30 ms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46" name="Google Shape;3346;p73"/>
          <p:cNvSpPr/>
          <p:nvPr/>
        </p:nvSpPr>
        <p:spPr>
          <a:xfrm>
            <a:off x="346580" y="2355574"/>
            <a:ext cx="846300" cy="1027200"/>
          </a:xfrm>
          <a:prstGeom prst="rect">
            <a:avLst/>
          </a:prstGeom>
          <a:solidFill>
            <a:srgbClr val="2F2F2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Map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100 ms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47" name="Google Shape;3347;p73"/>
          <p:cNvSpPr/>
          <p:nvPr/>
        </p:nvSpPr>
        <p:spPr>
          <a:xfrm>
            <a:off x="7278995" y="2355699"/>
            <a:ext cx="506700" cy="410100"/>
          </a:xfrm>
          <a:prstGeom prst="rect">
            <a:avLst/>
          </a:prstGeom>
          <a:solidFill>
            <a:srgbClr val="2F2F2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120</a:t>
            </a:r>
            <a:endParaRPr sz="12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48" name="Google Shape;3348;p73"/>
          <p:cNvSpPr/>
          <p:nvPr/>
        </p:nvSpPr>
        <p:spPr>
          <a:xfrm>
            <a:off x="7785972" y="2355699"/>
            <a:ext cx="506700" cy="410100"/>
          </a:xfrm>
          <a:prstGeom prst="rect">
            <a:avLst/>
          </a:prstGeom>
          <a:solidFill>
            <a:srgbClr val="2F2F2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130</a:t>
            </a:r>
            <a:endParaRPr sz="12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49" name="Google Shape;3349;p73"/>
          <p:cNvSpPr/>
          <p:nvPr/>
        </p:nvSpPr>
        <p:spPr>
          <a:xfrm>
            <a:off x="8292948" y="2355699"/>
            <a:ext cx="506700" cy="410100"/>
          </a:xfrm>
          <a:prstGeom prst="rect">
            <a:avLst/>
          </a:prstGeom>
          <a:solidFill>
            <a:srgbClr val="2F2F2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140</a:t>
            </a:r>
            <a:endParaRPr sz="12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50" name="Google Shape;3350;p73"/>
          <p:cNvSpPr/>
          <p:nvPr/>
        </p:nvSpPr>
        <p:spPr>
          <a:xfrm>
            <a:off x="6781252" y="1945600"/>
            <a:ext cx="5062200" cy="410100"/>
          </a:xfrm>
          <a:prstGeom prst="rect">
            <a:avLst/>
          </a:prstGeom>
          <a:solidFill>
            <a:srgbClr val="3D3D3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週期 2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51" name="Google Shape;3351;p73"/>
          <p:cNvSpPr/>
          <p:nvPr/>
        </p:nvSpPr>
        <p:spPr>
          <a:xfrm>
            <a:off x="8801202" y="2355699"/>
            <a:ext cx="506700" cy="410100"/>
          </a:xfrm>
          <a:prstGeom prst="rect">
            <a:avLst/>
          </a:prstGeom>
          <a:solidFill>
            <a:srgbClr val="3D3D3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150</a:t>
            </a:r>
            <a:endParaRPr sz="12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52" name="Google Shape;3352;p73"/>
          <p:cNvSpPr/>
          <p:nvPr/>
        </p:nvSpPr>
        <p:spPr>
          <a:xfrm>
            <a:off x="9308178" y="2355699"/>
            <a:ext cx="506700" cy="410100"/>
          </a:xfrm>
          <a:prstGeom prst="rect">
            <a:avLst/>
          </a:prstGeom>
          <a:solidFill>
            <a:srgbClr val="3D3D3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160</a:t>
            </a:r>
            <a:endParaRPr sz="12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53" name="Google Shape;3353;p73"/>
          <p:cNvSpPr/>
          <p:nvPr/>
        </p:nvSpPr>
        <p:spPr>
          <a:xfrm>
            <a:off x="9815154" y="2355699"/>
            <a:ext cx="506700" cy="410100"/>
          </a:xfrm>
          <a:prstGeom prst="rect">
            <a:avLst/>
          </a:prstGeom>
          <a:solidFill>
            <a:srgbClr val="3D3D3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170</a:t>
            </a:r>
            <a:endParaRPr sz="12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54" name="Google Shape;3354;p73"/>
          <p:cNvSpPr/>
          <p:nvPr/>
        </p:nvSpPr>
        <p:spPr>
          <a:xfrm>
            <a:off x="10322104" y="2355699"/>
            <a:ext cx="506700" cy="410100"/>
          </a:xfrm>
          <a:prstGeom prst="rect">
            <a:avLst/>
          </a:prstGeom>
          <a:solidFill>
            <a:srgbClr val="3D3D3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180</a:t>
            </a:r>
            <a:endParaRPr sz="12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55" name="Google Shape;3355;p73"/>
          <p:cNvSpPr/>
          <p:nvPr/>
        </p:nvSpPr>
        <p:spPr>
          <a:xfrm>
            <a:off x="10829081" y="2355699"/>
            <a:ext cx="506700" cy="410100"/>
          </a:xfrm>
          <a:prstGeom prst="rect">
            <a:avLst/>
          </a:prstGeom>
          <a:solidFill>
            <a:srgbClr val="3D3D3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190</a:t>
            </a:r>
            <a:endParaRPr sz="12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56" name="Google Shape;3356;p73"/>
          <p:cNvSpPr/>
          <p:nvPr/>
        </p:nvSpPr>
        <p:spPr>
          <a:xfrm>
            <a:off x="11336057" y="2355699"/>
            <a:ext cx="506700" cy="410100"/>
          </a:xfrm>
          <a:prstGeom prst="rect">
            <a:avLst/>
          </a:prstGeom>
          <a:solidFill>
            <a:srgbClr val="3D3D3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200</a:t>
            </a:r>
            <a:endParaRPr sz="12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57" name="Google Shape;3357;p73"/>
          <p:cNvSpPr/>
          <p:nvPr/>
        </p:nvSpPr>
        <p:spPr>
          <a:xfrm>
            <a:off x="2713045" y="2765674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358" name="Google Shape;3358;p73"/>
          <p:cNvSpPr/>
          <p:nvPr/>
        </p:nvSpPr>
        <p:spPr>
          <a:xfrm>
            <a:off x="3220778" y="2765699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359" name="Google Shape;3359;p73"/>
          <p:cNvSpPr/>
          <p:nvPr/>
        </p:nvSpPr>
        <p:spPr>
          <a:xfrm>
            <a:off x="3728873" y="2765699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360" name="Google Shape;3360;p73"/>
          <p:cNvSpPr/>
          <p:nvPr/>
        </p:nvSpPr>
        <p:spPr>
          <a:xfrm>
            <a:off x="4232048" y="2765674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361" name="Google Shape;3361;p73"/>
          <p:cNvSpPr/>
          <p:nvPr/>
        </p:nvSpPr>
        <p:spPr>
          <a:xfrm>
            <a:off x="4739782" y="2765699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362" name="Google Shape;3362;p73"/>
          <p:cNvSpPr/>
          <p:nvPr/>
        </p:nvSpPr>
        <p:spPr>
          <a:xfrm>
            <a:off x="5247876" y="2765699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363" name="Google Shape;3363;p73"/>
          <p:cNvSpPr/>
          <p:nvPr/>
        </p:nvSpPr>
        <p:spPr>
          <a:xfrm>
            <a:off x="5757042" y="2765674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364" name="Google Shape;3364;p73"/>
          <p:cNvSpPr/>
          <p:nvPr/>
        </p:nvSpPr>
        <p:spPr>
          <a:xfrm>
            <a:off x="6264776" y="2765699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365" name="Google Shape;3365;p73"/>
          <p:cNvSpPr/>
          <p:nvPr/>
        </p:nvSpPr>
        <p:spPr>
          <a:xfrm>
            <a:off x="6772871" y="2765699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366" name="Google Shape;3366;p73"/>
          <p:cNvSpPr/>
          <p:nvPr/>
        </p:nvSpPr>
        <p:spPr>
          <a:xfrm>
            <a:off x="7279631" y="2765674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367" name="Google Shape;3367;p73"/>
          <p:cNvSpPr/>
          <p:nvPr/>
        </p:nvSpPr>
        <p:spPr>
          <a:xfrm>
            <a:off x="7787364" y="2765699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368" name="Google Shape;3368;p73"/>
          <p:cNvSpPr/>
          <p:nvPr/>
        </p:nvSpPr>
        <p:spPr>
          <a:xfrm>
            <a:off x="8295459" y="2765699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369" name="Google Shape;3369;p73"/>
          <p:cNvSpPr/>
          <p:nvPr/>
        </p:nvSpPr>
        <p:spPr>
          <a:xfrm>
            <a:off x="8798634" y="2765674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370" name="Google Shape;3370;p73"/>
          <p:cNvSpPr/>
          <p:nvPr/>
        </p:nvSpPr>
        <p:spPr>
          <a:xfrm>
            <a:off x="9306368" y="2765699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371" name="Google Shape;3371;p73"/>
          <p:cNvSpPr/>
          <p:nvPr/>
        </p:nvSpPr>
        <p:spPr>
          <a:xfrm>
            <a:off x="9814462" y="2765699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372" name="Google Shape;3372;p73"/>
          <p:cNvSpPr/>
          <p:nvPr/>
        </p:nvSpPr>
        <p:spPr>
          <a:xfrm>
            <a:off x="10322523" y="2765674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373" name="Google Shape;3373;p73"/>
          <p:cNvSpPr/>
          <p:nvPr/>
        </p:nvSpPr>
        <p:spPr>
          <a:xfrm>
            <a:off x="10830257" y="2765699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374" name="Google Shape;3374;p73"/>
          <p:cNvSpPr/>
          <p:nvPr/>
        </p:nvSpPr>
        <p:spPr>
          <a:xfrm>
            <a:off x="11338352" y="2765699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375" name="Google Shape;3375;p73"/>
          <p:cNvSpPr/>
          <p:nvPr/>
        </p:nvSpPr>
        <p:spPr>
          <a:xfrm>
            <a:off x="1189818" y="3382186"/>
            <a:ext cx="506700" cy="617100"/>
          </a:xfrm>
          <a:prstGeom prst="rect">
            <a:avLst/>
          </a:prstGeom>
          <a:solidFill>
            <a:srgbClr val="8F8AB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376" name="Google Shape;3376;p73"/>
          <p:cNvSpPr/>
          <p:nvPr/>
        </p:nvSpPr>
        <p:spPr>
          <a:xfrm>
            <a:off x="1697552" y="338221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377" name="Google Shape;3377;p73"/>
          <p:cNvSpPr/>
          <p:nvPr/>
        </p:nvSpPr>
        <p:spPr>
          <a:xfrm>
            <a:off x="2205647" y="338221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378" name="Google Shape;3378;p73"/>
          <p:cNvSpPr/>
          <p:nvPr/>
        </p:nvSpPr>
        <p:spPr>
          <a:xfrm>
            <a:off x="2712406" y="33821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379" name="Google Shape;3379;p73"/>
          <p:cNvSpPr/>
          <p:nvPr/>
        </p:nvSpPr>
        <p:spPr>
          <a:xfrm>
            <a:off x="3220140" y="338221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380" name="Google Shape;3380;p73"/>
          <p:cNvSpPr/>
          <p:nvPr/>
        </p:nvSpPr>
        <p:spPr>
          <a:xfrm>
            <a:off x="3728235" y="338221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381" name="Google Shape;3381;p73"/>
          <p:cNvSpPr/>
          <p:nvPr/>
        </p:nvSpPr>
        <p:spPr>
          <a:xfrm>
            <a:off x="4231409" y="33821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382" name="Google Shape;3382;p73"/>
          <p:cNvSpPr/>
          <p:nvPr/>
        </p:nvSpPr>
        <p:spPr>
          <a:xfrm>
            <a:off x="4739143" y="338221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383" name="Google Shape;3383;p73"/>
          <p:cNvSpPr/>
          <p:nvPr/>
        </p:nvSpPr>
        <p:spPr>
          <a:xfrm>
            <a:off x="5247238" y="338221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384" name="Google Shape;3384;p73"/>
          <p:cNvSpPr/>
          <p:nvPr/>
        </p:nvSpPr>
        <p:spPr>
          <a:xfrm>
            <a:off x="5756404" y="33821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385" name="Google Shape;3385;p73"/>
          <p:cNvSpPr/>
          <p:nvPr/>
        </p:nvSpPr>
        <p:spPr>
          <a:xfrm>
            <a:off x="6264138" y="338221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386" name="Google Shape;3386;p73"/>
          <p:cNvSpPr/>
          <p:nvPr/>
        </p:nvSpPr>
        <p:spPr>
          <a:xfrm>
            <a:off x="6772233" y="338221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387" name="Google Shape;3387;p73"/>
          <p:cNvSpPr/>
          <p:nvPr/>
        </p:nvSpPr>
        <p:spPr>
          <a:xfrm>
            <a:off x="7278992" y="33821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388" name="Google Shape;3388;p73"/>
          <p:cNvSpPr/>
          <p:nvPr/>
        </p:nvSpPr>
        <p:spPr>
          <a:xfrm>
            <a:off x="7786726" y="338221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389" name="Google Shape;3389;p73"/>
          <p:cNvSpPr/>
          <p:nvPr/>
        </p:nvSpPr>
        <p:spPr>
          <a:xfrm>
            <a:off x="8294821" y="338221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390" name="Google Shape;3390;p73"/>
          <p:cNvSpPr/>
          <p:nvPr/>
        </p:nvSpPr>
        <p:spPr>
          <a:xfrm>
            <a:off x="8797995" y="33821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391" name="Google Shape;3391;p73"/>
          <p:cNvSpPr/>
          <p:nvPr/>
        </p:nvSpPr>
        <p:spPr>
          <a:xfrm>
            <a:off x="9305729" y="338221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392" name="Google Shape;3392;p73"/>
          <p:cNvSpPr/>
          <p:nvPr/>
        </p:nvSpPr>
        <p:spPr>
          <a:xfrm>
            <a:off x="9813824" y="338221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393" name="Google Shape;3393;p73"/>
          <p:cNvSpPr/>
          <p:nvPr/>
        </p:nvSpPr>
        <p:spPr>
          <a:xfrm>
            <a:off x="10321885" y="33821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394" name="Google Shape;3394;p73"/>
          <p:cNvSpPr/>
          <p:nvPr/>
        </p:nvSpPr>
        <p:spPr>
          <a:xfrm>
            <a:off x="10829619" y="338221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395" name="Google Shape;3395;p73"/>
          <p:cNvSpPr/>
          <p:nvPr/>
        </p:nvSpPr>
        <p:spPr>
          <a:xfrm>
            <a:off x="11337714" y="338221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396" name="Google Shape;3396;p73"/>
          <p:cNvSpPr/>
          <p:nvPr/>
        </p:nvSpPr>
        <p:spPr>
          <a:xfrm>
            <a:off x="1189813" y="4009332"/>
            <a:ext cx="503700" cy="613500"/>
          </a:xfrm>
          <a:prstGeom prst="rect">
            <a:avLst/>
          </a:prstGeom>
          <a:solidFill>
            <a:srgbClr val="8F8AB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397" name="Google Shape;3397;p73"/>
          <p:cNvSpPr/>
          <p:nvPr/>
        </p:nvSpPr>
        <p:spPr>
          <a:xfrm>
            <a:off x="1697552" y="39987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398" name="Google Shape;3398;p73"/>
          <p:cNvSpPr/>
          <p:nvPr/>
        </p:nvSpPr>
        <p:spPr>
          <a:xfrm>
            <a:off x="2205647" y="39987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399" name="Google Shape;3399;p73"/>
          <p:cNvSpPr/>
          <p:nvPr/>
        </p:nvSpPr>
        <p:spPr>
          <a:xfrm>
            <a:off x="2712406" y="3998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400" name="Google Shape;3400;p73"/>
          <p:cNvSpPr/>
          <p:nvPr/>
        </p:nvSpPr>
        <p:spPr>
          <a:xfrm>
            <a:off x="3220140" y="39987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401" name="Google Shape;3401;p73"/>
          <p:cNvSpPr/>
          <p:nvPr/>
        </p:nvSpPr>
        <p:spPr>
          <a:xfrm>
            <a:off x="3728235" y="39987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402" name="Google Shape;3402;p73"/>
          <p:cNvSpPr/>
          <p:nvPr/>
        </p:nvSpPr>
        <p:spPr>
          <a:xfrm>
            <a:off x="4231409" y="3998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403" name="Google Shape;3403;p73"/>
          <p:cNvSpPr/>
          <p:nvPr/>
        </p:nvSpPr>
        <p:spPr>
          <a:xfrm>
            <a:off x="4739143" y="39987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404" name="Google Shape;3404;p73"/>
          <p:cNvSpPr/>
          <p:nvPr/>
        </p:nvSpPr>
        <p:spPr>
          <a:xfrm>
            <a:off x="5247238" y="39987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405" name="Google Shape;3405;p73"/>
          <p:cNvSpPr/>
          <p:nvPr/>
        </p:nvSpPr>
        <p:spPr>
          <a:xfrm>
            <a:off x="5756404" y="3998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406" name="Google Shape;3406;p73"/>
          <p:cNvSpPr/>
          <p:nvPr/>
        </p:nvSpPr>
        <p:spPr>
          <a:xfrm>
            <a:off x="6264138" y="39987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407" name="Google Shape;3407;p73"/>
          <p:cNvSpPr/>
          <p:nvPr/>
        </p:nvSpPr>
        <p:spPr>
          <a:xfrm>
            <a:off x="6772233" y="39987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408" name="Google Shape;3408;p73"/>
          <p:cNvSpPr/>
          <p:nvPr/>
        </p:nvSpPr>
        <p:spPr>
          <a:xfrm>
            <a:off x="7278992" y="3998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409" name="Google Shape;3409;p73"/>
          <p:cNvSpPr/>
          <p:nvPr/>
        </p:nvSpPr>
        <p:spPr>
          <a:xfrm>
            <a:off x="7786726" y="39987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410" name="Google Shape;3410;p73"/>
          <p:cNvSpPr/>
          <p:nvPr/>
        </p:nvSpPr>
        <p:spPr>
          <a:xfrm>
            <a:off x="8294821" y="39987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411" name="Google Shape;3411;p73"/>
          <p:cNvSpPr/>
          <p:nvPr/>
        </p:nvSpPr>
        <p:spPr>
          <a:xfrm>
            <a:off x="8797995" y="3998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412" name="Google Shape;3412;p73"/>
          <p:cNvSpPr/>
          <p:nvPr/>
        </p:nvSpPr>
        <p:spPr>
          <a:xfrm>
            <a:off x="9305729" y="39987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413" name="Google Shape;3413;p73"/>
          <p:cNvSpPr/>
          <p:nvPr/>
        </p:nvSpPr>
        <p:spPr>
          <a:xfrm>
            <a:off x="9813824" y="39987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414" name="Google Shape;3414;p73"/>
          <p:cNvSpPr/>
          <p:nvPr/>
        </p:nvSpPr>
        <p:spPr>
          <a:xfrm>
            <a:off x="10321885" y="3998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415" name="Google Shape;3415;p73"/>
          <p:cNvSpPr/>
          <p:nvPr/>
        </p:nvSpPr>
        <p:spPr>
          <a:xfrm>
            <a:off x="10829619" y="39987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416" name="Google Shape;3416;p73"/>
          <p:cNvSpPr/>
          <p:nvPr/>
        </p:nvSpPr>
        <p:spPr>
          <a:xfrm>
            <a:off x="11337714" y="39987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417" name="Google Shape;3417;p73"/>
          <p:cNvSpPr/>
          <p:nvPr/>
        </p:nvSpPr>
        <p:spPr>
          <a:xfrm>
            <a:off x="1190825" y="4615736"/>
            <a:ext cx="506700" cy="617100"/>
          </a:xfrm>
          <a:prstGeom prst="rect">
            <a:avLst/>
          </a:prstGeom>
          <a:solidFill>
            <a:srgbClr val="8F8AB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418" name="Google Shape;3418;p73"/>
          <p:cNvSpPr/>
          <p:nvPr/>
        </p:nvSpPr>
        <p:spPr>
          <a:xfrm>
            <a:off x="1698558" y="4615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419" name="Google Shape;3419;p73"/>
          <p:cNvSpPr/>
          <p:nvPr/>
        </p:nvSpPr>
        <p:spPr>
          <a:xfrm>
            <a:off x="2206653" y="4615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420" name="Google Shape;3420;p73"/>
          <p:cNvSpPr/>
          <p:nvPr/>
        </p:nvSpPr>
        <p:spPr>
          <a:xfrm>
            <a:off x="2713413" y="461573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421" name="Google Shape;3421;p73"/>
          <p:cNvSpPr/>
          <p:nvPr/>
        </p:nvSpPr>
        <p:spPr>
          <a:xfrm>
            <a:off x="3221147" y="4615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422" name="Google Shape;3422;p73"/>
          <p:cNvSpPr/>
          <p:nvPr/>
        </p:nvSpPr>
        <p:spPr>
          <a:xfrm>
            <a:off x="3729241" y="4615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423" name="Google Shape;3423;p73"/>
          <p:cNvSpPr/>
          <p:nvPr/>
        </p:nvSpPr>
        <p:spPr>
          <a:xfrm>
            <a:off x="4232416" y="461573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424" name="Google Shape;3424;p73"/>
          <p:cNvSpPr/>
          <p:nvPr/>
        </p:nvSpPr>
        <p:spPr>
          <a:xfrm>
            <a:off x="4740150" y="4615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425" name="Google Shape;3425;p73"/>
          <p:cNvSpPr/>
          <p:nvPr/>
        </p:nvSpPr>
        <p:spPr>
          <a:xfrm>
            <a:off x="5248245" y="4615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426" name="Google Shape;3426;p73"/>
          <p:cNvSpPr/>
          <p:nvPr/>
        </p:nvSpPr>
        <p:spPr>
          <a:xfrm>
            <a:off x="5757411" y="461573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427" name="Google Shape;3427;p73"/>
          <p:cNvSpPr/>
          <p:nvPr/>
        </p:nvSpPr>
        <p:spPr>
          <a:xfrm>
            <a:off x="6265144" y="4615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428" name="Google Shape;3428;p73"/>
          <p:cNvSpPr/>
          <p:nvPr/>
        </p:nvSpPr>
        <p:spPr>
          <a:xfrm>
            <a:off x="6773239" y="4615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429" name="Google Shape;3429;p73"/>
          <p:cNvSpPr/>
          <p:nvPr/>
        </p:nvSpPr>
        <p:spPr>
          <a:xfrm>
            <a:off x="7279999" y="461573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430" name="Google Shape;3430;p73"/>
          <p:cNvSpPr/>
          <p:nvPr/>
        </p:nvSpPr>
        <p:spPr>
          <a:xfrm>
            <a:off x="7787733" y="4615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431" name="Google Shape;3431;p73"/>
          <p:cNvSpPr/>
          <p:nvPr/>
        </p:nvSpPr>
        <p:spPr>
          <a:xfrm>
            <a:off x="8295827" y="4615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432" name="Google Shape;3432;p73"/>
          <p:cNvSpPr/>
          <p:nvPr/>
        </p:nvSpPr>
        <p:spPr>
          <a:xfrm>
            <a:off x="8799002" y="461573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433" name="Google Shape;3433;p73"/>
          <p:cNvSpPr/>
          <p:nvPr/>
        </p:nvSpPr>
        <p:spPr>
          <a:xfrm>
            <a:off x="9306736" y="4615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434" name="Google Shape;3434;p73"/>
          <p:cNvSpPr/>
          <p:nvPr/>
        </p:nvSpPr>
        <p:spPr>
          <a:xfrm>
            <a:off x="9814831" y="4615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435" name="Google Shape;3435;p73"/>
          <p:cNvSpPr/>
          <p:nvPr/>
        </p:nvSpPr>
        <p:spPr>
          <a:xfrm>
            <a:off x="10322892" y="461573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436" name="Google Shape;3436;p73"/>
          <p:cNvSpPr/>
          <p:nvPr/>
        </p:nvSpPr>
        <p:spPr>
          <a:xfrm>
            <a:off x="10830625" y="4615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437" name="Google Shape;3437;p73"/>
          <p:cNvSpPr/>
          <p:nvPr/>
        </p:nvSpPr>
        <p:spPr>
          <a:xfrm>
            <a:off x="11338720" y="4615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438" name="Google Shape;3438;p73"/>
          <p:cNvSpPr/>
          <p:nvPr/>
        </p:nvSpPr>
        <p:spPr>
          <a:xfrm>
            <a:off x="1189818" y="5231885"/>
            <a:ext cx="506700" cy="617100"/>
          </a:xfrm>
          <a:prstGeom prst="rect">
            <a:avLst/>
          </a:prstGeom>
          <a:solidFill>
            <a:srgbClr val="8F8AB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439" name="Google Shape;3439;p73"/>
          <p:cNvSpPr/>
          <p:nvPr/>
        </p:nvSpPr>
        <p:spPr>
          <a:xfrm>
            <a:off x="1697552" y="5231910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440" name="Google Shape;3440;p73"/>
          <p:cNvSpPr/>
          <p:nvPr/>
        </p:nvSpPr>
        <p:spPr>
          <a:xfrm>
            <a:off x="2205647" y="5231910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441" name="Google Shape;3441;p73"/>
          <p:cNvSpPr/>
          <p:nvPr/>
        </p:nvSpPr>
        <p:spPr>
          <a:xfrm>
            <a:off x="2712406" y="5231885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442" name="Google Shape;3442;p73"/>
          <p:cNvSpPr/>
          <p:nvPr/>
        </p:nvSpPr>
        <p:spPr>
          <a:xfrm>
            <a:off x="3220140" y="5231910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443" name="Google Shape;3443;p73"/>
          <p:cNvSpPr/>
          <p:nvPr/>
        </p:nvSpPr>
        <p:spPr>
          <a:xfrm>
            <a:off x="3728235" y="5231910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444" name="Google Shape;3444;p73"/>
          <p:cNvSpPr/>
          <p:nvPr/>
        </p:nvSpPr>
        <p:spPr>
          <a:xfrm>
            <a:off x="4231409" y="5231885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445" name="Google Shape;3445;p73"/>
          <p:cNvSpPr/>
          <p:nvPr/>
        </p:nvSpPr>
        <p:spPr>
          <a:xfrm>
            <a:off x="4739143" y="5231910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446" name="Google Shape;3446;p73"/>
          <p:cNvSpPr/>
          <p:nvPr/>
        </p:nvSpPr>
        <p:spPr>
          <a:xfrm>
            <a:off x="5247238" y="5231910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447" name="Google Shape;3447;p73"/>
          <p:cNvSpPr/>
          <p:nvPr/>
        </p:nvSpPr>
        <p:spPr>
          <a:xfrm>
            <a:off x="5756404" y="5231885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448" name="Google Shape;3448;p73"/>
          <p:cNvSpPr/>
          <p:nvPr/>
        </p:nvSpPr>
        <p:spPr>
          <a:xfrm>
            <a:off x="6264138" y="5231910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449" name="Google Shape;3449;p73"/>
          <p:cNvSpPr/>
          <p:nvPr/>
        </p:nvSpPr>
        <p:spPr>
          <a:xfrm>
            <a:off x="6772233" y="5231910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450" name="Google Shape;3450;p73"/>
          <p:cNvSpPr/>
          <p:nvPr/>
        </p:nvSpPr>
        <p:spPr>
          <a:xfrm>
            <a:off x="7278992" y="5231885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451" name="Google Shape;3451;p73"/>
          <p:cNvSpPr/>
          <p:nvPr/>
        </p:nvSpPr>
        <p:spPr>
          <a:xfrm>
            <a:off x="7786726" y="5231910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452" name="Google Shape;3452;p73"/>
          <p:cNvSpPr/>
          <p:nvPr/>
        </p:nvSpPr>
        <p:spPr>
          <a:xfrm>
            <a:off x="8294821" y="5231910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453" name="Google Shape;3453;p73"/>
          <p:cNvSpPr/>
          <p:nvPr/>
        </p:nvSpPr>
        <p:spPr>
          <a:xfrm>
            <a:off x="8797995" y="5231885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454" name="Google Shape;3454;p73"/>
          <p:cNvSpPr/>
          <p:nvPr/>
        </p:nvSpPr>
        <p:spPr>
          <a:xfrm>
            <a:off x="9305729" y="5231910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455" name="Google Shape;3455;p73"/>
          <p:cNvSpPr/>
          <p:nvPr/>
        </p:nvSpPr>
        <p:spPr>
          <a:xfrm>
            <a:off x="9813824" y="5231910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456" name="Google Shape;3456;p73"/>
          <p:cNvSpPr/>
          <p:nvPr/>
        </p:nvSpPr>
        <p:spPr>
          <a:xfrm>
            <a:off x="10321885" y="5231885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457" name="Google Shape;3457;p73"/>
          <p:cNvSpPr/>
          <p:nvPr/>
        </p:nvSpPr>
        <p:spPr>
          <a:xfrm>
            <a:off x="10829619" y="5231910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458" name="Google Shape;3458;p73"/>
          <p:cNvSpPr/>
          <p:nvPr/>
        </p:nvSpPr>
        <p:spPr>
          <a:xfrm>
            <a:off x="11337714" y="5231910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grpSp>
        <p:nvGrpSpPr>
          <p:cNvPr id="3459" name="Google Shape;3459;p73"/>
          <p:cNvGrpSpPr/>
          <p:nvPr/>
        </p:nvGrpSpPr>
        <p:grpSpPr>
          <a:xfrm>
            <a:off x="1189800" y="4073821"/>
            <a:ext cx="467371" cy="467371"/>
            <a:chOff x="608800" y="2095000"/>
            <a:chExt cx="3364800" cy="3364800"/>
          </a:xfrm>
        </p:grpSpPr>
        <p:sp>
          <p:nvSpPr>
            <p:cNvPr id="3460" name="Google Shape;3460;p73"/>
            <p:cNvSpPr/>
            <p:nvPr/>
          </p:nvSpPr>
          <p:spPr>
            <a:xfrm>
              <a:off x="608800" y="2095000"/>
              <a:ext cx="3364800" cy="33648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1" name="Google Shape;3461;p73"/>
            <p:cNvSpPr/>
            <p:nvPr/>
          </p:nvSpPr>
          <p:spPr>
            <a:xfrm>
              <a:off x="812152" y="3455300"/>
              <a:ext cx="1117800" cy="11178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2" name="Google Shape;3462;p73"/>
            <p:cNvSpPr/>
            <p:nvPr/>
          </p:nvSpPr>
          <p:spPr>
            <a:xfrm>
              <a:off x="1065396" y="3840649"/>
              <a:ext cx="477600" cy="4779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3" name="Google Shape;3463;p73"/>
            <p:cNvSpPr/>
            <p:nvPr/>
          </p:nvSpPr>
          <p:spPr>
            <a:xfrm>
              <a:off x="1929800" y="2439558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4" name="Google Shape;3464;p73"/>
            <p:cNvSpPr/>
            <p:nvPr/>
          </p:nvSpPr>
          <p:spPr>
            <a:xfrm>
              <a:off x="3141850" y="3709383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5" name="Google Shape;3465;p73"/>
            <p:cNvSpPr/>
            <p:nvPr/>
          </p:nvSpPr>
          <p:spPr>
            <a:xfrm>
              <a:off x="2344050" y="4691283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6" name="Google Shape;3466;p73"/>
            <p:cNvSpPr/>
            <p:nvPr/>
          </p:nvSpPr>
          <p:spPr>
            <a:xfrm>
              <a:off x="2831545" y="3168653"/>
              <a:ext cx="279300" cy="2793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7" name="Google Shape;3467;p73"/>
            <p:cNvSpPr/>
            <p:nvPr/>
          </p:nvSpPr>
          <p:spPr>
            <a:xfrm>
              <a:off x="2417295" y="3813478"/>
              <a:ext cx="279300" cy="2793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8" name="Google Shape;3468;p73"/>
            <p:cNvSpPr/>
            <p:nvPr/>
          </p:nvSpPr>
          <p:spPr>
            <a:xfrm>
              <a:off x="2898335" y="2604252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9" name="Google Shape;3469;p73"/>
            <p:cNvSpPr/>
            <p:nvPr/>
          </p:nvSpPr>
          <p:spPr>
            <a:xfrm>
              <a:off x="1569185" y="4855977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0" name="Google Shape;3470;p73"/>
            <p:cNvSpPr/>
            <p:nvPr/>
          </p:nvSpPr>
          <p:spPr>
            <a:xfrm>
              <a:off x="1569185" y="2892177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71" name="Google Shape;3471;p73"/>
          <p:cNvGrpSpPr/>
          <p:nvPr/>
        </p:nvGrpSpPr>
        <p:grpSpPr>
          <a:xfrm>
            <a:off x="1191265" y="3463837"/>
            <a:ext cx="464436" cy="464436"/>
            <a:chOff x="3764048" y="2224021"/>
            <a:chExt cx="1508400" cy="1508400"/>
          </a:xfrm>
        </p:grpSpPr>
        <p:sp>
          <p:nvSpPr>
            <p:cNvPr id="3472" name="Google Shape;3472;p73"/>
            <p:cNvSpPr/>
            <p:nvPr/>
          </p:nvSpPr>
          <p:spPr>
            <a:xfrm>
              <a:off x="3764048" y="2224021"/>
              <a:ext cx="1508400" cy="15084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3" name="Google Shape;3473;p73"/>
            <p:cNvSpPr/>
            <p:nvPr/>
          </p:nvSpPr>
          <p:spPr>
            <a:xfrm>
              <a:off x="3855211" y="2833844"/>
              <a:ext cx="501000" cy="501000"/>
            </a:xfrm>
            <a:prstGeom prst="ellipse">
              <a:avLst/>
            </a:prstGeom>
            <a:solidFill>
              <a:srgbClr val="E69138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4" name="Google Shape;3474;p73"/>
            <p:cNvSpPr/>
            <p:nvPr/>
          </p:nvSpPr>
          <p:spPr>
            <a:xfrm>
              <a:off x="3968741" y="3006596"/>
              <a:ext cx="214200" cy="214200"/>
            </a:xfrm>
            <a:prstGeom prst="ellipse">
              <a:avLst/>
            </a:prstGeom>
            <a:solidFill>
              <a:srgbClr val="B45F0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5" name="Google Shape;3475;p73"/>
            <p:cNvSpPr/>
            <p:nvPr/>
          </p:nvSpPr>
          <p:spPr>
            <a:xfrm>
              <a:off x="4356253" y="2378487"/>
              <a:ext cx="218400" cy="218400"/>
            </a:xfrm>
            <a:prstGeom prst="ellipse">
              <a:avLst/>
            </a:prstGeom>
            <a:solidFill>
              <a:srgbClr val="93C47D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6" name="Google Shape;3476;p73"/>
            <p:cNvSpPr/>
            <p:nvPr/>
          </p:nvSpPr>
          <p:spPr>
            <a:xfrm>
              <a:off x="4899615" y="2947749"/>
              <a:ext cx="218400" cy="218400"/>
            </a:xfrm>
            <a:prstGeom prst="ellipse">
              <a:avLst/>
            </a:prstGeom>
            <a:solidFill>
              <a:srgbClr val="D5A6BD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7" name="Google Shape;3477;p73"/>
            <p:cNvSpPr/>
            <p:nvPr/>
          </p:nvSpPr>
          <p:spPr>
            <a:xfrm>
              <a:off x="4541961" y="3387935"/>
              <a:ext cx="218400" cy="218400"/>
            </a:xfrm>
            <a:prstGeom prst="ellipse">
              <a:avLst/>
            </a:prstGeom>
            <a:solidFill>
              <a:srgbClr val="6FA8DC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8" name="Google Shape;3478;p73"/>
            <p:cNvSpPr/>
            <p:nvPr/>
          </p:nvSpPr>
          <p:spPr>
            <a:xfrm>
              <a:off x="4760505" y="2705340"/>
              <a:ext cx="125100" cy="1251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9" name="Google Shape;3479;p73"/>
            <p:cNvSpPr/>
            <p:nvPr/>
          </p:nvSpPr>
          <p:spPr>
            <a:xfrm>
              <a:off x="4574797" y="2994415"/>
              <a:ext cx="125100" cy="1251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0" name="Google Shape;3480;p73"/>
            <p:cNvSpPr/>
            <p:nvPr/>
          </p:nvSpPr>
          <p:spPr>
            <a:xfrm>
              <a:off x="4790447" y="2452319"/>
              <a:ext cx="70800" cy="708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1" name="Google Shape;3481;p73"/>
            <p:cNvSpPr/>
            <p:nvPr/>
          </p:nvSpPr>
          <p:spPr>
            <a:xfrm>
              <a:off x="4194589" y="3461767"/>
              <a:ext cx="70800" cy="708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2" name="Google Shape;3482;p73"/>
            <p:cNvSpPr/>
            <p:nvPr/>
          </p:nvSpPr>
          <p:spPr>
            <a:xfrm>
              <a:off x="4194589" y="2581396"/>
              <a:ext cx="70800" cy="708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83" name="Google Shape;3483;p73"/>
          <p:cNvGrpSpPr/>
          <p:nvPr/>
        </p:nvGrpSpPr>
        <p:grpSpPr>
          <a:xfrm>
            <a:off x="1189800" y="5313871"/>
            <a:ext cx="467371" cy="467371"/>
            <a:chOff x="608800" y="2095000"/>
            <a:chExt cx="3364800" cy="3364800"/>
          </a:xfrm>
        </p:grpSpPr>
        <p:sp>
          <p:nvSpPr>
            <p:cNvPr id="3484" name="Google Shape;3484;p73"/>
            <p:cNvSpPr/>
            <p:nvPr/>
          </p:nvSpPr>
          <p:spPr>
            <a:xfrm>
              <a:off x="608800" y="2095000"/>
              <a:ext cx="3364800" cy="33648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5" name="Google Shape;3485;p73"/>
            <p:cNvSpPr/>
            <p:nvPr/>
          </p:nvSpPr>
          <p:spPr>
            <a:xfrm>
              <a:off x="812152" y="3455300"/>
              <a:ext cx="1117800" cy="11178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6" name="Google Shape;3486;p73"/>
            <p:cNvSpPr/>
            <p:nvPr/>
          </p:nvSpPr>
          <p:spPr>
            <a:xfrm>
              <a:off x="1065396" y="3840649"/>
              <a:ext cx="477600" cy="4779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7" name="Google Shape;3487;p73"/>
            <p:cNvSpPr/>
            <p:nvPr/>
          </p:nvSpPr>
          <p:spPr>
            <a:xfrm>
              <a:off x="1929800" y="2439558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8" name="Google Shape;3488;p73"/>
            <p:cNvSpPr/>
            <p:nvPr/>
          </p:nvSpPr>
          <p:spPr>
            <a:xfrm>
              <a:off x="3141850" y="3709383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9" name="Google Shape;3489;p73"/>
            <p:cNvSpPr/>
            <p:nvPr/>
          </p:nvSpPr>
          <p:spPr>
            <a:xfrm>
              <a:off x="2344050" y="4691283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0" name="Google Shape;3490;p73"/>
            <p:cNvSpPr/>
            <p:nvPr/>
          </p:nvSpPr>
          <p:spPr>
            <a:xfrm>
              <a:off x="2831545" y="3168653"/>
              <a:ext cx="279300" cy="2793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1" name="Google Shape;3491;p73"/>
            <p:cNvSpPr/>
            <p:nvPr/>
          </p:nvSpPr>
          <p:spPr>
            <a:xfrm>
              <a:off x="2417295" y="3813478"/>
              <a:ext cx="279300" cy="2793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2" name="Google Shape;3492;p73"/>
            <p:cNvSpPr/>
            <p:nvPr/>
          </p:nvSpPr>
          <p:spPr>
            <a:xfrm>
              <a:off x="2898335" y="2604252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3" name="Google Shape;3493;p73"/>
            <p:cNvSpPr/>
            <p:nvPr/>
          </p:nvSpPr>
          <p:spPr>
            <a:xfrm>
              <a:off x="1569185" y="4855977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4" name="Google Shape;3494;p73"/>
            <p:cNvSpPr/>
            <p:nvPr/>
          </p:nvSpPr>
          <p:spPr>
            <a:xfrm>
              <a:off x="1569185" y="2892177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95" name="Google Shape;3495;p73"/>
          <p:cNvGrpSpPr/>
          <p:nvPr/>
        </p:nvGrpSpPr>
        <p:grpSpPr>
          <a:xfrm>
            <a:off x="1191265" y="4703887"/>
            <a:ext cx="464436" cy="464436"/>
            <a:chOff x="3764048" y="2224021"/>
            <a:chExt cx="1508400" cy="1508400"/>
          </a:xfrm>
        </p:grpSpPr>
        <p:sp>
          <p:nvSpPr>
            <p:cNvPr id="3496" name="Google Shape;3496;p73"/>
            <p:cNvSpPr/>
            <p:nvPr/>
          </p:nvSpPr>
          <p:spPr>
            <a:xfrm>
              <a:off x="3764048" y="2224021"/>
              <a:ext cx="1508400" cy="15084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7" name="Google Shape;3497;p73"/>
            <p:cNvSpPr/>
            <p:nvPr/>
          </p:nvSpPr>
          <p:spPr>
            <a:xfrm>
              <a:off x="3855211" y="2833844"/>
              <a:ext cx="501000" cy="501000"/>
            </a:xfrm>
            <a:prstGeom prst="ellipse">
              <a:avLst/>
            </a:prstGeom>
            <a:solidFill>
              <a:srgbClr val="E69138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8" name="Google Shape;3498;p73"/>
            <p:cNvSpPr/>
            <p:nvPr/>
          </p:nvSpPr>
          <p:spPr>
            <a:xfrm>
              <a:off x="3968741" y="3006596"/>
              <a:ext cx="214200" cy="214200"/>
            </a:xfrm>
            <a:prstGeom prst="ellipse">
              <a:avLst/>
            </a:prstGeom>
            <a:solidFill>
              <a:srgbClr val="B45F0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9" name="Google Shape;3499;p73"/>
            <p:cNvSpPr/>
            <p:nvPr/>
          </p:nvSpPr>
          <p:spPr>
            <a:xfrm>
              <a:off x="4356253" y="2378487"/>
              <a:ext cx="218400" cy="218400"/>
            </a:xfrm>
            <a:prstGeom prst="ellipse">
              <a:avLst/>
            </a:prstGeom>
            <a:solidFill>
              <a:srgbClr val="93C47D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0" name="Google Shape;3500;p73"/>
            <p:cNvSpPr/>
            <p:nvPr/>
          </p:nvSpPr>
          <p:spPr>
            <a:xfrm>
              <a:off x="4899615" y="2947749"/>
              <a:ext cx="218400" cy="218400"/>
            </a:xfrm>
            <a:prstGeom prst="ellipse">
              <a:avLst/>
            </a:prstGeom>
            <a:solidFill>
              <a:srgbClr val="D5A6BD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1" name="Google Shape;3501;p73"/>
            <p:cNvSpPr/>
            <p:nvPr/>
          </p:nvSpPr>
          <p:spPr>
            <a:xfrm>
              <a:off x="4541961" y="3387935"/>
              <a:ext cx="218400" cy="218400"/>
            </a:xfrm>
            <a:prstGeom prst="ellipse">
              <a:avLst/>
            </a:prstGeom>
            <a:solidFill>
              <a:srgbClr val="6FA8DC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2" name="Google Shape;3502;p73"/>
            <p:cNvSpPr/>
            <p:nvPr/>
          </p:nvSpPr>
          <p:spPr>
            <a:xfrm>
              <a:off x="4760505" y="2705340"/>
              <a:ext cx="125100" cy="1251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3" name="Google Shape;3503;p73"/>
            <p:cNvSpPr/>
            <p:nvPr/>
          </p:nvSpPr>
          <p:spPr>
            <a:xfrm>
              <a:off x="4574797" y="2994415"/>
              <a:ext cx="125100" cy="1251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4" name="Google Shape;3504;p73"/>
            <p:cNvSpPr/>
            <p:nvPr/>
          </p:nvSpPr>
          <p:spPr>
            <a:xfrm>
              <a:off x="4790447" y="2452319"/>
              <a:ext cx="70800" cy="708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5" name="Google Shape;3505;p73"/>
            <p:cNvSpPr/>
            <p:nvPr/>
          </p:nvSpPr>
          <p:spPr>
            <a:xfrm>
              <a:off x="4194589" y="3461767"/>
              <a:ext cx="70800" cy="708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6" name="Google Shape;3506;p73"/>
            <p:cNvSpPr/>
            <p:nvPr/>
          </p:nvSpPr>
          <p:spPr>
            <a:xfrm>
              <a:off x="4194589" y="2581396"/>
              <a:ext cx="70800" cy="708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07" name="Google Shape;3507;p73"/>
          <p:cNvGrpSpPr/>
          <p:nvPr/>
        </p:nvGrpSpPr>
        <p:grpSpPr>
          <a:xfrm>
            <a:off x="-18450" y="-30762"/>
            <a:ext cx="12228900" cy="6919500"/>
            <a:chOff x="-18450" y="-30762"/>
            <a:chExt cx="12228900" cy="6919500"/>
          </a:xfrm>
        </p:grpSpPr>
        <p:sp>
          <p:nvSpPr>
            <p:cNvPr id="3508" name="Google Shape;3508;p73"/>
            <p:cNvSpPr/>
            <p:nvPr/>
          </p:nvSpPr>
          <p:spPr>
            <a:xfrm>
              <a:off x="-18450" y="-30762"/>
              <a:ext cx="12228900" cy="6919500"/>
            </a:xfrm>
            <a:prstGeom prst="rect">
              <a:avLst/>
            </a:prstGeom>
            <a:solidFill>
              <a:srgbClr val="FFFFFF">
                <a:alpha val="7821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509" name="Google Shape;3509;p73"/>
            <p:cNvGrpSpPr/>
            <p:nvPr/>
          </p:nvGrpSpPr>
          <p:grpSpPr>
            <a:xfrm>
              <a:off x="4043561" y="1736255"/>
              <a:ext cx="4104900" cy="3385495"/>
              <a:chOff x="3325761" y="2287105"/>
              <a:chExt cx="4104900" cy="3385495"/>
            </a:xfrm>
          </p:grpSpPr>
          <p:grpSp>
            <p:nvGrpSpPr>
              <p:cNvPr id="3510" name="Google Shape;3510;p73"/>
              <p:cNvGrpSpPr/>
              <p:nvPr/>
            </p:nvGrpSpPr>
            <p:grpSpPr>
              <a:xfrm>
                <a:off x="3447699" y="2287105"/>
                <a:ext cx="3071573" cy="2135505"/>
                <a:chOff x="5960815" y="-99621"/>
                <a:chExt cx="5923960" cy="4118621"/>
              </a:xfrm>
            </p:grpSpPr>
            <p:grpSp>
              <p:nvGrpSpPr>
                <p:cNvPr id="3511" name="Google Shape;3511;p73"/>
                <p:cNvGrpSpPr/>
                <p:nvPr/>
              </p:nvGrpSpPr>
              <p:grpSpPr>
                <a:xfrm>
                  <a:off x="7275875" y="346575"/>
                  <a:ext cx="4608900" cy="3672425"/>
                  <a:chOff x="7275875" y="346575"/>
                  <a:chExt cx="4608900" cy="3672425"/>
                </a:xfrm>
              </p:grpSpPr>
              <p:sp>
                <p:nvSpPr>
                  <p:cNvPr id="3512" name="Google Shape;3512;p73"/>
                  <p:cNvSpPr/>
                  <p:nvPr/>
                </p:nvSpPr>
                <p:spPr>
                  <a:xfrm>
                    <a:off x="8813975" y="346575"/>
                    <a:ext cx="1535700" cy="1151700"/>
                  </a:xfrm>
                  <a:prstGeom prst="trapezoid">
                    <a:avLst>
                      <a:gd name="adj" fmla="val 25000"/>
                    </a:avLst>
                  </a:prstGeom>
                  <a:solidFill>
                    <a:schemeClr val="dk2"/>
                  </a:solidFill>
                  <a:ln w="38100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13" name="Google Shape;3513;p73"/>
                  <p:cNvSpPr/>
                  <p:nvPr/>
                </p:nvSpPr>
                <p:spPr>
                  <a:xfrm>
                    <a:off x="7275875" y="884900"/>
                    <a:ext cx="4608900" cy="3134100"/>
                  </a:xfrm>
                  <a:prstGeom prst="roundRect">
                    <a:avLst>
                      <a:gd name="adj" fmla="val 16667"/>
                    </a:avLst>
                  </a:prstGeom>
                  <a:solidFill>
                    <a:schemeClr val="dk2"/>
                  </a:solidFill>
                  <a:ln w="38100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14" name="Google Shape;3514;p73"/>
                  <p:cNvSpPr/>
                  <p:nvPr/>
                </p:nvSpPr>
                <p:spPr>
                  <a:xfrm>
                    <a:off x="8615525" y="1487125"/>
                    <a:ext cx="1954200" cy="1954200"/>
                  </a:xfrm>
                  <a:prstGeom prst="ellipse">
                    <a:avLst/>
                  </a:prstGeom>
                  <a:solidFill>
                    <a:schemeClr val="lt2"/>
                  </a:solidFill>
                  <a:ln w="38100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15" name="Google Shape;3515;p73"/>
                  <p:cNvSpPr/>
                  <p:nvPr/>
                </p:nvSpPr>
                <p:spPr>
                  <a:xfrm>
                    <a:off x="8759375" y="1618700"/>
                    <a:ext cx="1666500" cy="1666500"/>
                  </a:xfrm>
                  <a:prstGeom prst="ellipse">
                    <a:avLst/>
                  </a:prstGeom>
                  <a:solidFill>
                    <a:schemeClr val="lt2"/>
                  </a:solidFill>
                  <a:ln w="38100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16" name="Google Shape;3516;p73"/>
                  <p:cNvSpPr/>
                  <p:nvPr/>
                </p:nvSpPr>
                <p:spPr>
                  <a:xfrm>
                    <a:off x="10792200" y="1351950"/>
                    <a:ext cx="527100" cy="527100"/>
                  </a:xfrm>
                  <a:prstGeom prst="ellipse">
                    <a:avLst/>
                  </a:prstGeom>
                  <a:solidFill>
                    <a:schemeClr val="lt2"/>
                  </a:solidFill>
                  <a:ln w="38100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3517" name="Google Shape;3517;p73"/>
                <p:cNvGrpSpPr/>
                <p:nvPr/>
              </p:nvGrpSpPr>
              <p:grpSpPr>
                <a:xfrm>
                  <a:off x="5960815" y="-99621"/>
                  <a:ext cx="2654700" cy="2654700"/>
                  <a:chOff x="5960815" y="-99621"/>
                  <a:chExt cx="2654700" cy="2654700"/>
                </a:xfrm>
              </p:grpSpPr>
              <p:sp>
                <p:nvSpPr>
                  <p:cNvPr id="3518" name="Google Shape;3518;p73"/>
                  <p:cNvSpPr/>
                  <p:nvPr/>
                </p:nvSpPr>
                <p:spPr>
                  <a:xfrm rot="2700000">
                    <a:off x="6492031" y="431596"/>
                    <a:ext cx="1592263" cy="1592263"/>
                  </a:xfrm>
                  <a:prstGeom prst="star4">
                    <a:avLst>
                      <a:gd name="adj" fmla="val 12500"/>
                    </a:avLst>
                  </a:prstGeom>
                  <a:solidFill>
                    <a:srgbClr val="FDB81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19" name="Google Shape;3519;p73"/>
                  <p:cNvSpPr/>
                  <p:nvPr/>
                </p:nvSpPr>
                <p:spPr>
                  <a:xfrm rot="-5400000">
                    <a:off x="5960815" y="-99621"/>
                    <a:ext cx="2654700" cy="2654700"/>
                  </a:xfrm>
                  <a:prstGeom prst="star4">
                    <a:avLst>
                      <a:gd name="adj" fmla="val 12500"/>
                    </a:avLst>
                  </a:prstGeom>
                  <a:solidFill>
                    <a:srgbClr val="FDB81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3520" name="Google Shape;3520;p73"/>
              <p:cNvSpPr txBox="1"/>
              <p:nvPr/>
            </p:nvSpPr>
            <p:spPr>
              <a:xfrm>
                <a:off x="3325761" y="4615700"/>
                <a:ext cx="4104900" cy="105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6000">
                    <a:solidFill>
                      <a:schemeClr val="dk2"/>
                    </a:solidFill>
                    <a:latin typeface="Anton"/>
                    <a:ea typeface="Anton"/>
                    <a:cs typeface="Anton"/>
                    <a:sym typeface="Anton"/>
                  </a:rPr>
                  <a:t>Snapshot!</a:t>
                </a:r>
                <a:endParaRPr sz="6000">
                  <a:solidFill>
                    <a:schemeClr val="dk2"/>
                  </a:solidFill>
                  <a:latin typeface="Anton"/>
                  <a:ea typeface="Anton"/>
                  <a:cs typeface="Anton"/>
                  <a:sym typeface="Anton"/>
                </a:endParaRPr>
              </a:p>
            </p:txBody>
          </p:sp>
        </p:grp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6" name="Google Shape;3526;p74"/>
          <p:cNvSpPr/>
          <p:nvPr/>
        </p:nvSpPr>
        <p:spPr>
          <a:xfrm>
            <a:off x="1190456" y="2765674"/>
            <a:ext cx="506700" cy="6171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527" name="Google Shape;3527;p74"/>
          <p:cNvSpPr/>
          <p:nvPr/>
        </p:nvSpPr>
        <p:spPr>
          <a:xfrm>
            <a:off x="1698190" y="2765699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528" name="Google Shape;3528;p74"/>
          <p:cNvSpPr/>
          <p:nvPr/>
        </p:nvSpPr>
        <p:spPr>
          <a:xfrm>
            <a:off x="1191325" y="2355699"/>
            <a:ext cx="506700" cy="410100"/>
          </a:xfrm>
          <a:prstGeom prst="rect">
            <a:avLst/>
          </a:prstGeom>
          <a:solidFill>
            <a:srgbClr val="2F2F2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0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29" name="Google Shape;3529;p74"/>
          <p:cNvSpPr/>
          <p:nvPr/>
        </p:nvSpPr>
        <p:spPr>
          <a:xfrm>
            <a:off x="1698301" y="2355699"/>
            <a:ext cx="506700" cy="410100"/>
          </a:xfrm>
          <a:prstGeom prst="rect">
            <a:avLst/>
          </a:prstGeom>
          <a:solidFill>
            <a:srgbClr val="2F2F2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10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30" name="Google Shape;3530;p74"/>
          <p:cNvSpPr/>
          <p:nvPr/>
        </p:nvSpPr>
        <p:spPr>
          <a:xfrm>
            <a:off x="2205277" y="2355699"/>
            <a:ext cx="506700" cy="410100"/>
          </a:xfrm>
          <a:prstGeom prst="rect">
            <a:avLst/>
          </a:prstGeom>
          <a:solidFill>
            <a:srgbClr val="2F2F2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20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31" name="Google Shape;3531;p74"/>
          <p:cNvSpPr/>
          <p:nvPr/>
        </p:nvSpPr>
        <p:spPr>
          <a:xfrm>
            <a:off x="2713252" y="2355699"/>
            <a:ext cx="506700" cy="410100"/>
          </a:xfrm>
          <a:prstGeom prst="rect">
            <a:avLst/>
          </a:prstGeom>
          <a:solidFill>
            <a:srgbClr val="3D3D3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30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32" name="Google Shape;3532;p74"/>
          <p:cNvSpPr/>
          <p:nvPr/>
        </p:nvSpPr>
        <p:spPr>
          <a:xfrm>
            <a:off x="3220229" y="2355699"/>
            <a:ext cx="506700" cy="410100"/>
          </a:xfrm>
          <a:prstGeom prst="rect">
            <a:avLst/>
          </a:prstGeom>
          <a:solidFill>
            <a:srgbClr val="3D3D3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40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33" name="Google Shape;3533;p74"/>
          <p:cNvSpPr/>
          <p:nvPr/>
        </p:nvSpPr>
        <p:spPr>
          <a:xfrm>
            <a:off x="3727205" y="2355699"/>
            <a:ext cx="506700" cy="410100"/>
          </a:xfrm>
          <a:prstGeom prst="rect">
            <a:avLst/>
          </a:prstGeom>
          <a:solidFill>
            <a:srgbClr val="3D3D3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50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34" name="Google Shape;3534;p74"/>
          <p:cNvSpPr/>
          <p:nvPr/>
        </p:nvSpPr>
        <p:spPr>
          <a:xfrm>
            <a:off x="2206285" y="2765699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535" name="Google Shape;3535;p74"/>
          <p:cNvSpPr/>
          <p:nvPr/>
        </p:nvSpPr>
        <p:spPr>
          <a:xfrm>
            <a:off x="1692187" y="1945600"/>
            <a:ext cx="5073300" cy="410100"/>
          </a:xfrm>
          <a:prstGeom prst="rect">
            <a:avLst/>
          </a:prstGeom>
          <a:solidFill>
            <a:srgbClr val="464646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 dirty="0" err="1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Roboto"/>
                <a:sym typeface="Roboto"/>
              </a:rPr>
              <a:t>週期</a:t>
            </a:r>
            <a:r>
              <a:rPr lang="en-US" sz="13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1</a:t>
            </a:r>
            <a:endParaRPr sz="1300" b="1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36" name="Google Shape;3536;p74"/>
          <p:cNvSpPr/>
          <p:nvPr/>
        </p:nvSpPr>
        <p:spPr>
          <a:xfrm>
            <a:off x="4235461" y="2355699"/>
            <a:ext cx="506700" cy="410100"/>
          </a:xfrm>
          <a:prstGeom prst="rect">
            <a:avLst/>
          </a:prstGeom>
          <a:solidFill>
            <a:srgbClr val="464646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60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37" name="Google Shape;3537;p74"/>
          <p:cNvSpPr/>
          <p:nvPr/>
        </p:nvSpPr>
        <p:spPr>
          <a:xfrm>
            <a:off x="4742437" y="2356199"/>
            <a:ext cx="506700" cy="410100"/>
          </a:xfrm>
          <a:prstGeom prst="rect">
            <a:avLst/>
          </a:prstGeom>
          <a:solidFill>
            <a:srgbClr val="464646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70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38" name="Google Shape;3538;p74"/>
          <p:cNvSpPr/>
          <p:nvPr/>
        </p:nvSpPr>
        <p:spPr>
          <a:xfrm>
            <a:off x="5249414" y="2355699"/>
            <a:ext cx="506700" cy="410100"/>
          </a:xfrm>
          <a:prstGeom prst="rect">
            <a:avLst/>
          </a:prstGeom>
          <a:solidFill>
            <a:srgbClr val="464646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80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39" name="Google Shape;3539;p74"/>
          <p:cNvSpPr/>
          <p:nvPr/>
        </p:nvSpPr>
        <p:spPr>
          <a:xfrm>
            <a:off x="5756789" y="2356199"/>
            <a:ext cx="506700" cy="410100"/>
          </a:xfrm>
          <a:prstGeom prst="rect">
            <a:avLst/>
          </a:prstGeom>
          <a:solidFill>
            <a:srgbClr val="505050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90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40" name="Google Shape;3540;p74"/>
          <p:cNvSpPr/>
          <p:nvPr/>
        </p:nvSpPr>
        <p:spPr>
          <a:xfrm>
            <a:off x="6263765" y="2355699"/>
            <a:ext cx="506700" cy="410100"/>
          </a:xfrm>
          <a:prstGeom prst="rect">
            <a:avLst/>
          </a:prstGeom>
          <a:solidFill>
            <a:srgbClr val="505050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100</a:t>
            </a:r>
            <a:endParaRPr sz="12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41" name="Google Shape;3541;p74"/>
          <p:cNvSpPr/>
          <p:nvPr/>
        </p:nvSpPr>
        <p:spPr>
          <a:xfrm>
            <a:off x="6770742" y="2355699"/>
            <a:ext cx="506700" cy="410100"/>
          </a:xfrm>
          <a:prstGeom prst="rect">
            <a:avLst/>
          </a:prstGeom>
          <a:solidFill>
            <a:srgbClr val="505050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110</a:t>
            </a:r>
            <a:endParaRPr sz="12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42" name="Google Shape;3542;p74"/>
          <p:cNvSpPr/>
          <p:nvPr/>
        </p:nvSpPr>
        <p:spPr>
          <a:xfrm>
            <a:off x="346575" y="3382034"/>
            <a:ext cx="846300" cy="617100"/>
          </a:xfrm>
          <a:prstGeom prst="rect">
            <a:avLst/>
          </a:prstGeom>
          <a:solidFill>
            <a:srgbClr val="2F2F2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Cell 1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70 ms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43" name="Google Shape;3543;p74"/>
          <p:cNvSpPr/>
          <p:nvPr/>
        </p:nvSpPr>
        <p:spPr>
          <a:xfrm>
            <a:off x="346575" y="3998729"/>
            <a:ext cx="846300" cy="617100"/>
          </a:xfrm>
          <a:prstGeom prst="rect">
            <a:avLst/>
          </a:prstGeom>
          <a:solidFill>
            <a:srgbClr val="3D3D3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Cell 2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30 ms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44" name="Google Shape;3544;p74"/>
          <p:cNvSpPr/>
          <p:nvPr/>
        </p:nvSpPr>
        <p:spPr>
          <a:xfrm>
            <a:off x="346575" y="4615200"/>
            <a:ext cx="846300" cy="617100"/>
          </a:xfrm>
          <a:prstGeom prst="rect">
            <a:avLst/>
          </a:prstGeom>
          <a:solidFill>
            <a:srgbClr val="41414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Cell 3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70 ms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45" name="Google Shape;3545;p74"/>
          <p:cNvSpPr/>
          <p:nvPr/>
        </p:nvSpPr>
        <p:spPr>
          <a:xfrm>
            <a:off x="346575" y="5231873"/>
            <a:ext cx="846300" cy="617100"/>
          </a:xfrm>
          <a:prstGeom prst="rect">
            <a:avLst/>
          </a:prstGeom>
          <a:solidFill>
            <a:srgbClr val="41414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Cell 4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30 ms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46" name="Google Shape;3546;p74"/>
          <p:cNvSpPr/>
          <p:nvPr/>
        </p:nvSpPr>
        <p:spPr>
          <a:xfrm>
            <a:off x="346580" y="2355574"/>
            <a:ext cx="846300" cy="1027200"/>
          </a:xfrm>
          <a:prstGeom prst="rect">
            <a:avLst/>
          </a:prstGeom>
          <a:solidFill>
            <a:srgbClr val="2F2F2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Map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100 ms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47" name="Google Shape;3547;p74"/>
          <p:cNvSpPr/>
          <p:nvPr/>
        </p:nvSpPr>
        <p:spPr>
          <a:xfrm>
            <a:off x="7278995" y="2355699"/>
            <a:ext cx="506700" cy="410100"/>
          </a:xfrm>
          <a:prstGeom prst="rect">
            <a:avLst/>
          </a:prstGeom>
          <a:solidFill>
            <a:srgbClr val="2F2F2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120</a:t>
            </a:r>
            <a:endParaRPr sz="12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48" name="Google Shape;3548;p74"/>
          <p:cNvSpPr/>
          <p:nvPr/>
        </p:nvSpPr>
        <p:spPr>
          <a:xfrm>
            <a:off x="7785972" y="2355699"/>
            <a:ext cx="506700" cy="410100"/>
          </a:xfrm>
          <a:prstGeom prst="rect">
            <a:avLst/>
          </a:prstGeom>
          <a:solidFill>
            <a:srgbClr val="2F2F2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130</a:t>
            </a:r>
            <a:endParaRPr sz="12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49" name="Google Shape;3549;p74"/>
          <p:cNvSpPr/>
          <p:nvPr/>
        </p:nvSpPr>
        <p:spPr>
          <a:xfrm>
            <a:off x="8292948" y="2355699"/>
            <a:ext cx="506700" cy="410100"/>
          </a:xfrm>
          <a:prstGeom prst="rect">
            <a:avLst/>
          </a:prstGeom>
          <a:solidFill>
            <a:srgbClr val="2F2F2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140</a:t>
            </a:r>
            <a:endParaRPr sz="12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50" name="Google Shape;3550;p74"/>
          <p:cNvSpPr/>
          <p:nvPr/>
        </p:nvSpPr>
        <p:spPr>
          <a:xfrm>
            <a:off x="6781252" y="1945600"/>
            <a:ext cx="5062200" cy="410100"/>
          </a:xfrm>
          <a:prstGeom prst="rect">
            <a:avLst/>
          </a:prstGeom>
          <a:solidFill>
            <a:srgbClr val="3D3D3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 dirty="0" err="1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Roboto"/>
                <a:sym typeface="Roboto"/>
              </a:rPr>
              <a:t>週期</a:t>
            </a:r>
            <a:r>
              <a:rPr lang="en-US" sz="13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2</a:t>
            </a:r>
            <a:endParaRPr sz="1300" b="1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51" name="Google Shape;3551;p74"/>
          <p:cNvSpPr/>
          <p:nvPr/>
        </p:nvSpPr>
        <p:spPr>
          <a:xfrm>
            <a:off x="8801202" y="2355699"/>
            <a:ext cx="506700" cy="410100"/>
          </a:xfrm>
          <a:prstGeom prst="rect">
            <a:avLst/>
          </a:prstGeom>
          <a:solidFill>
            <a:srgbClr val="3D3D3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150</a:t>
            </a:r>
            <a:endParaRPr sz="12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52" name="Google Shape;3552;p74"/>
          <p:cNvSpPr/>
          <p:nvPr/>
        </p:nvSpPr>
        <p:spPr>
          <a:xfrm>
            <a:off x="9308178" y="2355699"/>
            <a:ext cx="506700" cy="410100"/>
          </a:xfrm>
          <a:prstGeom prst="rect">
            <a:avLst/>
          </a:prstGeom>
          <a:solidFill>
            <a:srgbClr val="3D3D3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160</a:t>
            </a:r>
            <a:endParaRPr sz="12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53" name="Google Shape;3553;p74"/>
          <p:cNvSpPr/>
          <p:nvPr/>
        </p:nvSpPr>
        <p:spPr>
          <a:xfrm>
            <a:off x="9815154" y="2355699"/>
            <a:ext cx="506700" cy="410100"/>
          </a:xfrm>
          <a:prstGeom prst="rect">
            <a:avLst/>
          </a:prstGeom>
          <a:solidFill>
            <a:srgbClr val="3D3D3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170</a:t>
            </a:r>
            <a:endParaRPr sz="12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54" name="Google Shape;3554;p74"/>
          <p:cNvSpPr/>
          <p:nvPr/>
        </p:nvSpPr>
        <p:spPr>
          <a:xfrm>
            <a:off x="10322104" y="2355699"/>
            <a:ext cx="506700" cy="410100"/>
          </a:xfrm>
          <a:prstGeom prst="rect">
            <a:avLst/>
          </a:prstGeom>
          <a:solidFill>
            <a:srgbClr val="3D3D3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180</a:t>
            </a:r>
            <a:endParaRPr sz="12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55" name="Google Shape;3555;p74"/>
          <p:cNvSpPr/>
          <p:nvPr/>
        </p:nvSpPr>
        <p:spPr>
          <a:xfrm>
            <a:off x="10829081" y="2355699"/>
            <a:ext cx="506700" cy="410100"/>
          </a:xfrm>
          <a:prstGeom prst="rect">
            <a:avLst/>
          </a:prstGeom>
          <a:solidFill>
            <a:srgbClr val="3D3D3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190</a:t>
            </a:r>
            <a:endParaRPr sz="12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56" name="Google Shape;3556;p74"/>
          <p:cNvSpPr/>
          <p:nvPr/>
        </p:nvSpPr>
        <p:spPr>
          <a:xfrm>
            <a:off x="11336057" y="2355699"/>
            <a:ext cx="506700" cy="410100"/>
          </a:xfrm>
          <a:prstGeom prst="rect">
            <a:avLst/>
          </a:prstGeom>
          <a:solidFill>
            <a:srgbClr val="3D3D3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200</a:t>
            </a:r>
            <a:endParaRPr sz="12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57" name="Google Shape;3557;p74"/>
          <p:cNvSpPr/>
          <p:nvPr/>
        </p:nvSpPr>
        <p:spPr>
          <a:xfrm>
            <a:off x="2713045" y="2765674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558" name="Google Shape;3558;p74"/>
          <p:cNvSpPr/>
          <p:nvPr/>
        </p:nvSpPr>
        <p:spPr>
          <a:xfrm>
            <a:off x="3220778" y="2765699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559" name="Google Shape;3559;p74"/>
          <p:cNvSpPr/>
          <p:nvPr/>
        </p:nvSpPr>
        <p:spPr>
          <a:xfrm>
            <a:off x="3728873" y="2765699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560" name="Google Shape;3560;p74"/>
          <p:cNvSpPr/>
          <p:nvPr/>
        </p:nvSpPr>
        <p:spPr>
          <a:xfrm>
            <a:off x="4232048" y="2765674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561" name="Google Shape;3561;p74"/>
          <p:cNvSpPr/>
          <p:nvPr/>
        </p:nvSpPr>
        <p:spPr>
          <a:xfrm>
            <a:off x="4739782" y="2765699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562" name="Google Shape;3562;p74"/>
          <p:cNvSpPr/>
          <p:nvPr/>
        </p:nvSpPr>
        <p:spPr>
          <a:xfrm>
            <a:off x="5247876" y="2765699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563" name="Google Shape;3563;p74"/>
          <p:cNvSpPr/>
          <p:nvPr/>
        </p:nvSpPr>
        <p:spPr>
          <a:xfrm>
            <a:off x="5757042" y="2765674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564" name="Google Shape;3564;p74"/>
          <p:cNvSpPr/>
          <p:nvPr/>
        </p:nvSpPr>
        <p:spPr>
          <a:xfrm>
            <a:off x="6264776" y="2765699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565" name="Google Shape;3565;p74"/>
          <p:cNvSpPr/>
          <p:nvPr/>
        </p:nvSpPr>
        <p:spPr>
          <a:xfrm>
            <a:off x="6772871" y="2765699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566" name="Google Shape;3566;p74"/>
          <p:cNvSpPr/>
          <p:nvPr/>
        </p:nvSpPr>
        <p:spPr>
          <a:xfrm>
            <a:off x="7279631" y="2765674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567" name="Google Shape;3567;p74"/>
          <p:cNvSpPr/>
          <p:nvPr/>
        </p:nvSpPr>
        <p:spPr>
          <a:xfrm>
            <a:off x="7787364" y="2765699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568" name="Google Shape;3568;p74"/>
          <p:cNvSpPr/>
          <p:nvPr/>
        </p:nvSpPr>
        <p:spPr>
          <a:xfrm>
            <a:off x="8295459" y="2765699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569" name="Google Shape;3569;p74"/>
          <p:cNvSpPr/>
          <p:nvPr/>
        </p:nvSpPr>
        <p:spPr>
          <a:xfrm>
            <a:off x="8798634" y="2765674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570" name="Google Shape;3570;p74"/>
          <p:cNvSpPr/>
          <p:nvPr/>
        </p:nvSpPr>
        <p:spPr>
          <a:xfrm>
            <a:off x="9306368" y="2765699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571" name="Google Shape;3571;p74"/>
          <p:cNvSpPr/>
          <p:nvPr/>
        </p:nvSpPr>
        <p:spPr>
          <a:xfrm>
            <a:off x="9814462" y="2765699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572" name="Google Shape;3572;p74"/>
          <p:cNvSpPr/>
          <p:nvPr/>
        </p:nvSpPr>
        <p:spPr>
          <a:xfrm>
            <a:off x="10322523" y="2765674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573" name="Google Shape;3573;p74"/>
          <p:cNvSpPr/>
          <p:nvPr/>
        </p:nvSpPr>
        <p:spPr>
          <a:xfrm>
            <a:off x="10830257" y="2765699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574" name="Google Shape;3574;p74"/>
          <p:cNvSpPr/>
          <p:nvPr/>
        </p:nvSpPr>
        <p:spPr>
          <a:xfrm>
            <a:off x="11338352" y="2765699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575" name="Google Shape;3575;p74"/>
          <p:cNvSpPr/>
          <p:nvPr/>
        </p:nvSpPr>
        <p:spPr>
          <a:xfrm>
            <a:off x="1189818" y="3382186"/>
            <a:ext cx="506700" cy="6171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576" name="Google Shape;3576;p74"/>
          <p:cNvSpPr/>
          <p:nvPr/>
        </p:nvSpPr>
        <p:spPr>
          <a:xfrm>
            <a:off x="1697552" y="338221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577" name="Google Shape;3577;p74"/>
          <p:cNvSpPr/>
          <p:nvPr/>
        </p:nvSpPr>
        <p:spPr>
          <a:xfrm>
            <a:off x="2205647" y="338221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578" name="Google Shape;3578;p74"/>
          <p:cNvSpPr/>
          <p:nvPr/>
        </p:nvSpPr>
        <p:spPr>
          <a:xfrm>
            <a:off x="2712406" y="33821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579" name="Google Shape;3579;p74"/>
          <p:cNvSpPr/>
          <p:nvPr/>
        </p:nvSpPr>
        <p:spPr>
          <a:xfrm>
            <a:off x="3220140" y="338221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580" name="Google Shape;3580;p74"/>
          <p:cNvSpPr/>
          <p:nvPr/>
        </p:nvSpPr>
        <p:spPr>
          <a:xfrm>
            <a:off x="3728235" y="338221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581" name="Google Shape;3581;p74"/>
          <p:cNvSpPr/>
          <p:nvPr/>
        </p:nvSpPr>
        <p:spPr>
          <a:xfrm>
            <a:off x="4231409" y="33821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582" name="Google Shape;3582;p74"/>
          <p:cNvSpPr/>
          <p:nvPr/>
        </p:nvSpPr>
        <p:spPr>
          <a:xfrm>
            <a:off x="4739143" y="338221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583" name="Google Shape;3583;p74"/>
          <p:cNvSpPr/>
          <p:nvPr/>
        </p:nvSpPr>
        <p:spPr>
          <a:xfrm>
            <a:off x="5247238" y="338221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584" name="Google Shape;3584;p74"/>
          <p:cNvSpPr/>
          <p:nvPr/>
        </p:nvSpPr>
        <p:spPr>
          <a:xfrm>
            <a:off x="5756404" y="33821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585" name="Google Shape;3585;p74"/>
          <p:cNvSpPr/>
          <p:nvPr/>
        </p:nvSpPr>
        <p:spPr>
          <a:xfrm>
            <a:off x="6264138" y="338221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586" name="Google Shape;3586;p74"/>
          <p:cNvSpPr/>
          <p:nvPr/>
        </p:nvSpPr>
        <p:spPr>
          <a:xfrm>
            <a:off x="6772233" y="338221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587" name="Google Shape;3587;p74"/>
          <p:cNvSpPr/>
          <p:nvPr/>
        </p:nvSpPr>
        <p:spPr>
          <a:xfrm>
            <a:off x="7278992" y="33821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588" name="Google Shape;3588;p74"/>
          <p:cNvSpPr/>
          <p:nvPr/>
        </p:nvSpPr>
        <p:spPr>
          <a:xfrm>
            <a:off x="7786726" y="338221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589" name="Google Shape;3589;p74"/>
          <p:cNvSpPr/>
          <p:nvPr/>
        </p:nvSpPr>
        <p:spPr>
          <a:xfrm>
            <a:off x="8294821" y="338221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590" name="Google Shape;3590;p74"/>
          <p:cNvSpPr/>
          <p:nvPr/>
        </p:nvSpPr>
        <p:spPr>
          <a:xfrm>
            <a:off x="8797995" y="33821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591" name="Google Shape;3591;p74"/>
          <p:cNvSpPr/>
          <p:nvPr/>
        </p:nvSpPr>
        <p:spPr>
          <a:xfrm>
            <a:off x="9305729" y="338221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592" name="Google Shape;3592;p74"/>
          <p:cNvSpPr/>
          <p:nvPr/>
        </p:nvSpPr>
        <p:spPr>
          <a:xfrm>
            <a:off x="9813824" y="338221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593" name="Google Shape;3593;p74"/>
          <p:cNvSpPr/>
          <p:nvPr/>
        </p:nvSpPr>
        <p:spPr>
          <a:xfrm>
            <a:off x="10321885" y="33821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594" name="Google Shape;3594;p74"/>
          <p:cNvSpPr/>
          <p:nvPr/>
        </p:nvSpPr>
        <p:spPr>
          <a:xfrm>
            <a:off x="10829619" y="338221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595" name="Google Shape;3595;p74"/>
          <p:cNvSpPr/>
          <p:nvPr/>
        </p:nvSpPr>
        <p:spPr>
          <a:xfrm>
            <a:off x="11337714" y="338221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596" name="Google Shape;3596;p74"/>
          <p:cNvSpPr/>
          <p:nvPr/>
        </p:nvSpPr>
        <p:spPr>
          <a:xfrm>
            <a:off x="1189813" y="4009332"/>
            <a:ext cx="503700" cy="6135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597" name="Google Shape;3597;p74"/>
          <p:cNvSpPr/>
          <p:nvPr/>
        </p:nvSpPr>
        <p:spPr>
          <a:xfrm>
            <a:off x="1697552" y="39987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598" name="Google Shape;3598;p74"/>
          <p:cNvSpPr/>
          <p:nvPr/>
        </p:nvSpPr>
        <p:spPr>
          <a:xfrm>
            <a:off x="2205647" y="39987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599" name="Google Shape;3599;p74"/>
          <p:cNvSpPr/>
          <p:nvPr/>
        </p:nvSpPr>
        <p:spPr>
          <a:xfrm>
            <a:off x="2712406" y="3998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600" name="Google Shape;3600;p74"/>
          <p:cNvSpPr/>
          <p:nvPr/>
        </p:nvSpPr>
        <p:spPr>
          <a:xfrm>
            <a:off x="3220140" y="39987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601" name="Google Shape;3601;p74"/>
          <p:cNvSpPr/>
          <p:nvPr/>
        </p:nvSpPr>
        <p:spPr>
          <a:xfrm>
            <a:off x="3728235" y="39987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602" name="Google Shape;3602;p74"/>
          <p:cNvSpPr/>
          <p:nvPr/>
        </p:nvSpPr>
        <p:spPr>
          <a:xfrm>
            <a:off x="4231409" y="3998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603" name="Google Shape;3603;p74"/>
          <p:cNvSpPr/>
          <p:nvPr/>
        </p:nvSpPr>
        <p:spPr>
          <a:xfrm>
            <a:off x="4739143" y="39987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604" name="Google Shape;3604;p74"/>
          <p:cNvSpPr/>
          <p:nvPr/>
        </p:nvSpPr>
        <p:spPr>
          <a:xfrm>
            <a:off x="5247238" y="39987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605" name="Google Shape;3605;p74"/>
          <p:cNvSpPr/>
          <p:nvPr/>
        </p:nvSpPr>
        <p:spPr>
          <a:xfrm>
            <a:off x="5756404" y="3998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606" name="Google Shape;3606;p74"/>
          <p:cNvSpPr/>
          <p:nvPr/>
        </p:nvSpPr>
        <p:spPr>
          <a:xfrm>
            <a:off x="6264138" y="39987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607" name="Google Shape;3607;p74"/>
          <p:cNvSpPr/>
          <p:nvPr/>
        </p:nvSpPr>
        <p:spPr>
          <a:xfrm>
            <a:off x="6772233" y="39987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608" name="Google Shape;3608;p74"/>
          <p:cNvSpPr/>
          <p:nvPr/>
        </p:nvSpPr>
        <p:spPr>
          <a:xfrm>
            <a:off x="7278992" y="3998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609" name="Google Shape;3609;p74"/>
          <p:cNvSpPr/>
          <p:nvPr/>
        </p:nvSpPr>
        <p:spPr>
          <a:xfrm>
            <a:off x="7786726" y="39987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610" name="Google Shape;3610;p74"/>
          <p:cNvSpPr/>
          <p:nvPr/>
        </p:nvSpPr>
        <p:spPr>
          <a:xfrm>
            <a:off x="8294821" y="39987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611" name="Google Shape;3611;p74"/>
          <p:cNvSpPr/>
          <p:nvPr/>
        </p:nvSpPr>
        <p:spPr>
          <a:xfrm>
            <a:off x="8797995" y="3998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612" name="Google Shape;3612;p74"/>
          <p:cNvSpPr/>
          <p:nvPr/>
        </p:nvSpPr>
        <p:spPr>
          <a:xfrm>
            <a:off x="9305729" y="39987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613" name="Google Shape;3613;p74"/>
          <p:cNvSpPr/>
          <p:nvPr/>
        </p:nvSpPr>
        <p:spPr>
          <a:xfrm>
            <a:off x="9813824" y="39987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614" name="Google Shape;3614;p74"/>
          <p:cNvSpPr/>
          <p:nvPr/>
        </p:nvSpPr>
        <p:spPr>
          <a:xfrm>
            <a:off x="10321885" y="3998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615" name="Google Shape;3615;p74"/>
          <p:cNvSpPr/>
          <p:nvPr/>
        </p:nvSpPr>
        <p:spPr>
          <a:xfrm>
            <a:off x="10829619" y="39987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616" name="Google Shape;3616;p74"/>
          <p:cNvSpPr/>
          <p:nvPr/>
        </p:nvSpPr>
        <p:spPr>
          <a:xfrm>
            <a:off x="11337714" y="39987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617" name="Google Shape;3617;p74"/>
          <p:cNvSpPr/>
          <p:nvPr/>
        </p:nvSpPr>
        <p:spPr>
          <a:xfrm>
            <a:off x="1190825" y="4615736"/>
            <a:ext cx="506700" cy="6171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618" name="Google Shape;3618;p74"/>
          <p:cNvSpPr/>
          <p:nvPr/>
        </p:nvSpPr>
        <p:spPr>
          <a:xfrm>
            <a:off x="1698558" y="4615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619" name="Google Shape;3619;p74"/>
          <p:cNvSpPr/>
          <p:nvPr/>
        </p:nvSpPr>
        <p:spPr>
          <a:xfrm>
            <a:off x="2206653" y="4615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620" name="Google Shape;3620;p74"/>
          <p:cNvSpPr/>
          <p:nvPr/>
        </p:nvSpPr>
        <p:spPr>
          <a:xfrm>
            <a:off x="2713413" y="461573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621" name="Google Shape;3621;p74"/>
          <p:cNvSpPr/>
          <p:nvPr/>
        </p:nvSpPr>
        <p:spPr>
          <a:xfrm>
            <a:off x="3221147" y="4615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622" name="Google Shape;3622;p74"/>
          <p:cNvSpPr/>
          <p:nvPr/>
        </p:nvSpPr>
        <p:spPr>
          <a:xfrm>
            <a:off x="3729241" y="4615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623" name="Google Shape;3623;p74"/>
          <p:cNvSpPr/>
          <p:nvPr/>
        </p:nvSpPr>
        <p:spPr>
          <a:xfrm>
            <a:off x="4232416" y="461573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624" name="Google Shape;3624;p74"/>
          <p:cNvSpPr/>
          <p:nvPr/>
        </p:nvSpPr>
        <p:spPr>
          <a:xfrm>
            <a:off x="4740150" y="4615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625" name="Google Shape;3625;p74"/>
          <p:cNvSpPr/>
          <p:nvPr/>
        </p:nvSpPr>
        <p:spPr>
          <a:xfrm>
            <a:off x="5248245" y="4615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626" name="Google Shape;3626;p74"/>
          <p:cNvSpPr/>
          <p:nvPr/>
        </p:nvSpPr>
        <p:spPr>
          <a:xfrm>
            <a:off x="5757411" y="461573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627" name="Google Shape;3627;p74"/>
          <p:cNvSpPr/>
          <p:nvPr/>
        </p:nvSpPr>
        <p:spPr>
          <a:xfrm>
            <a:off x="6265144" y="4615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628" name="Google Shape;3628;p74"/>
          <p:cNvSpPr/>
          <p:nvPr/>
        </p:nvSpPr>
        <p:spPr>
          <a:xfrm>
            <a:off x="6773239" y="4615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629" name="Google Shape;3629;p74"/>
          <p:cNvSpPr/>
          <p:nvPr/>
        </p:nvSpPr>
        <p:spPr>
          <a:xfrm>
            <a:off x="7279999" y="461573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630" name="Google Shape;3630;p74"/>
          <p:cNvSpPr/>
          <p:nvPr/>
        </p:nvSpPr>
        <p:spPr>
          <a:xfrm>
            <a:off x="7787733" y="4615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631" name="Google Shape;3631;p74"/>
          <p:cNvSpPr/>
          <p:nvPr/>
        </p:nvSpPr>
        <p:spPr>
          <a:xfrm>
            <a:off x="8295827" y="4615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632" name="Google Shape;3632;p74"/>
          <p:cNvSpPr/>
          <p:nvPr/>
        </p:nvSpPr>
        <p:spPr>
          <a:xfrm>
            <a:off x="8799002" y="461573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633" name="Google Shape;3633;p74"/>
          <p:cNvSpPr/>
          <p:nvPr/>
        </p:nvSpPr>
        <p:spPr>
          <a:xfrm>
            <a:off x="9306736" y="4615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634" name="Google Shape;3634;p74"/>
          <p:cNvSpPr/>
          <p:nvPr/>
        </p:nvSpPr>
        <p:spPr>
          <a:xfrm>
            <a:off x="9814831" y="4615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635" name="Google Shape;3635;p74"/>
          <p:cNvSpPr/>
          <p:nvPr/>
        </p:nvSpPr>
        <p:spPr>
          <a:xfrm>
            <a:off x="10322892" y="461573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636" name="Google Shape;3636;p74"/>
          <p:cNvSpPr/>
          <p:nvPr/>
        </p:nvSpPr>
        <p:spPr>
          <a:xfrm>
            <a:off x="10830625" y="4615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637" name="Google Shape;3637;p74"/>
          <p:cNvSpPr/>
          <p:nvPr/>
        </p:nvSpPr>
        <p:spPr>
          <a:xfrm>
            <a:off x="11338720" y="4615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638" name="Google Shape;3638;p74"/>
          <p:cNvSpPr/>
          <p:nvPr/>
        </p:nvSpPr>
        <p:spPr>
          <a:xfrm>
            <a:off x="1189818" y="5231885"/>
            <a:ext cx="506700" cy="6171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639" name="Google Shape;3639;p74"/>
          <p:cNvSpPr/>
          <p:nvPr/>
        </p:nvSpPr>
        <p:spPr>
          <a:xfrm>
            <a:off x="1697552" y="5231910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640" name="Google Shape;3640;p74"/>
          <p:cNvSpPr/>
          <p:nvPr/>
        </p:nvSpPr>
        <p:spPr>
          <a:xfrm>
            <a:off x="2205647" y="5231910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641" name="Google Shape;3641;p74"/>
          <p:cNvSpPr/>
          <p:nvPr/>
        </p:nvSpPr>
        <p:spPr>
          <a:xfrm>
            <a:off x="2712406" y="5231885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642" name="Google Shape;3642;p74"/>
          <p:cNvSpPr/>
          <p:nvPr/>
        </p:nvSpPr>
        <p:spPr>
          <a:xfrm>
            <a:off x="3220140" y="5231910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643" name="Google Shape;3643;p74"/>
          <p:cNvSpPr/>
          <p:nvPr/>
        </p:nvSpPr>
        <p:spPr>
          <a:xfrm>
            <a:off x="3728235" y="5231910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644" name="Google Shape;3644;p74"/>
          <p:cNvSpPr/>
          <p:nvPr/>
        </p:nvSpPr>
        <p:spPr>
          <a:xfrm>
            <a:off x="4231409" y="5231885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645" name="Google Shape;3645;p74"/>
          <p:cNvSpPr/>
          <p:nvPr/>
        </p:nvSpPr>
        <p:spPr>
          <a:xfrm>
            <a:off x="4739143" y="5231910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646" name="Google Shape;3646;p74"/>
          <p:cNvSpPr/>
          <p:nvPr/>
        </p:nvSpPr>
        <p:spPr>
          <a:xfrm>
            <a:off x="5247238" y="5231910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647" name="Google Shape;3647;p74"/>
          <p:cNvSpPr/>
          <p:nvPr/>
        </p:nvSpPr>
        <p:spPr>
          <a:xfrm>
            <a:off x="5756404" y="5231885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648" name="Google Shape;3648;p74"/>
          <p:cNvSpPr/>
          <p:nvPr/>
        </p:nvSpPr>
        <p:spPr>
          <a:xfrm>
            <a:off x="6264138" y="5231910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649" name="Google Shape;3649;p74"/>
          <p:cNvSpPr/>
          <p:nvPr/>
        </p:nvSpPr>
        <p:spPr>
          <a:xfrm>
            <a:off x="6772233" y="5231910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650" name="Google Shape;3650;p74"/>
          <p:cNvSpPr/>
          <p:nvPr/>
        </p:nvSpPr>
        <p:spPr>
          <a:xfrm>
            <a:off x="7278992" y="5231885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651" name="Google Shape;3651;p74"/>
          <p:cNvSpPr/>
          <p:nvPr/>
        </p:nvSpPr>
        <p:spPr>
          <a:xfrm>
            <a:off x="7786726" y="5231910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652" name="Google Shape;3652;p74"/>
          <p:cNvSpPr/>
          <p:nvPr/>
        </p:nvSpPr>
        <p:spPr>
          <a:xfrm>
            <a:off x="8294821" y="5231910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653" name="Google Shape;3653;p74"/>
          <p:cNvSpPr/>
          <p:nvPr/>
        </p:nvSpPr>
        <p:spPr>
          <a:xfrm>
            <a:off x="8797995" y="5231885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654" name="Google Shape;3654;p74"/>
          <p:cNvSpPr/>
          <p:nvPr/>
        </p:nvSpPr>
        <p:spPr>
          <a:xfrm>
            <a:off x="9305729" y="5231910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655" name="Google Shape;3655;p74"/>
          <p:cNvSpPr/>
          <p:nvPr/>
        </p:nvSpPr>
        <p:spPr>
          <a:xfrm>
            <a:off x="9813824" y="5231910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656" name="Google Shape;3656;p74"/>
          <p:cNvSpPr/>
          <p:nvPr/>
        </p:nvSpPr>
        <p:spPr>
          <a:xfrm>
            <a:off x="10321885" y="5231885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657" name="Google Shape;3657;p74"/>
          <p:cNvSpPr/>
          <p:nvPr/>
        </p:nvSpPr>
        <p:spPr>
          <a:xfrm>
            <a:off x="10829619" y="5231910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658" name="Google Shape;3658;p74"/>
          <p:cNvSpPr/>
          <p:nvPr/>
        </p:nvSpPr>
        <p:spPr>
          <a:xfrm>
            <a:off x="11337714" y="5231910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grpSp>
        <p:nvGrpSpPr>
          <p:cNvPr id="3659" name="Google Shape;3659;p74"/>
          <p:cNvGrpSpPr/>
          <p:nvPr/>
        </p:nvGrpSpPr>
        <p:grpSpPr>
          <a:xfrm>
            <a:off x="1189800" y="4073821"/>
            <a:ext cx="467371" cy="467371"/>
            <a:chOff x="608800" y="2095000"/>
            <a:chExt cx="3364800" cy="3364800"/>
          </a:xfrm>
        </p:grpSpPr>
        <p:sp>
          <p:nvSpPr>
            <p:cNvPr id="3660" name="Google Shape;3660;p74"/>
            <p:cNvSpPr/>
            <p:nvPr/>
          </p:nvSpPr>
          <p:spPr>
            <a:xfrm>
              <a:off x="608800" y="2095000"/>
              <a:ext cx="3364800" cy="33648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1" name="Google Shape;3661;p74"/>
            <p:cNvSpPr/>
            <p:nvPr/>
          </p:nvSpPr>
          <p:spPr>
            <a:xfrm>
              <a:off x="812152" y="3455300"/>
              <a:ext cx="1117800" cy="11178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2" name="Google Shape;3662;p74"/>
            <p:cNvSpPr/>
            <p:nvPr/>
          </p:nvSpPr>
          <p:spPr>
            <a:xfrm>
              <a:off x="1065396" y="3840649"/>
              <a:ext cx="477600" cy="4779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3" name="Google Shape;3663;p74"/>
            <p:cNvSpPr/>
            <p:nvPr/>
          </p:nvSpPr>
          <p:spPr>
            <a:xfrm>
              <a:off x="1929800" y="2439558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4" name="Google Shape;3664;p74"/>
            <p:cNvSpPr/>
            <p:nvPr/>
          </p:nvSpPr>
          <p:spPr>
            <a:xfrm>
              <a:off x="3141850" y="3709383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5" name="Google Shape;3665;p74"/>
            <p:cNvSpPr/>
            <p:nvPr/>
          </p:nvSpPr>
          <p:spPr>
            <a:xfrm>
              <a:off x="2344050" y="4691283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6" name="Google Shape;3666;p74"/>
            <p:cNvSpPr/>
            <p:nvPr/>
          </p:nvSpPr>
          <p:spPr>
            <a:xfrm>
              <a:off x="2831545" y="3168653"/>
              <a:ext cx="279300" cy="2793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7" name="Google Shape;3667;p74"/>
            <p:cNvSpPr/>
            <p:nvPr/>
          </p:nvSpPr>
          <p:spPr>
            <a:xfrm>
              <a:off x="2417295" y="3813478"/>
              <a:ext cx="279300" cy="2793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8" name="Google Shape;3668;p74"/>
            <p:cNvSpPr/>
            <p:nvPr/>
          </p:nvSpPr>
          <p:spPr>
            <a:xfrm>
              <a:off x="2898335" y="2604252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9" name="Google Shape;3669;p74"/>
            <p:cNvSpPr/>
            <p:nvPr/>
          </p:nvSpPr>
          <p:spPr>
            <a:xfrm>
              <a:off x="1569185" y="4855977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0" name="Google Shape;3670;p74"/>
            <p:cNvSpPr/>
            <p:nvPr/>
          </p:nvSpPr>
          <p:spPr>
            <a:xfrm>
              <a:off x="1569185" y="2892177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71" name="Google Shape;3671;p74"/>
          <p:cNvGrpSpPr/>
          <p:nvPr/>
        </p:nvGrpSpPr>
        <p:grpSpPr>
          <a:xfrm>
            <a:off x="1191265" y="3463837"/>
            <a:ext cx="464436" cy="464436"/>
            <a:chOff x="3764048" y="2224021"/>
            <a:chExt cx="1508400" cy="1508400"/>
          </a:xfrm>
        </p:grpSpPr>
        <p:sp>
          <p:nvSpPr>
            <p:cNvPr id="3672" name="Google Shape;3672;p74"/>
            <p:cNvSpPr/>
            <p:nvPr/>
          </p:nvSpPr>
          <p:spPr>
            <a:xfrm>
              <a:off x="3764048" y="2224021"/>
              <a:ext cx="1508400" cy="15084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3" name="Google Shape;3673;p74"/>
            <p:cNvSpPr/>
            <p:nvPr/>
          </p:nvSpPr>
          <p:spPr>
            <a:xfrm>
              <a:off x="3855211" y="2833844"/>
              <a:ext cx="501000" cy="501000"/>
            </a:xfrm>
            <a:prstGeom prst="ellipse">
              <a:avLst/>
            </a:prstGeom>
            <a:solidFill>
              <a:srgbClr val="E69138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4" name="Google Shape;3674;p74"/>
            <p:cNvSpPr/>
            <p:nvPr/>
          </p:nvSpPr>
          <p:spPr>
            <a:xfrm>
              <a:off x="3968741" y="3006596"/>
              <a:ext cx="214200" cy="214200"/>
            </a:xfrm>
            <a:prstGeom prst="ellipse">
              <a:avLst/>
            </a:prstGeom>
            <a:solidFill>
              <a:srgbClr val="B45F0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5" name="Google Shape;3675;p74"/>
            <p:cNvSpPr/>
            <p:nvPr/>
          </p:nvSpPr>
          <p:spPr>
            <a:xfrm>
              <a:off x="4356253" y="2378487"/>
              <a:ext cx="218400" cy="218400"/>
            </a:xfrm>
            <a:prstGeom prst="ellipse">
              <a:avLst/>
            </a:prstGeom>
            <a:solidFill>
              <a:srgbClr val="93C47D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6" name="Google Shape;3676;p74"/>
            <p:cNvSpPr/>
            <p:nvPr/>
          </p:nvSpPr>
          <p:spPr>
            <a:xfrm>
              <a:off x="4899615" y="2947749"/>
              <a:ext cx="218400" cy="218400"/>
            </a:xfrm>
            <a:prstGeom prst="ellipse">
              <a:avLst/>
            </a:prstGeom>
            <a:solidFill>
              <a:srgbClr val="D5A6BD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7" name="Google Shape;3677;p74"/>
            <p:cNvSpPr/>
            <p:nvPr/>
          </p:nvSpPr>
          <p:spPr>
            <a:xfrm>
              <a:off x="4541961" y="3387935"/>
              <a:ext cx="218400" cy="218400"/>
            </a:xfrm>
            <a:prstGeom prst="ellipse">
              <a:avLst/>
            </a:prstGeom>
            <a:solidFill>
              <a:srgbClr val="6FA8DC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8" name="Google Shape;3678;p74"/>
            <p:cNvSpPr/>
            <p:nvPr/>
          </p:nvSpPr>
          <p:spPr>
            <a:xfrm>
              <a:off x="4760505" y="2705340"/>
              <a:ext cx="125100" cy="1251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9" name="Google Shape;3679;p74"/>
            <p:cNvSpPr/>
            <p:nvPr/>
          </p:nvSpPr>
          <p:spPr>
            <a:xfrm>
              <a:off x="4574797" y="2994415"/>
              <a:ext cx="125100" cy="1251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0" name="Google Shape;3680;p74"/>
            <p:cNvSpPr/>
            <p:nvPr/>
          </p:nvSpPr>
          <p:spPr>
            <a:xfrm>
              <a:off x="4790447" y="2452319"/>
              <a:ext cx="70800" cy="708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1" name="Google Shape;3681;p74"/>
            <p:cNvSpPr/>
            <p:nvPr/>
          </p:nvSpPr>
          <p:spPr>
            <a:xfrm>
              <a:off x="4194589" y="3461767"/>
              <a:ext cx="70800" cy="708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2" name="Google Shape;3682;p74"/>
            <p:cNvSpPr/>
            <p:nvPr/>
          </p:nvSpPr>
          <p:spPr>
            <a:xfrm>
              <a:off x="4194589" y="2581396"/>
              <a:ext cx="70800" cy="708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83" name="Google Shape;3683;p74"/>
          <p:cNvGrpSpPr/>
          <p:nvPr/>
        </p:nvGrpSpPr>
        <p:grpSpPr>
          <a:xfrm>
            <a:off x="1189800" y="5313871"/>
            <a:ext cx="467371" cy="467371"/>
            <a:chOff x="608800" y="2095000"/>
            <a:chExt cx="3364800" cy="3364800"/>
          </a:xfrm>
        </p:grpSpPr>
        <p:sp>
          <p:nvSpPr>
            <p:cNvPr id="3684" name="Google Shape;3684;p74"/>
            <p:cNvSpPr/>
            <p:nvPr/>
          </p:nvSpPr>
          <p:spPr>
            <a:xfrm>
              <a:off x="608800" y="2095000"/>
              <a:ext cx="3364800" cy="33648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5" name="Google Shape;3685;p74"/>
            <p:cNvSpPr/>
            <p:nvPr/>
          </p:nvSpPr>
          <p:spPr>
            <a:xfrm>
              <a:off x="812152" y="3455300"/>
              <a:ext cx="1117800" cy="11178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6" name="Google Shape;3686;p74"/>
            <p:cNvSpPr/>
            <p:nvPr/>
          </p:nvSpPr>
          <p:spPr>
            <a:xfrm>
              <a:off x="1065396" y="3840649"/>
              <a:ext cx="477600" cy="4779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7" name="Google Shape;3687;p74"/>
            <p:cNvSpPr/>
            <p:nvPr/>
          </p:nvSpPr>
          <p:spPr>
            <a:xfrm>
              <a:off x="1929800" y="2439558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8" name="Google Shape;3688;p74"/>
            <p:cNvSpPr/>
            <p:nvPr/>
          </p:nvSpPr>
          <p:spPr>
            <a:xfrm>
              <a:off x="3141850" y="3709383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9" name="Google Shape;3689;p74"/>
            <p:cNvSpPr/>
            <p:nvPr/>
          </p:nvSpPr>
          <p:spPr>
            <a:xfrm>
              <a:off x="2344050" y="4691283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0" name="Google Shape;3690;p74"/>
            <p:cNvSpPr/>
            <p:nvPr/>
          </p:nvSpPr>
          <p:spPr>
            <a:xfrm>
              <a:off x="2831545" y="3168653"/>
              <a:ext cx="279300" cy="2793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1" name="Google Shape;3691;p74"/>
            <p:cNvSpPr/>
            <p:nvPr/>
          </p:nvSpPr>
          <p:spPr>
            <a:xfrm>
              <a:off x="2417295" y="3813478"/>
              <a:ext cx="279300" cy="2793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2" name="Google Shape;3692;p74"/>
            <p:cNvSpPr/>
            <p:nvPr/>
          </p:nvSpPr>
          <p:spPr>
            <a:xfrm>
              <a:off x="2898335" y="2604252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3" name="Google Shape;3693;p74"/>
            <p:cNvSpPr/>
            <p:nvPr/>
          </p:nvSpPr>
          <p:spPr>
            <a:xfrm>
              <a:off x="1569185" y="4855977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4" name="Google Shape;3694;p74"/>
            <p:cNvSpPr/>
            <p:nvPr/>
          </p:nvSpPr>
          <p:spPr>
            <a:xfrm>
              <a:off x="1569185" y="2892177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95" name="Google Shape;3695;p74"/>
          <p:cNvGrpSpPr/>
          <p:nvPr/>
        </p:nvGrpSpPr>
        <p:grpSpPr>
          <a:xfrm>
            <a:off x="1191265" y="4703887"/>
            <a:ext cx="464436" cy="464436"/>
            <a:chOff x="3764048" y="2224021"/>
            <a:chExt cx="1508400" cy="1508400"/>
          </a:xfrm>
        </p:grpSpPr>
        <p:sp>
          <p:nvSpPr>
            <p:cNvPr id="3696" name="Google Shape;3696;p74"/>
            <p:cNvSpPr/>
            <p:nvPr/>
          </p:nvSpPr>
          <p:spPr>
            <a:xfrm>
              <a:off x="3764048" y="2224021"/>
              <a:ext cx="1508400" cy="15084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7" name="Google Shape;3697;p74"/>
            <p:cNvSpPr/>
            <p:nvPr/>
          </p:nvSpPr>
          <p:spPr>
            <a:xfrm>
              <a:off x="3855211" y="2833844"/>
              <a:ext cx="501000" cy="501000"/>
            </a:xfrm>
            <a:prstGeom prst="ellipse">
              <a:avLst/>
            </a:prstGeom>
            <a:solidFill>
              <a:srgbClr val="E69138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8" name="Google Shape;3698;p74"/>
            <p:cNvSpPr/>
            <p:nvPr/>
          </p:nvSpPr>
          <p:spPr>
            <a:xfrm>
              <a:off x="3968741" y="3006596"/>
              <a:ext cx="214200" cy="214200"/>
            </a:xfrm>
            <a:prstGeom prst="ellipse">
              <a:avLst/>
            </a:prstGeom>
            <a:solidFill>
              <a:srgbClr val="B45F0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9" name="Google Shape;3699;p74"/>
            <p:cNvSpPr/>
            <p:nvPr/>
          </p:nvSpPr>
          <p:spPr>
            <a:xfrm>
              <a:off x="4356253" y="2378487"/>
              <a:ext cx="218400" cy="218400"/>
            </a:xfrm>
            <a:prstGeom prst="ellipse">
              <a:avLst/>
            </a:prstGeom>
            <a:solidFill>
              <a:srgbClr val="93C47D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0" name="Google Shape;3700;p74"/>
            <p:cNvSpPr/>
            <p:nvPr/>
          </p:nvSpPr>
          <p:spPr>
            <a:xfrm>
              <a:off x="4899615" y="2947749"/>
              <a:ext cx="218400" cy="218400"/>
            </a:xfrm>
            <a:prstGeom prst="ellipse">
              <a:avLst/>
            </a:prstGeom>
            <a:solidFill>
              <a:srgbClr val="D5A6BD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1" name="Google Shape;3701;p74"/>
            <p:cNvSpPr/>
            <p:nvPr/>
          </p:nvSpPr>
          <p:spPr>
            <a:xfrm>
              <a:off x="4541961" y="3387935"/>
              <a:ext cx="218400" cy="218400"/>
            </a:xfrm>
            <a:prstGeom prst="ellipse">
              <a:avLst/>
            </a:prstGeom>
            <a:solidFill>
              <a:srgbClr val="6FA8DC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2" name="Google Shape;3702;p74"/>
            <p:cNvSpPr/>
            <p:nvPr/>
          </p:nvSpPr>
          <p:spPr>
            <a:xfrm>
              <a:off x="4760505" y="2705340"/>
              <a:ext cx="125100" cy="1251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3" name="Google Shape;3703;p74"/>
            <p:cNvSpPr/>
            <p:nvPr/>
          </p:nvSpPr>
          <p:spPr>
            <a:xfrm>
              <a:off x="4574797" y="2994415"/>
              <a:ext cx="125100" cy="1251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4" name="Google Shape;3704;p74"/>
            <p:cNvSpPr/>
            <p:nvPr/>
          </p:nvSpPr>
          <p:spPr>
            <a:xfrm>
              <a:off x="4790447" y="2452319"/>
              <a:ext cx="70800" cy="708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5" name="Google Shape;3705;p74"/>
            <p:cNvSpPr/>
            <p:nvPr/>
          </p:nvSpPr>
          <p:spPr>
            <a:xfrm>
              <a:off x="4194589" y="3461767"/>
              <a:ext cx="70800" cy="708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6" name="Google Shape;3706;p74"/>
            <p:cNvSpPr/>
            <p:nvPr/>
          </p:nvSpPr>
          <p:spPr>
            <a:xfrm>
              <a:off x="4194589" y="2581396"/>
              <a:ext cx="70800" cy="708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48"/>
          <p:cNvSpPr txBox="1"/>
          <p:nvPr/>
        </p:nvSpPr>
        <p:spPr>
          <a:xfrm>
            <a:off x="1021425" y="1929000"/>
            <a:ext cx="103941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rPr>
              <a:t>Milestone </a:t>
            </a:r>
            <a:r>
              <a:rPr lang="en-US" sz="96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rPr>
              <a:t>1</a:t>
            </a:r>
            <a:endParaRPr sz="9600">
              <a:solidFill>
                <a:schemeClr val="accent1"/>
              </a:solidFill>
              <a:latin typeface="Anton"/>
              <a:ea typeface="Anton"/>
              <a:cs typeface="Anton"/>
              <a:sym typeface="Anto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7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rPr>
              <a:t>Implement </a:t>
            </a:r>
            <a:r>
              <a:rPr lang="en-US" sz="87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rPr>
              <a:t>Basic Rules</a:t>
            </a:r>
            <a:endParaRPr sz="50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2" name="Google Shape;3712;p75"/>
          <p:cNvSpPr/>
          <p:nvPr/>
        </p:nvSpPr>
        <p:spPr>
          <a:xfrm>
            <a:off x="1190456" y="2765674"/>
            <a:ext cx="506700" cy="6171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713" name="Google Shape;3713;p75"/>
          <p:cNvSpPr/>
          <p:nvPr/>
        </p:nvSpPr>
        <p:spPr>
          <a:xfrm>
            <a:off x="1698190" y="2765699"/>
            <a:ext cx="506700" cy="617100"/>
          </a:xfrm>
          <a:prstGeom prst="rect">
            <a:avLst/>
          </a:prstGeom>
          <a:solidFill>
            <a:srgbClr val="4424B5">
              <a:alpha val="49800"/>
            </a:srgb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714" name="Google Shape;3714;p75"/>
          <p:cNvSpPr/>
          <p:nvPr/>
        </p:nvSpPr>
        <p:spPr>
          <a:xfrm>
            <a:off x="1191325" y="2355699"/>
            <a:ext cx="506700" cy="410100"/>
          </a:xfrm>
          <a:prstGeom prst="rect">
            <a:avLst/>
          </a:prstGeom>
          <a:solidFill>
            <a:srgbClr val="2F2F2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0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15" name="Google Shape;3715;p75"/>
          <p:cNvSpPr/>
          <p:nvPr/>
        </p:nvSpPr>
        <p:spPr>
          <a:xfrm>
            <a:off x="1698301" y="2355699"/>
            <a:ext cx="506700" cy="410100"/>
          </a:xfrm>
          <a:prstGeom prst="rect">
            <a:avLst/>
          </a:prstGeom>
          <a:solidFill>
            <a:srgbClr val="2F2F2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10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16" name="Google Shape;3716;p75"/>
          <p:cNvSpPr/>
          <p:nvPr/>
        </p:nvSpPr>
        <p:spPr>
          <a:xfrm>
            <a:off x="2205277" y="2355699"/>
            <a:ext cx="506700" cy="410100"/>
          </a:xfrm>
          <a:prstGeom prst="rect">
            <a:avLst/>
          </a:prstGeom>
          <a:solidFill>
            <a:srgbClr val="2F2F2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20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17" name="Google Shape;3717;p75"/>
          <p:cNvSpPr/>
          <p:nvPr/>
        </p:nvSpPr>
        <p:spPr>
          <a:xfrm>
            <a:off x="2713252" y="2355699"/>
            <a:ext cx="506700" cy="410100"/>
          </a:xfrm>
          <a:prstGeom prst="rect">
            <a:avLst/>
          </a:prstGeom>
          <a:solidFill>
            <a:srgbClr val="3D3D3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30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18" name="Google Shape;3718;p75"/>
          <p:cNvSpPr/>
          <p:nvPr/>
        </p:nvSpPr>
        <p:spPr>
          <a:xfrm>
            <a:off x="3220229" y="2355699"/>
            <a:ext cx="506700" cy="410100"/>
          </a:xfrm>
          <a:prstGeom prst="rect">
            <a:avLst/>
          </a:prstGeom>
          <a:solidFill>
            <a:srgbClr val="3D3D3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40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19" name="Google Shape;3719;p75"/>
          <p:cNvSpPr/>
          <p:nvPr/>
        </p:nvSpPr>
        <p:spPr>
          <a:xfrm>
            <a:off x="3727205" y="2355699"/>
            <a:ext cx="506700" cy="410100"/>
          </a:xfrm>
          <a:prstGeom prst="rect">
            <a:avLst/>
          </a:prstGeom>
          <a:solidFill>
            <a:srgbClr val="3D3D3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50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20" name="Google Shape;3720;p75"/>
          <p:cNvSpPr/>
          <p:nvPr/>
        </p:nvSpPr>
        <p:spPr>
          <a:xfrm>
            <a:off x="2206285" y="2765699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721" name="Google Shape;3721;p75"/>
          <p:cNvSpPr/>
          <p:nvPr/>
        </p:nvSpPr>
        <p:spPr>
          <a:xfrm>
            <a:off x="1692187" y="1945600"/>
            <a:ext cx="5073300" cy="410100"/>
          </a:xfrm>
          <a:prstGeom prst="rect">
            <a:avLst/>
          </a:prstGeom>
          <a:solidFill>
            <a:srgbClr val="464646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 dirty="0" err="1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Roboto"/>
                <a:sym typeface="Roboto"/>
              </a:rPr>
              <a:t>週期</a:t>
            </a:r>
            <a:r>
              <a:rPr lang="en-US" sz="13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1</a:t>
            </a:r>
            <a:endParaRPr sz="1300" b="1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22" name="Google Shape;3722;p75"/>
          <p:cNvSpPr/>
          <p:nvPr/>
        </p:nvSpPr>
        <p:spPr>
          <a:xfrm>
            <a:off x="4235461" y="2355699"/>
            <a:ext cx="506700" cy="410100"/>
          </a:xfrm>
          <a:prstGeom prst="rect">
            <a:avLst/>
          </a:prstGeom>
          <a:solidFill>
            <a:srgbClr val="464646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60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23" name="Google Shape;3723;p75"/>
          <p:cNvSpPr/>
          <p:nvPr/>
        </p:nvSpPr>
        <p:spPr>
          <a:xfrm>
            <a:off x="4742437" y="2356199"/>
            <a:ext cx="506700" cy="410100"/>
          </a:xfrm>
          <a:prstGeom prst="rect">
            <a:avLst/>
          </a:prstGeom>
          <a:solidFill>
            <a:srgbClr val="464646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70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24" name="Google Shape;3724;p75"/>
          <p:cNvSpPr/>
          <p:nvPr/>
        </p:nvSpPr>
        <p:spPr>
          <a:xfrm>
            <a:off x="5249414" y="2355699"/>
            <a:ext cx="506700" cy="410100"/>
          </a:xfrm>
          <a:prstGeom prst="rect">
            <a:avLst/>
          </a:prstGeom>
          <a:solidFill>
            <a:srgbClr val="464646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80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25" name="Google Shape;3725;p75"/>
          <p:cNvSpPr/>
          <p:nvPr/>
        </p:nvSpPr>
        <p:spPr>
          <a:xfrm>
            <a:off x="5756789" y="2356199"/>
            <a:ext cx="506700" cy="410100"/>
          </a:xfrm>
          <a:prstGeom prst="rect">
            <a:avLst/>
          </a:prstGeom>
          <a:solidFill>
            <a:srgbClr val="505050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90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26" name="Google Shape;3726;p75"/>
          <p:cNvSpPr/>
          <p:nvPr/>
        </p:nvSpPr>
        <p:spPr>
          <a:xfrm>
            <a:off x="6263765" y="2355699"/>
            <a:ext cx="506700" cy="410100"/>
          </a:xfrm>
          <a:prstGeom prst="rect">
            <a:avLst/>
          </a:prstGeom>
          <a:solidFill>
            <a:srgbClr val="505050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100</a:t>
            </a:r>
            <a:endParaRPr sz="12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27" name="Google Shape;3727;p75"/>
          <p:cNvSpPr/>
          <p:nvPr/>
        </p:nvSpPr>
        <p:spPr>
          <a:xfrm>
            <a:off x="6770742" y="2355699"/>
            <a:ext cx="506700" cy="410100"/>
          </a:xfrm>
          <a:prstGeom prst="rect">
            <a:avLst/>
          </a:prstGeom>
          <a:solidFill>
            <a:srgbClr val="505050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110</a:t>
            </a:r>
            <a:endParaRPr sz="12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28" name="Google Shape;3728;p75"/>
          <p:cNvSpPr/>
          <p:nvPr/>
        </p:nvSpPr>
        <p:spPr>
          <a:xfrm>
            <a:off x="346575" y="3382034"/>
            <a:ext cx="846300" cy="617100"/>
          </a:xfrm>
          <a:prstGeom prst="rect">
            <a:avLst/>
          </a:prstGeom>
          <a:solidFill>
            <a:srgbClr val="2F2F2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Cell 1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70 ms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29" name="Google Shape;3729;p75"/>
          <p:cNvSpPr/>
          <p:nvPr/>
        </p:nvSpPr>
        <p:spPr>
          <a:xfrm>
            <a:off x="346575" y="3998729"/>
            <a:ext cx="846300" cy="617100"/>
          </a:xfrm>
          <a:prstGeom prst="rect">
            <a:avLst/>
          </a:prstGeom>
          <a:solidFill>
            <a:srgbClr val="3D3D3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Cell 2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30 ms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30" name="Google Shape;3730;p75"/>
          <p:cNvSpPr/>
          <p:nvPr/>
        </p:nvSpPr>
        <p:spPr>
          <a:xfrm>
            <a:off x="346575" y="4615200"/>
            <a:ext cx="846300" cy="617100"/>
          </a:xfrm>
          <a:prstGeom prst="rect">
            <a:avLst/>
          </a:prstGeom>
          <a:solidFill>
            <a:srgbClr val="41414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Cell 3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70 ms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31" name="Google Shape;3731;p75"/>
          <p:cNvSpPr/>
          <p:nvPr/>
        </p:nvSpPr>
        <p:spPr>
          <a:xfrm>
            <a:off x="346575" y="5231873"/>
            <a:ext cx="846300" cy="617100"/>
          </a:xfrm>
          <a:prstGeom prst="rect">
            <a:avLst/>
          </a:prstGeom>
          <a:solidFill>
            <a:srgbClr val="41414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Cell 4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30 ms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32" name="Google Shape;3732;p75"/>
          <p:cNvSpPr/>
          <p:nvPr/>
        </p:nvSpPr>
        <p:spPr>
          <a:xfrm>
            <a:off x="346580" y="2355574"/>
            <a:ext cx="846300" cy="1027200"/>
          </a:xfrm>
          <a:prstGeom prst="rect">
            <a:avLst/>
          </a:prstGeom>
          <a:solidFill>
            <a:srgbClr val="2F2F2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Map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100 ms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33" name="Google Shape;3733;p75"/>
          <p:cNvSpPr/>
          <p:nvPr/>
        </p:nvSpPr>
        <p:spPr>
          <a:xfrm>
            <a:off x="7278995" y="2355699"/>
            <a:ext cx="506700" cy="410100"/>
          </a:xfrm>
          <a:prstGeom prst="rect">
            <a:avLst/>
          </a:prstGeom>
          <a:solidFill>
            <a:srgbClr val="2F2F2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120</a:t>
            </a:r>
            <a:endParaRPr sz="12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34" name="Google Shape;3734;p75"/>
          <p:cNvSpPr/>
          <p:nvPr/>
        </p:nvSpPr>
        <p:spPr>
          <a:xfrm>
            <a:off x="7785972" y="2355699"/>
            <a:ext cx="506700" cy="410100"/>
          </a:xfrm>
          <a:prstGeom prst="rect">
            <a:avLst/>
          </a:prstGeom>
          <a:solidFill>
            <a:srgbClr val="2F2F2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130</a:t>
            </a:r>
            <a:endParaRPr sz="12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35" name="Google Shape;3735;p75"/>
          <p:cNvSpPr/>
          <p:nvPr/>
        </p:nvSpPr>
        <p:spPr>
          <a:xfrm>
            <a:off x="8292948" y="2355699"/>
            <a:ext cx="506700" cy="410100"/>
          </a:xfrm>
          <a:prstGeom prst="rect">
            <a:avLst/>
          </a:prstGeom>
          <a:solidFill>
            <a:srgbClr val="2F2F2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140</a:t>
            </a:r>
            <a:endParaRPr sz="12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36" name="Google Shape;3736;p75"/>
          <p:cNvSpPr/>
          <p:nvPr/>
        </p:nvSpPr>
        <p:spPr>
          <a:xfrm>
            <a:off x="6781252" y="1945600"/>
            <a:ext cx="5062200" cy="410100"/>
          </a:xfrm>
          <a:prstGeom prst="rect">
            <a:avLst/>
          </a:prstGeom>
          <a:solidFill>
            <a:srgbClr val="3D3D3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 dirty="0" err="1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Roboto"/>
                <a:sym typeface="Roboto"/>
              </a:rPr>
              <a:t>週期</a:t>
            </a:r>
            <a:r>
              <a:rPr lang="en-US" sz="13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2</a:t>
            </a:r>
            <a:endParaRPr sz="1300" b="1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37" name="Google Shape;3737;p75"/>
          <p:cNvSpPr/>
          <p:nvPr/>
        </p:nvSpPr>
        <p:spPr>
          <a:xfrm>
            <a:off x="8801202" y="2355699"/>
            <a:ext cx="506700" cy="410100"/>
          </a:xfrm>
          <a:prstGeom prst="rect">
            <a:avLst/>
          </a:prstGeom>
          <a:solidFill>
            <a:srgbClr val="3D3D3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150</a:t>
            </a:r>
            <a:endParaRPr sz="12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38" name="Google Shape;3738;p75"/>
          <p:cNvSpPr/>
          <p:nvPr/>
        </p:nvSpPr>
        <p:spPr>
          <a:xfrm>
            <a:off x="9308178" y="2355699"/>
            <a:ext cx="506700" cy="410100"/>
          </a:xfrm>
          <a:prstGeom prst="rect">
            <a:avLst/>
          </a:prstGeom>
          <a:solidFill>
            <a:srgbClr val="3D3D3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160</a:t>
            </a:r>
            <a:endParaRPr sz="12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39" name="Google Shape;3739;p75"/>
          <p:cNvSpPr/>
          <p:nvPr/>
        </p:nvSpPr>
        <p:spPr>
          <a:xfrm>
            <a:off x="9815154" y="2355699"/>
            <a:ext cx="506700" cy="410100"/>
          </a:xfrm>
          <a:prstGeom prst="rect">
            <a:avLst/>
          </a:prstGeom>
          <a:solidFill>
            <a:srgbClr val="3D3D3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170</a:t>
            </a:r>
            <a:endParaRPr sz="12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40" name="Google Shape;3740;p75"/>
          <p:cNvSpPr/>
          <p:nvPr/>
        </p:nvSpPr>
        <p:spPr>
          <a:xfrm>
            <a:off x="10322104" y="2355699"/>
            <a:ext cx="506700" cy="410100"/>
          </a:xfrm>
          <a:prstGeom prst="rect">
            <a:avLst/>
          </a:prstGeom>
          <a:solidFill>
            <a:srgbClr val="3D3D3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180</a:t>
            </a:r>
            <a:endParaRPr sz="12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41" name="Google Shape;3741;p75"/>
          <p:cNvSpPr/>
          <p:nvPr/>
        </p:nvSpPr>
        <p:spPr>
          <a:xfrm>
            <a:off x="10829081" y="2355699"/>
            <a:ext cx="506700" cy="410100"/>
          </a:xfrm>
          <a:prstGeom prst="rect">
            <a:avLst/>
          </a:prstGeom>
          <a:solidFill>
            <a:srgbClr val="3D3D3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190</a:t>
            </a:r>
            <a:endParaRPr sz="12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42" name="Google Shape;3742;p75"/>
          <p:cNvSpPr/>
          <p:nvPr/>
        </p:nvSpPr>
        <p:spPr>
          <a:xfrm>
            <a:off x="11336057" y="2355699"/>
            <a:ext cx="506700" cy="410100"/>
          </a:xfrm>
          <a:prstGeom prst="rect">
            <a:avLst/>
          </a:prstGeom>
          <a:solidFill>
            <a:srgbClr val="3D3D3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200</a:t>
            </a:r>
            <a:endParaRPr sz="12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43" name="Google Shape;3743;p75"/>
          <p:cNvSpPr/>
          <p:nvPr/>
        </p:nvSpPr>
        <p:spPr>
          <a:xfrm>
            <a:off x="2713045" y="2765674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744" name="Google Shape;3744;p75"/>
          <p:cNvSpPr/>
          <p:nvPr/>
        </p:nvSpPr>
        <p:spPr>
          <a:xfrm>
            <a:off x="3220778" y="2765699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745" name="Google Shape;3745;p75"/>
          <p:cNvSpPr/>
          <p:nvPr/>
        </p:nvSpPr>
        <p:spPr>
          <a:xfrm>
            <a:off x="3728873" y="2765699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746" name="Google Shape;3746;p75"/>
          <p:cNvSpPr/>
          <p:nvPr/>
        </p:nvSpPr>
        <p:spPr>
          <a:xfrm>
            <a:off x="4232048" y="2765674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747" name="Google Shape;3747;p75"/>
          <p:cNvSpPr/>
          <p:nvPr/>
        </p:nvSpPr>
        <p:spPr>
          <a:xfrm>
            <a:off x="4739782" y="2765699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748" name="Google Shape;3748;p75"/>
          <p:cNvSpPr/>
          <p:nvPr/>
        </p:nvSpPr>
        <p:spPr>
          <a:xfrm>
            <a:off x="5247876" y="2765699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749" name="Google Shape;3749;p75"/>
          <p:cNvSpPr/>
          <p:nvPr/>
        </p:nvSpPr>
        <p:spPr>
          <a:xfrm>
            <a:off x="5757042" y="2765674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750" name="Google Shape;3750;p75"/>
          <p:cNvSpPr/>
          <p:nvPr/>
        </p:nvSpPr>
        <p:spPr>
          <a:xfrm>
            <a:off x="6264776" y="2765699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751" name="Google Shape;3751;p75"/>
          <p:cNvSpPr/>
          <p:nvPr/>
        </p:nvSpPr>
        <p:spPr>
          <a:xfrm>
            <a:off x="6772871" y="2765699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752" name="Google Shape;3752;p75"/>
          <p:cNvSpPr/>
          <p:nvPr/>
        </p:nvSpPr>
        <p:spPr>
          <a:xfrm>
            <a:off x="7279631" y="2765674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753" name="Google Shape;3753;p75"/>
          <p:cNvSpPr/>
          <p:nvPr/>
        </p:nvSpPr>
        <p:spPr>
          <a:xfrm>
            <a:off x="7787364" y="2765699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754" name="Google Shape;3754;p75"/>
          <p:cNvSpPr/>
          <p:nvPr/>
        </p:nvSpPr>
        <p:spPr>
          <a:xfrm>
            <a:off x="8295459" y="2765699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755" name="Google Shape;3755;p75"/>
          <p:cNvSpPr/>
          <p:nvPr/>
        </p:nvSpPr>
        <p:spPr>
          <a:xfrm>
            <a:off x="8798634" y="2765674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756" name="Google Shape;3756;p75"/>
          <p:cNvSpPr/>
          <p:nvPr/>
        </p:nvSpPr>
        <p:spPr>
          <a:xfrm>
            <a:off x="9306368" y="2765699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757" name="Google Shape;3757;p75"/>
          <p:cNvSpPr/>
          <p:nvPr/>
        </p:nvSpPr>
        <p:spPr>
          <a:xfrm>
            <a:off x="9814462" y="2765699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758" name="Google Shape;3758;p75"/>
          <p:cNvSpPr/>
          <p:nvPr/>
        </p:nvSpPr>
        <p:spPr>
          <a:xfrm>
            <a:off x="10322523" y="2765674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759" name="Google Shape;3759;p75"/>
          <p:cNvSpPr/>
          <p:nvPr/>
        </p:nvSpPr>
        <p:spPr>
          <a:xfrm>
            <a:off x="10830257" y="2765699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760" name="Google Shape;3760;p75"/>
          <p:cNvSpPr/>
          <p:nvPr/>
        </p:nvSpPr>
        <p:spPr>
          <a:xfrm>
            <a:off x="11338352" y="2765699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761" name="Google Shape;3761;p75"/>
          <p:cNvSpPr/>
          <p:nvPr/>
        </p:nvSpPr>
        <p:spPr>
          <a:xfrm>
            <a:off x="1189818" y="3382186"/>
            <a:ext cx="506700" cy="6171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762" name="Google Shape;3762;p75"/>
          <p:cNvSpPr/>
          <p:nvPr/>
        </p:nvSpPr>
        <p:spPr>
          <a:xfrm>
            <a:off x="1697552" y="3382211"/>
            <a:ext cx="506700" cy="617100"/>
          </a:xfrm>
          <a:prstGeom prst="rect">
            <a:avLst/>
          </a:prstGeom>
          <a:solidFill>
            <a:srgbClr val="4424B5">
              <a:alpha val="49800"/>
            </a:srgb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763" name="Google Shape;3763;p75"/>
          <p:cNvSpPr/>
          <p:nvPr/>
        </p:nvSpPr>
        <p:spPr>
          <a:xfrm>
            <a:off x="2205647" y="338221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764" name="Google Shape;3764;p75"/>
          <p:cNvSpPr/>
          <p:nvPr/>
        </p:nvSpPr>
        <p:spPr>
          <a:xfrm>
            <a:off x="2712406" y="33821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765" name="Google Shape;3765;p75"/>
          <p:cNvSpPr/>
          <p:nvPr/>
        </p:nvSpPr>
        <p:spPr>
          <a:xfrm>
            <a:off x="3220140" y="338221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766" name="Google Shape;3766;p75"/>
          <p:cNvSpPr/>
          <p:nvPr/>
        </p:nvSpPr>
        <p:spPr>
          <a:xfrm>
            <a:off x="3728235" y="338221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767" name="Google Shape;3767;p75"/>
          <p:cNvSpPr/>
          <p:nvPr/>
        </p:nvSpPr>
        <p:spPr>
          <a:xfrm>
            <a:off x="4231409" y="33821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768" name="Google Shape;3768;p75"/>
          <p:cNvSpPr/>
          <p:nvPr/>
        </p:nvSpPr>
        <p:spPr>
          <a:xfrm>
            <a:off x="4739143" y="338221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769" name="Google Shape;3769;p75"/>
          <p:cNvSpPr/>
          <p:nvPr/>
        </p:nvSpPr>
        <p:spPr>
          <a:xfrm>
            <a:off x="5247238" y="338221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770" name="Google Shape;3770;p75"/>
          <p:cNvSpPr/>
          <p:nvPr/>
        </p:nvSpPr>
        <p:spPr>
          <a:xfrm>
            <a:off x="5756404" y="33821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771" name="Google Shape;3771;p75"/>
          <p:cNvSpPr/>
          <p:nvPr/>
        </p:nvSpPr>
        <p:spPr>
          <a:xfrm>
            <a:off x="6264138" y="338221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772" name="Google Shape;3772;p75"/>
          <p:cNvSpPr/>
          <p:nvPr/>
        </p:nvSpPr>
        <p:spPr>
          <a:xfrm>
            <a:off x="6772233" y="338221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773" name="Google Shape;3773;p75"/>
          <p:cNvSpPr/>
          <p:nvPr/>
        </p:nvSpPr>
        <p:spPr>
          <a:xfrm>
            <a:off x="7278992" y="33821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774" name="Google Shape;3774;p75"/>
          <p:cNvSpPr/>
          <p:nvPr/>
        </p:nvSpPr>
        <p:spPr>
          <a:xfrm>
            <a:off x="7786726" y="338221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775" name="Google Shape;3775;p75"/>
          <p:cNvSpPr/>
          <p:nvPr/>
        </p:nvSpPr>
        <p:spPr>
          <a:xfrm>
            <a:off x="8294821" y="338221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776" name="Google Shape;3776;p75"/>
          <p:cNvSpPr/>
          <p:nvPr/>
        </p:nvSpPr>
        <p:spPr>
          <a:xfrm>
            <a:off x="8797995" y="33821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777" name="Google Shape;3777;p75"/>
          <p:cNvSpPr/>
          <p:nvPr/>
        </p:nvSpPr>
        <p:spPr>
          <a:xfrm>
            <a:off x="9305729" y="338221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778" name="Google Shape;3778;p75"/>
          <p:cNvSpPr/>
          <p:nvPr/>
        </p:nvSpPr>
        <p:spPr>
          <a:xfrm>
            <a:off x="9813824" y="338221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779" name="Google Shape;3779;p75"/>
          <p:cNvSpPr/>
          <p:nvPr/>
        </p:nvSpPr>
        <p:spPr>
          <a:xfrm>
            <a:off x="10321885" y="33821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780" name="Google Shape;3780;p75"/>
          <p:cNvSpPr/>
          <p:nvPr/>
        </p:nvSpPr>
        <p:spPr>
          <a:xfrm>
            <a:off x="10829619" y="338221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781" name="Google Shape;3781;p75"/>
          <p:cNvSpPr/>
          <p:nvPr/>
        </p:nvSpPr>
        <p:spPr>
          <a:xfrm>
            <a:off x="11337714" y="338221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782" name="Google Shape;3782;p75"/>
          <p:cNvSpPr/>
          <p:nvPr/>
        </p:nvSpPr>
        <p:spPr>
          <a:xfrm>
            <a:off x="1189813" y="4009332"/>
            <a:ext cx="503700" cy="6135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783" name="Google Shape;3783;p75"/>
          <p:cNvSpPr/>
          <p:nvPr/>
        </p:nvSpPr>
        <p:spPr>
          <a:xfrm>
            <a:off x="1697552" y="3998786"/>
            <a:ext cx="506700" cy="617100"/>
          </a:xfrm>
          <a:prstGeom prst="rect">
            <a:avLst/>
          </a:prstGeom>
          <a:solidFill>
            <a:srgbClr val="4424B5">
              <a:alpha val="49800"/>
            </a:srgb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784" name="Google Shape;3784;p75"/>
          <p:cNvSpPr/>
          <p:nvPr/>
        </p:nvSpPr>
        <p:spPr>
          <a:xfrm>
            <a:off x="2205647" y="39987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785" name="Google Shape;3785;p75"/>
          <p:cNvSpPr/>
          <p:nvPr/>
        </p:nvSpPr>
        <p:spPr>
          <a:xfrm>
            <a:off x="2712406" y="3998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786" name="Google Shape;3786;p75"/>
          <p:cNvSpPr/>
          <p:nvPr/>
        </p:nvSpPr>
        <p:spPr>
          <a:xfrm>
            <a:off x="3220140" y="39987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787" name="Google Shape;3787;p75"/>
          <p:cNvSpPr/>
          <p:nvPr/>
        </p:nvSpPr>
        <p:spPr>
          <a:xfrm>
            <a:off x="3728235" y="39987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788" name="Google Shape;3788;p75"/>
          <p:cNvSpPr/>
          <p:nvPr/>
        </p:nvSpPr>
        <p:spPr>
          <a:xfrm>
            <a:off x="4231409" y="3998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789" name="Google Shape;3789;p75"/>
          <p:cNvSpPr/>
          <p:nvPr/>
        </p:nvSpPr>
        <p:spPr>
          <a:xfrm>
            <a:off x="4739143" y="39987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790" name="Google Shape;3790;p75"/>
          <p:cNvSpPr/>
          <p:nvPr/>
        </p:nvSpPr>
        <p:spPr>
          <a:xfrm>
            <a:off x="5247238" y="39987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791" name="Google Shape;3791;p75"/>
          <p:cNvSpPr/>
          <p:nvPr/>
        </p:nvSpPr>
        <p:spPr>
          <a:xfrm>
            <a:off x="5756404" y="3998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792" name="Google Shape;3792;p75"/>
          <p:cNvSpPr/>
          <p:nvPr/>
        </p:nvSpPr>
        <p:spPr>
          <a:xfrm>
            <a:off x="6264138" y="39987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793" name="Google Shape;3793;p75"/>
          <p:cNvSpPr/>
          <p:nvPr/>
        </p:nvSpPr>
        <p:spPr>
          <a:xfrm>
            <a:off x="6772233" y="39987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794" name="Google Shape;3794;p75"/>
          <p:cNvSpPr/>
          <p:nvPr/>
        </p:nvSpPr>
        <p:spPr>
          <a:xfrm>
            <a:off x="7278992" y="3998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795" name="Google Shape;3795;p75"/>
          <p:cNvSpPr/>
          <p:nvPr/>
        </p:nvSpPr>
        <p:spPr>
          <a:xfrm>
            <a:off x="7786726" y="39987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796" name="Google Shape;3796;p75"/>
          <p:cNvSpPr/>
          <p:nvPr/>
        </p:nvSpPr>
        <p:spPr>
          <a:xfrm>
            <a:off x="8294821" y="39987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797" name="Google Shape;3797;p75"/>
          <p:cNvSpPr/>
          <p:nvPr/>
        </p:nvSpPr>
        <p:spPr>
          <a:xfrm>
            <a:off x="8797995" y="3998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798" name="Google Shape;3798;p75"/>
          <p:cNvSpPr/>
          <p:nvPr/>
        </p:nvSpPr>
        <p:spPr>
          <a:xfrm>
            <a:off x="9305729" y="39987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799" name="Google Shape;3799;p75"/>
          <p:cNvSpPr/>
          <p:nvPr/>
        </p:nvSpPr>
        <p:spPr>
          <a:xfrm>
            <a:off x="9813824" y="39987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800" name="Google Shape;3800;p75"/>
          <p:cNvSpPr/>
          <p:nvPr/>
        </p:nvSpPr>
        <p:spPr>
          <a:xfrm>
            <a:off x="10321885" y="3998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801" name="Google Shape;3801;p75"/>
          <p:cNvSpPr/>
          <p:nvPr/>
        </p:nvSpPr>
        <p:spPr>
          <a:xfrm>
            <a:off x="10829619" y="39987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802" name="Google Shape;3802;p75"/>
          <p:cNvSpPr/>
          <p:nvPr/>
        </p:nvSpPr>
        <p:spPr>
          <a:xfrm>
            <a:off x="11337714" y="39987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803" name="Google Shape;3803;p75"/>
          <p:cNvSpPr/>
          <p:nvPr/>
        </p:nvSpPr>
        <p:spPr>
          <a:xfrm>
            <a:off x="1190825" y="4615736"/>
            <a:ext cx="506700" cy="6171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804" name="Google Shape;3804;p75"/>
          <p:cNvSpPr/>
          <p:nvPr/>
        </p:nvSpPr>
        <p:spPr>
          <a:xfrm>
            <a:off x="1698558" y="4615761"/>
            <a:ext cx="506700" cy="617100"/>
          </a:xfrm>
          <a:prstGeom prst="rect">
            <a:avLst/>
          </a:prstGeom>
          <a:solidFill>
            <a:srgbClr val="4424B5">
              <a:alpha val="49800"/>
            </a:srgb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805" name="Google Shape;3805;p75"/>
          <p:cNvSpPr/>
          <p:nvPr/>
        </p:nvSpPr>
        <p:spPr>
          <a:xfrm>
            <a:off x="2206653" y="4615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806" name="Google Shape;3806;p75"/>
          <p:cNvSpPr/>
          <p:nvPr/>
        </p:nvSpPr>
        <p:spPr>
          <a:xfrm>
            <a:off x="2713413" y="461573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807" name="Google Shape;3807;p75"/>
          <p:cNvSpPr/>
          <p:nvPr/>
        </p:nvSpPr>
        <p:spPr>
          <a:xfrm>
            <a:off x="3221147" y="4615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808" name="Google Shape;3808;p75"/>
          <p:cNvSpPr/>
          <p:nvPr/>
        </p:nvSpPr>
        <p:spPr>
          <a:xfrm>
            <a:off x="3729241" y="4615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809" name="Google Shape;3809;p75"/>
          <p:cNvSpPr/>
          <p:nvPr/>
        </p:nvSpPr>
        <p:spPr>
          <a:xfrm>
            <a:off x="4232416" y="461573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810" name="Google Shape;3810;p75"/>
          <p:cNvSpPr/>
          <p:nvPr/>
        </p:nvSpPr>
        <p:spPr>
          <a:xfrm>
            <a:off x="4740150" y="4615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811" name="Google Shape;3811;p75"/>
          <p:cNvSpPr/>
          <p:nvPr/>
        </p:nvSpPr>
        <p:spPr>
          <a:xfrm>
            <a:off x="5248245" y="4615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812" name="Google Shape;3812;p75"/>
          <p:cNvSpPr/>
          <p:nvPr/>
        </p:nvSpPr>
        <p:spPr>
          <a:xfrm>
            <a:off x="5757411" y="461573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813" name="Google Shape;3813;p75"/>
          <p:cNvSpPr/>
          <p:nvPr/>
        </p:nvSpPr>
        <p:spPr>
          <a:xfrm>
            <a:off x="6265144" y="4615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814" name="Google Shape;3814;p75"/>
          <p:cNvSpPr/>
          <p:nvPr/>
        </p:nvSpPr>
        <p:spPr>
          <a:xfrm>
            <a:off x="6773239" y="4615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815" name="Google Shape;3815;p75"/>
          <p:cNvSpPr/>
          <p:nvPr/>
        </p:nvSpPr>
        <p:spPr>
          <a:xfrm>
            <a:off x="7279999" y="461573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816" name="Google Shape;3816;p75"/>
          <p:cNvSpPr/>
          <p:nvPr/>
        </p:nvSpPr>
        <p:spPr>
          <a:xfrm>
            <a:off x="7787733" y="4615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817" name="Google Shape;3817;p75"/>
          <p:cNvSpPr/>
          <p:nvPr/>
        </p:nvSpPr>
        <p:spPr>
          <a:xfrm>
            <a:off x="8295827" y="4615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818" name="Google Shape;3818;p75"/>
          <p:cNvSpPr/>
          <p:nvPr/>
        </p:nvSpPr>
        <p:spPr>
          <a:xfrm>
            <a:off x="8799002" y="461573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819" name="Google Shape;3819;p75"/>
          <p:cNvSpPr/>
          <p:nvPr/>
        </p:nvSpPr>
        <p:spPr>
          <a:xfrm>
            <a:off x="9306736" y="4615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820" name="Google Shape;3820;p75"/>
          <p:cNvSpPr/>
          <p:nvPr/>
        </p:nvSpPr>
        <p:spPr>
          <a:xfrm>
            <a:off x="9814831" y="4615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821" name="Google Shape;3821;p75"/>
          <p:cNvSpPr/>
          <p:nvPr/>
        </p:nvSpPr>
        <p:spPr>
          <a:xfrm>
            <a:off x="10322892" y="461573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822" name="Google Shape;3822;p75"/>
          <p:cNvSpPr/>
          <p:nvPr/>
        </p:nvSpPr>
        <p:spPr>
          <a:xfrm>
            <a:off x="10830625" y="4615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823" name="Google Shape;3823;p75"/>
          <p:cNvSpPr/>
          <p:nvPr/>
        </p:nvSpPr>
        <p:spPr>
          <a:xfrm>
            <a:off x="11338720" y="4615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824" name="Google Shape;3824;p75"/>
          <p:cNvSpPr/>
          <p:nvPr/>
        </p:nvSpPr>
        <p:spPr>
          <a:xfrm>
            <a:off x="1189818" y="5231885"/>
            <a:ext cx="506700" cy="6171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825" name="Google Shape;3825;p75"/>
          <p:cNvSpPr/>
          <p:nvPr/>
        </p:nvSpPr>
        <p:spPr>
          <a:xfrm>
            <a:off x="1697552" y="5231910"/>
            <a:ext cx="506700" cy="617100"/>
          </a:xfrm>
          <a:prstGeom prst="rect">
            <a:avLst/>
          </a:prstGeom>
          <a:solidFill>
            <a:srgbClr val="4424B5">
              <a:alpha val="49800"/>
            </a:srgb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826" name="Google Shape;3826;p75"/>
          <p:cNvSpPr/>
          <p:nvPr/>
        </p:nvSpPr>
        <p:spPr>
          <a:xfrm>
            <a:off x="2205647" y="5231910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827" name="Google Shape;3827;p75"/>
          <p:cNvSpPr/>
          <p:nvPr/>
        </p:nvSpPr>
        <p:spPr>
          <a:xfrm>
            <a:off x="2712406" y="5231885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828" name="Google Shape;3828;p75"/>
          <p:cNvSpPr/>
          <p:nvPr/>
        </p:nvSpPr>
        <p:spPr>
          <a:xfrm>
            <a:off x="3220140" y="5231910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829" name="Google Shape;3829;p75"/>
          <p:cNvSpPr/>
          <p:nvPr/>
        </p:nvSpPr>
        <p:spPr>
          <a:xfrm>
            <a:off x="3728235" y="5231910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830" name="Google Shape;3830;p75"/>
          <p:cNvSpPr/>
          <p:nvPr/>
        </p:nvSpPr>
        <p:spPr>
          <a:xfrm>
            <a:off x="4231409" y="5231885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831" name="Google Shape;3831;p75"/>
          <p:cNvSpPr/>
          <p:nvPr/>
        </p:nvSpPr>
        <p:spPr>
          <a:xfrm>
            <a:off x="4739143" y="5231910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832" name="Google Shape;3832;p75"/>
          <p:cNvSpPr/>
          <p:nvPr/>
        </p:nvSpPr>
        <p:spPr>
          <a:xfrm>
            <a:off x="5247238" y="5231910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833" name="Google Shape;3833;p75"/>
          <p:cNvSpPr/>
          <p:nvPr/>
        </p:nvSpPr>
        <p:spPr>
          <a:xfrm>
            <a:off x="5756404" y="5231885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834" name="Google Shape;3834;p75"/>
          <p:cNvSpPr/>
          <p:nvPr/>
        </p:nvSpPr>
        <p:spPr>
          <a:xfrm>
            <a:off x="6264138" y="5231910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835" name="Google Shape;3835;p75"/>
          <p:cNvSpPr/>
          <p:nvPr/>
        </p:nvSpPr>
        <p:spPr>
          <a:xfrm>
            <a:off x="6772233" y="5231910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836" name="Google Shape;3836;p75"/>
          <p:cNvSpPr/>
          <p:nvPr/>
        </p:nvSpPr>
        <p:spPr>
          <a:xfrm>
            <a:off x="7278992" y="5231885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837" name="Google Shape;3837;p75"/>
          <p:cNvSpPr/>
          <p:nvPr/>
        </p:nvSpPr>
        <p:spPr>
          <a:xfrm>
            <a:off x="7786726" y="5231910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838" name="Google Shape;3838;p75"/>
          <p:cNvSpPr/>
          <p:nvPr/>
        </p:nvSpPr>
        <p:spPr>
          <a:xfrm>
            <a:off x="8294821" y="5231910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839" name="Google Shape;3839;p75"/>
          <p:cNvSpPr/>
          <p:nvPr/>
        </p:nvSpPr>
        <p:spPr>
          <a:xfrm>
            <a:off x="8797995" y="5231885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840" name="Google Shape;3840;p75"/>
          <p:cNvSpPr/>
          <p:nvPr/>
        </p:nvSpPr>
        <p:spPr>
          <a:xfrm>
            <a:off x="9305729" y="5231910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841" name="Google Shape;3841;p75"/>
          <p:cNvSpPr/>
          <p:nvPr/>
        </p:nvSpPr>
        <p:spPr>
          <a:xfrm>
            <a:off x="9813824" y="5231910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842" name="Google Shape;3842;p75"/>
          <p:cNvSpPr/>
          <p:nvPr/>
        </p:nvSpPr>
        <p:spPr>
          <a:xfrm>
            <a:off x="10321885" y="5231885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843" name="Google Shape;3843;p75"/>
          <p:cNvSpPr/>
          <p:nvPr/>
        </p:nvSpPr>
        <p:spPr>
          <a:xfrm>
            <a:off x="10829619" y="5231910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844" name="Google Shape;3844;p75"/>
          <p:cNvSpPr/>
          <p:nvPr/>
        </p:nvSpPr>
        <p:spPr>
          <a:xfrm>
            <a:off x="11337714" y="5231910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845" name="Google Shape;3845;p75"/>
          <p:cNvSpPr txBox="1"/>
          <p:nvPr/>
        </p:nvSpPr>
        <p:spPr>
          <a:xfrm>
            <a:off x="1920450" y="450600"/>
            <a:ext cx="3450300" cy="10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rPr>
              <a:t> 1 times /  </a:t>
            </a:r>
            <a:r>
              <a:rPr lang="en-US" sz="36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rPr>
              <a:t>10 ms</a:t>
            </a:r>
            <a:endParaRPr sz="3600">
              <a:solidFill>
                <a:schemeClr val="accent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grpSp>
        <p:nvGrpSpPr>
          <p:cNvPr id="3846" name="Google Shape;3846;p75"/>
          <p:cNvGrpSpPr/>
          <p:nvPr/>
        </p:nvGrpSpPr>
        <p:grpSpPr>
          <a:xfrm>
            <a:off x="-61447" y="380620"/>
            <a:ext cx="1879681" cy="1167158"/>
            <a:chOff x="-117649" y="245151"/>
            <a:chExt cx="8551779" cy="5310089"/>
          </a:xfrm>
        </p:grpSpPr>
        <p:sp>
          <p:nvSpPr>
            <p:cNvPr id="3847" name="Google Shape;3847;p75"/>
            <p:cNvSpPr/>
            <p:nvPr/>
          </p:nvSpPr>
          <p:spPr>
            <a:xfrm>
              <a:off x="6240377" y="988908"/>
              <a:ext cx="446700" cy="152100"/>
            </a:xfrm>
            <a:prstGeom prst="roundRect">
              <a:avLst>
                <a:gd name="adj" fmla="val 16667"/>
              </a:avLst>
            </a:prstGeom>
            <a:solidFill>
              <a:schemeClr val="dk2"/>
            </a:solidFill>
            <a:ln w="381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8" name="Google Shape;3848;p75"/>
            <p:cNvSpPr/>
            <p:nvPr/>
          </p:nvSpPr>
          <p:spPr>
            <a:xfrm rot="5257651">
              <a:off x="6302612" y="1063266"/>
              <a:ext cx="318873" cy="152230"/>
            </a:xfrm>
            <a:prstGeom prst="roundRect">
              <a:avLst>
                <a:gd name="adj" fmla="val 16667"/>
              </a:avLst>
            </a:prstGeom>
            <a:solidFill>
              <a:schemeClr val="dk2"/>
            </a:solidFill>
            <a:ln w="381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849" name="Google Shape;3849;p75"/>
            <p:cNvGrpSpPr/>
            <p:nvPr/>
          </p:nvGrpSpPr>
          <p:grpSpPr>
            <a:xfrm>
              <a:off x="-117649" y="245151"/>
              <a:ext cx="8551779" cy="5310089"/>
              <a:chOff x="-105374" y="208276"/>
              <a:chExt cx="8551779" cy="5310089"/>
            </a:xfrm>
          </p:grpSpPr>
          <p:sp>
            <p:nvSpPr>
              <p:cNvPr id="3850" name="Google Shape;3850;p75"/>
              <p:cNvSpPr/>
              <p:nvPr/>
            </p:nvSpPr>
            <p:spPr>
              <a:xfrm>
                <a:off x="3190454" y="1998240"/>
                <a:ext cx="5255950" cy="3178650"/>
              </a:xfrm>
              <a:custGeom>
                <a:avLst/>
                <a:gdLst/>
                <a:ahLst/>
                <a:cxnLst/>
                <a:rect l="l" t="t" r="r" b="b"/>
                <a:pathLst>
                  <a:path w="210238" h="127146" extrusionOk="0">
                    <a:moveTo>
                      <a:pt x="1676" y="5611"/>
                    </a:moveTo>
                    <a:cubicBezTo>
                      <a:pt x="-13154" y="22572"/>
                      <a:pt x="80416" y="108276"/>
                      <a:pt x="107373" y="123106"/>
                    </a:cubicBezTo>
                    <a:cubicBezTo>
                      <a:pt x="134330" y="137936"/>
                      <a:pt x="149488" y="108030"/>
                      <a:pt x="163417" y="94593"/>
                    </a:cubicBezTo>
                    <a:cubicBezTo>
                      <a:pt x="177346" y="81156"/>
                      <a:pt x="185457" y="54691"/>
                      <a:pt x="190947" y="42482"/>
                    </a:cubicBezTo>
                    <a:cubicBezTo>
                      <a:pt x="196437" y="30274"/>
                      <a:pt x="227900" y="27487"/>
                      <a:pt x="196355" y="21342"/>
                    </a:cubicBezTo>
                    <a:cubicBezTo>
                      <a:pt x="164810" y="15197"/>
                      <a:pt x="16506" y="-11350"/>
                      <a:pt x="1676" y="561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</p:sp>
          <p:sp>
            <p:nvSpPr>
              <p:cNvPr id="3851" name="Google Shape;3851;p75"/>
              <p:cNvSpPr/>
              <p:nvPr/>
            </p:nvSpPr>
            <p:spPr>
              <a:xfrm>
                <a:off x="3247615" y="208276"/>
                <a:ext cx="5121106" cy="2949759"/>
              </a:xfrm>
              <a:custGeom>
                <a:avLst/>
                <a:gdLst/>
                <a:ahLst/>
                <a:cxnLst/>
                <a:rect l="l" t="t" r="r" b="b"/>
                <a:pathLst>
                  <a:path w="166920" h="96146" extrusionOk="0">
                    <a:moveTo>
                      <a:pt x="0" y="61568"/>
                    </a:moveTo>
                    <a:cubicBezTo>
                      <a:pt x="5251" y="57342"/>
                      <a:pt x="20747" y="44664"/>
                      <a:pt x="31505" y="36211"/>
                    </a:cubicBezTo>
                    <a:cubicBezTo>
                      <a:pt x="42263" y="27759"/>
                      <a:pt x="55966" y="16872"/>
                      <a:pt x="64546" y="10853"/>
                    </a:cubicBezTo>
                    <a:cubicBezTo>
                      <a:pt x="73127" y="4834"/>
                      <a:pt x="74920" y="480"/>
                      <a:pt x="82988" y="96"/>
                    </a:cubicBezTo>
                    <a:cubicBezTo>
                      <a:pt x="91056" y="-288"/>
                      <a:pt x="105783" y="6243"/>
                      <a:pt x="112955" y="8548"/>
                    </a:cubicBezTo>
                    <a:cubicBezTo>
                      <a:pt x="120127" y="10853"/>
                      <a:pt x="126914" y="11110"/>
                      <a:pt x="126018" y="13927"/>
                    </a:cubicBezTo>
                    <a:cubicBezTo>
                      <a:pt x="125122" y="16745"/>
                      <a:pt x="114237" y="23788"/>
                      <a:pt x="107577" y="25453"/>
                    </a:cubicBezTo>
                    <a:cubicBezTo>
                      <a:pt x="100918" y="27118"/>
                      <a:pt x="91312" y="19946"/>
                      <a:pt x="86061" y="23916"/>
                    </a:cubicBezTo>
                    <a:cubicBezTo>
                      <a:pt x="80810" y="27886"/>
                      <a:pt x="67876" y="44664"/>
                      <a:pt x="76072" y="49274"/>
                    </a:cubicBezTo>
                    <a:cubicBezTo>
                      <a:pt x="84268" y="53885"/>
                      <a:pt x="123969" y="51323"/>
                      <a:pt x="135239" y="51579"/>
                    </a:cubicBezTo>
                    <a:cubicBezTo>
                      <a:pt x="146509" y="51835"/>
                      <a:pt x="139082" y="48505"/>
                      <a:pt x="143692" y="50810"/>
                    </a:cubicBezTo>
                    <a:cubicBezTo>
                      <a:pt x="148303" y="53115"/>
                      <a:pt x="159188" y="59391"/>
                      <a:pt x="162902" y="65410"/>
                    </a:cubicBezTo>
                    <a:cubicBezTo>
                      <a:pt x="166616" y="71429"/>
                      <a:pt x="167896" y="81802"/>
                      <a:pt x="165975" y="86925"/>
                    </a:cubicBezTo>
                    <a:cubicBezTo>
                      <a:pt x="164054" y="92048"/>
                      <a:pt x="153809" y="94609"/>
                      <a:pt x="151376" y="96146"/>
                    </a:cubicBezTo>
                  </a:path>
                </a:pathLst>
              </a:custGeom>
              <a:solidFill>
                <a:srgbClr val="FFFFFF"/>
              </a:solidFill>
              <a:ln w="3810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3852" name="Google Shape;3852;p75"/>
              <p:cNvSpPr/>
              <p:nvPr/>
            </p:nvSpPr>
            <p:spPr>
              <a:xfrm>
                <a:off x="5871377" y="4900500"/>
                <a:ext cx="1314024" cy="617865"/>
              </a:xfrm>
              <a:custGeom>
                <a:avLst/>
                <a:gdLst/>
                <a:ahLst/>
                <a:cxnLst/>
                <a:rect l="l" t="t" r="r" b="b"/>
                <a:pathLst>
                  <a:path w="42830" h="20139" extrusionOk="0">
                    <a:moveTo>
                      <a:pt x="40461" y="3842"/>
                    </a:moveTo>
                    <a:cubicBezTo>
                      <a:pt x="40717" y="5251"/>
                      <a:pt x="44431" y="9606"/>
                      <a:pt x="41998" y="12295"/>
                    </a:cubicBezTo>
                    <a:cubicBezTo>
                      <a:pt x="39565" y="14985"/>
                      <a:pt x="32650" y="20619"/>
                      <a:pt x="25862" y="19979"/>
                    </a:cubicBezTo>
                    <a:cubicBezTo>
                      <a:pt x="19075" y="19339"/>
                      <a:pt x="4987" y="11783"/>
                      <a:pt x="1273" y="8453"/>
                    </a:cubicBezTo>
                    <a:cubicBezTo>
                      <a:pt x="-2441" y="5123"/>
                      <a:pt x="3194" y="1409"/>
                      <a:pt x="3578" y="0"/>
                    </a:cubicBezTo>
                  </a:path>
                </a:pathLst>
              </a:custGeom>
              <a:solidFill>
                <a:srgbClr val="FFFFFF"/>
              </a:solidFill>
              <a:ln w="3810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3853" name="Google Shape;3853;p75"/>
              <p:cNvSpPr/>
              <p:nvPr/>
            </p:nvSpPr>
            <p:spPr>
              <a:xfrm>
                <a:off x="5179864" y="1248025"/>
                <a:ext cx="2568300" cy="3058500"/>
              </a:xfrm>
              <a:prstGeom prst="ellipse">
                <a:avLst/>
              </a:prstGeom>
              <a:solidFill>
                <a:schemeClr val="lt2"/>
              </a:solidFill>
              <a:ln w="381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4" name="Google Shape;3854;p75"/>
              <p:cNvSpPr/>
              <p:nvPr/>
            </p:nvSpPr>
            <p:spPr>
              <a:xfrm>
                <a:off x="3187951" y="1982425"/>
                <a:ext cx="2514842" cy="3075593"/>
              </a:xfrm>
              <a:custGeom>
                <a:avLst/>
                <a:gdLst/>
                <a:ahLst/>
                <a:cxnLst/>
                <a:rect l="l" t="t" r="r" b="b"/>
                <a:pathLst>
                  <a:path w="111227" h="126217" extrusionOk="0">
                    <a:moveTo>
                      <a:pt x="111227" y="126217"/>
                    </a:moveTo>
                    <a:cubicBezTo>
                      <a:pt x="97626" y="124824"/>
                      <a:pt x="45352" y="119745"/>
                      <a:pt x="29620" y="117860"/>
                    </a:cubicBezTo>
                    <a:cubicBezTo>
                      <a:pt x="13889" y="115976"/>
                      <a:pt x="21017" y="115320"/>
                      <a:pt x="16838" y="114910"/>
                    </a:cubicBezTo>
                    <a:cubicBezTo>
                      <a:pt x="12659" y="114500"/>
                      <a:pt x="6432" y="116877"/>
                      <a:pt x="4547" y="115402"/>
                    </a:cubicBezTo>
                    <a:cubicBezTo>
                      <a:pt x="2663" y="113927"/>
                      <a:pt x="6268" y="123841"/>
                      <a:pt x="5531" y="106061"/>
                    </a:cubicBezTo>
                    <a:cubicBezTo>
                      <a:pt x="4794" y="88281"/>
                      <a:pt x="615" y="25683"/>
                      <a:pt x="123" y="8722"/>
                    </a:cubicBezTo>
                    <a:cubicBezTo>
                      <a:pt x="-369" y="-8239"/>
                      <a:pt x="2171" y="5035"/>
                      <a:pt x="2581" y="4297"/>
                    </a:cubicBezTo>
                  </a:path>
                </a:pathLst>
              </a:custGeom>
              <a:solidFill>
                <a:srgbClr val="FFFFFF"/>
              </a:solidFill>
              <a:ln w="3810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3855" name="Google Shape;3855;p75"/>
              <p:cNvSpPr/>
              <p:nvPr/>
            </p:nvSpPr>
            <p:spPr>
              <a:xfrm>
                <a:off x="5455242" y="1512119"/>
                <a:ext cx="2023800" cy="2555100"/>
              </a:xfrm>
              <a:prstGeom prst="ellipse">
                <a:avLst/>
              </a:prstGeom>
              <a:solidFill>
                <a:schemeClr val="lt2"/>
              </a:solidFill>
              <a:ln w="381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3856" name="Google Shape;3856;p75"/>
              <p:cNvCxnSpPr/>
              <p:nvPr/>
            </p:nvCxnSpPr>
            <p:spPr>
              <a:xfrm>
                <a:off x="6480363" y="1884015"/>
                <a:ext cx="0" cy="76920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857" name="Google Shape;3857;p75"/>
              <p:cNvCxnSpPr/>
              <p:nvPr/>
            </p:nvCxnSpPr>
            <p:spPr>
              <a:xfrm rot="10800000">
                <a:off x="6455654" y="2658993"/>
                <a:ext cx="608100" cy="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3858" name="Google Shape;3858;p75"/>
              <p:cNvSpPr/>
              <p:nvPr/>
            </p:nvSpPr>
            <p:spPr>
              <a:xfrm>
                <a:off x="-105374" y="1869550"/>
                <a:ext cx="3420430" cy="3311917"/>
              </a:xfrm>
              <a:custGeom>
                <a:avLst/>
                <a:gdLst/>
                <a:ahLst/>
                <a:cxnLst/>
                <a:rect l="l" t="t" r="r" b="b"/>
                <a:pathLst>
                  <a:path w="135476" h="131178" extrusionOk="0">
                    <a:moveTo>
                      <a:pt x="131543" y="5489"/>
                    </a:moveTo>
                    <a:cubicBezTo>
                      <a:pt x="124087" y="5899"/>
                      <a:pt x="107536" y="8848"/>
                      <a:pt x="86806" y="7947"/>
                    </a:cubicBezTo>
                    <a:cubicBezTo>
                      <a:pt x="66076" y="7046"/>
                      <a:pt x="21012" y="410"/>
                      <a:pt x="7165" y="82"/>
                    </a:cubicBezTo>
                    <a:cubicBezTo>
                      <a:pt x="-6682" y="-246"/>
                      <a:pt x="3970" y="2786"/>
                      <a:pt x="3724" y="5981"/>
                    </a:cubicBezTo>
                    <a:cubicBezTo>
                      <a:pt x="3478" y="9177"/>
                      <a:pt x="5280" y="410"/>
                      <a:pt x="5690" y="19255"/>
                    </a:cubicBezTo>
                    <a:cubicBezTo>
                      <a:pt x="6100" y="38100"/>
                      <a:pt x="6346" y="100617"/>
                      <a:pt x="6182" y="119052"/>
                    </a:cubicBezTo>
                    <a:cubicBezTo>
                      <a:pt x="6018" y="137487"/>
                      <a:pt x="2905" y="128966"/>
                      <a:pt x="4707" y="129867"/>
                    </a:cubicBezTo>
                    <a:cubicBezTo>
                      <a:pt x="6510" y="130768"/>
                      <a:pt x="4953" y="126345"/>
                      <a:pt x="16997" y="124460"/>
                    </a:cubicBezTo>
                    <a:cubicBezTo>
                      <a:pt x="29042" y="122576"/>
                      <a:pt x="57228" y="119789"/>
                      <a:pt x="76974" y="118560"/>
                    </a:cubicBezTo>
                    <a:cubicBezTo>
                      <a:pt x="96721" y="117331"/>
                      <a:pt x="125726" y="117332"/>
                      <a:pt x="135476" y="117086"/>
                    </a:cubicBez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3859" name="Google Shape;3859;p75"/>
              <p:cNvSpPr/>
              <p:nvPr/>
            </p:nvSpPr>
            <p:spPr>
              <a:xfrm>
                <a:off x="5810246" y="4307466"/>
                <a:ext cx="1781833" cy="786789"/>
              </a:xfrm>
              <a:custGeom>
                <a:avLst/>
                <a:gdLst/>
                <a:ahLst/>
                <a:cxnLst/>
                <a:rect l="l" t="t" r="r" b="b"/>
                <a:pathLst>
                  <a:path w="58078" h="25645" extrusionOk="0">
                    <a:moveTo>
                      <a:pt x="57822" y="896"/>
                    </a:moveTo>
                    <a:cubicBezTo>
                      <a:pt x="57438" y="2817"/>
                      <a:pt x="59615" y="8324"/>
                      <a:pt x="55517" y="12422"/>
                    </a:cubicBezTo>
                    <a:cubicBezTo>
                      <a:pt x="51419" y="16520"/>
                      <a:pt x="41301" y="24845"/>
                      <a:pt x="33233" y="25485"/>
                    </a:cubicBezTo>
                    <a:cubicBezTo>
                      <a:pt x="25165" y="26126"/>
                      <a:pt x="12615" y="19979"/>
                      <a:pt x="7108" y="16265"/>
                    </a:cubicBezTo>
                    <a:cubicBezTo>
                      <a:pt x="1601" y="12551"/>
                      <a:pt x="-192" y="5892"/>
                      <a:pt x="192" y="3202"/>
                    </a:cubicBezTo>
                    <a:cubicBezTo>
                      <a:pt x="576" y="513"/>
                      <a:pt x="3778" y="256"/>
                      <a:pt x="9413" y="128"/>
                    </a:cubicBezTo>
                    <a:cubicBezTo>
                      <a:pt x="15048" y="0"/>
                      <a:pt x="28495" y="1537"/>
                      <a:pt x="34002" y="2433"/>
                    </a:cubicBezTo>
                    <a:cubicBezTo>
                      <a:pt x="39509" y="3330"/>
                      <a:pt x="41045" y="4995"/>
                      <a:pt x="42454" y="5507"/>
                    </a:cubicBezTo>
                  </a:path>
                </a:pathLst>
              </a:custGeom>
              <a:solidFill>
                <a:srgbClr val="FFFFFF"/>
              </a:solidFill>
              <a:ln w="3810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3860" name="Google Shape;3860;p75"/>
              <p:cNvSpPr/>
              <p:nvPr/>
            </p:nvSpPr>
            <p:spPr>
              <a:xfrm>
                <a:off x="7155381" y="3174432"/>
                <a:ext cx="1101136" cy="1270551"/>
              </a:xfrm>
              <a:custGeom>
                <a:avLst/>
                <a:gdLst/>
                <a:ahLst/>
                <a:cxnLst/>
                <a:rect l="l" t="t" r="r" b="b"/>
                <a:pathLst>
                  <a:path w="35891" h="41413" extrusionOk="0">
                    <a:moveTo>
                      <a:pt x="30864" y="192"/>
                    </a:moveTo>
                    <a:cubicBezTo>
                      <a:pt x="35346" y="960"/>
                      <a:pt x="37652" y="18762"/>
                      <a:pt x="33938" y="25549"/>
                    </a:cubicBezTo>
                    <a:cubicBezTo>
                      <a:pt x="30224" y="32337"/>
                      <a:pt x="14216" y="39252"/>
                      <a:pt x="8581" y="40917"/>
                    </a:cubicBezTo>
                    <a:cubicBezTo>
                      <a:pt x="2946" y="42582"/>
                      <a:pt x="384" y="38868"/>
                      <a:pt x="128" y="35538"/>
                    </a:cubicBezTo>
                    <a:cubicBezTo>
                      <a:pt x="-128" y="32208"/>
                      <a:pt x="1921" y="26830"/>
                      <a:pt x="7044" y="20939"/>
                    </a:cubicBezTo>
                    <a:cubicBezTo>
                      <a:pt x="12167" y="15048"/>
                      <a:pt x="26382" y="-576"/>
                      <a:pt x="30864" y="192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</p:grpSp>
      <p:grpSp>
        <p:nvGrpSpPr>
          <p:cNvPr id="3861" name="Google Shape;3861;p75"/>
          <p:cNvGrpSpPr/>
          <p:nvPr/>
        </p:nvGrpSpPr>
        <p:grpSpPr>
          <a:xfrm>
            <a:off x="1189800" y="4073821"/>
            <a:ext cx="467371" cy="467371"/>
            <a:chOff x="608800" y="2095000"/>
            <a:chExt cx="3364800" cy="3364800"/>
          </a:xfrm>
        </p:grpSpPr>
        <p:sp>
          <p:nvSpPr>
            <p:cNvPr id="3862" name="Google Shape;3862;p75"/>
            <p:cNvSpPr/>
            <p:nvPr/>
          </p:nvSpPr>
          <p:spPr>
            <a:xfrm>
              <a:off x="608800" y="2095000"/>
              <a:ext cx="3364800" cy="33648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3" name="Google Shape;3863;p75"/>
            <p:cNvSpPr/>
            <p:nvPr/>
          </p:nvSpPr>
          <p:spPr>
            <a:xfrm>
              <a:off x="812152" y="3455300"/>
              <a:ext cx="1117800" cy="11178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4" name="Google Shape;3864;p75"/>
            <p:cNvSpPr/>
            <p:nvPr/>
          </p:nvSpPr>
          <p:spPr>
            <a:xfrm>
              <a:off x="1065396" y="3840649"/>
              <a:ext cx="477600" cy="4779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5" name="Google Shape;3865;p75"/>
            <p:cNvSpPr/>
            <p:nvPr/>
          </p:nvSpPr>
          <p:spPr>
            <a:xfrm>
              <a:off x="1929800" y="2439558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6" name="Google Shape;3866;p75"/>
            <p:cNvSpPr/>
            <p:nvPr/>
          </p:nvSpPr>
          <p:spPr>
            <a:xfrm>
              <a:off x="3141850" y="3709383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7" name="Google Shape;3867;p75"/>
            <p:cNvSpPr/>
            <p:nvPr/>
          </p:nvSpPr>
          <p:spPr>
            <a:xfrm>
              <a:off x="2344050" y="4691283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8" name="Google Shape;3868;p75"/>
            <p:cNvSpPr/>
            <p:nvPr/>
          </p:nvSpPr>
          <p:spPr>
            <a:xfrm>
              <a:off x="2831545" y="3168653"/>
              <a:ext cx="279300" cy="2793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9" name="Google Shape;3869;p75"/>
            <p:cNvSpPr/>
            <p:nvPr/>
          </p:nvSpPr>
          <p:spPr>
            <a:xfrm>
              <a:off x="2417295" y="3813478"/>
              <a:ext cx="279300" cy="2793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0" name="Google Shape;3870;p75"/>
            <p:cNvSpPr/>
            <p:nvPr/>
          </p:nvSpPr>
          <p:spPr>
            <a:xfrm>
              <a:off x="2898335" y="2604252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1" name="Google Shape;3871;p75"/>
            <p:cNvSpPr/>
            <p:nvPr/>
          </p:nvSpPr>
          <p:spPr>
            <a:xfrm>
              <a:off x="1569185" y="4855977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2" name="Google Shape;3872;p75"/>
            <p:cNvSpPr/>
            <p:nvPr/>
          </p:nvSpPr>
          <p:spPr>
            <a:xfrm>
              <a:off x="1569185" y="2892177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73" name="Google Shape;3873;p75"/>
          <p:cNvGrpSpPr/>
          <p:nvPr/>
        </p:nvGrpSpPr>
        <p:grpSpPr>
          <a:xfrm>
            <a:off x="1191265" y="3463837"/>
            <a:ext cx="464436" cy="464436"/>
            <a:chOff x="3764048" y="2224021"/>
            <a:chExt cx="1508400" cy="1508400"/>
          </a:xfrm>
        </p:grpSpPr>
        <p:sp>
          <p:nvSpPr>
            <p:cNvPr id="3874" name="Google Shape;3874;p75"/>
            <p:cNvSpPr/>
            <p:nvPr/>
          </p:nvSpPr>
          <p:spPr>
            <a:xfrm>
              <a:off x="3764048" y="2224021"/>
              <a:ext cx="1508400" cy="15084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5" name="Google Shape;3875;p75"/>
            <p:cNvSpPr/>
            <p:nvPr/>
          </p:nvSpPr>
          <p:spPr>
            <a:xfrm>
              <a:off x="3855211" y="2833844"/>
              <a:ext cx="501000" cy="501000"/>
            </a:xfrm>
            <a:prstGeom prst="ellipse">
              <a:avLst/>
            </a:prstGeom>
            <a:solidFill>
              <a:srgbClr val="E69138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6" name="Google Shape;3876;p75"/>
            <p:cNvSpPr/>
            <p:nvPr/>
          </p:nvSpPr>
          <p:spPr>
            <a:xfrm>
              <a:off x="3968741" y="3006596"/>
              <a:ext cx="214200" cy="214200"/>
            </a:xfrm>
            <a:prstGeom prst="ellipse">
              <a:avLst/>
            </a:prstGeom>
            <a:solidFill>
              <a:srgbClr val="B45F0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7" name="Google Shape;3877;p75"/>
            <p:cNvSpPr/>
            <p:nvPr/>
          </p:nvSpPr>
          <p:spPr>
            <a:xfrm>
              <a:off x="4356253" y="2378487"/>
              <a:ext cx="218400" cy="218400"/>
            </a:xfrm>
            <a:prstGeom prst="ellipse">
              <a:avLst/>
            </a:prstGeom>
            <a:solidFill>
              <a:srgbClr val="93C47D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8" name="Google Shape;3878;p75"/>
            <p:cNvSpPr/>
            <p:nvPr/>
          </p:nvSpPr>
          <p:spPr>
            <a:xfrm>
              <a:off x="4899615" y="2947749"/>
              <a:ext cx="218400" cy="218400"/>
            </a:xfrm>
            <a:prstGeom prst="ellipse">
              <a:avLst/>
            </a:prstGeom>
            <a:solidFill>
              <a:srgbClr val="D5A6BD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9" name="Google Shape;3879;p75"/>
            <p:cNvSpPr/>
            <p:nvPr/>
          </p:nvSpPr>
          <p:spPr>
            <a:xfrm>
              <a:off x="4541961" y="3387935"/>
              <a:ext cx="218400" cy="218400"/>
            </a:xfrm>
            <a:prstGeom prst="ellipse">
              <a:avLst/>
            </a:prstGeom>
            <a:solidFill>
              <a:srgbClr val="6FA8DC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0" name="Google Shape;3880;p75"/>
            <p:cNvSpPr/>
            <p:nvPr/>
          </p:nvSpPr>
          <p:spPr>
            <a:xfrm>
              <a:off x="4760505" y="2705340"/>
              <a:ext cx="125100" cy="1251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1" name="Google Shape;3881;p75"/>
            <p:cNvSpPr/>
            <p:nvPr/>
          </p:nvSpPr>
          <p:spPr>
            <a:xfrm>
              <a:off x="4574797" y="2994415"/>
              <a:ext cx="125100" cy="1251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2" name="Google Shape;3882;p75"/>
            <p:cNvSpPr/>
            <p:nvPr/>
          </p:nvSpPr>
          <p:spPr>
            <a:xfrm>
              <a:off x="4790447" y="2452319"/>
              <a:ext cx="70800" cy="708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3" name="Google Shape;3883;p75"/>
            <p:cNvSpPr/>
            <p:nvPr/>
          </p:nvSpPr>
          <p:spPr>
            <a:xfrm>
              <a:off x="4194589" y="3461767"/>
              <a:ext cx="70800" cy="708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4" name="Google Shape;3884;p75"/>
            <p:cNvSpPr/>
            <p:nvPr/>
          </p:nvSpPr>
          <p:spPr>
            <a:xfrm>
              <a:off x="4194589" y="2581396"/>
              <a:ext cx="70800" cy="708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85" name="Google Shape;3885;p75"/>
          <p:cNvGrpSpPr/>
          <p:nvPr/>
        </p:nvGrpSpPr>
        <p:grpSpPr>
          <a:xfrm>
            <a:off x="1189800" y="5313871"/>
            <a:ext cx="467371" cy="467371"/>
            <a:chOff x="608800" y="2095000"/>
            <a:chExt cx="3364800" cy="3364800"/>
          </a:xfrm>
        </p:grpSpPr>
        <p:sp>
          <p:nvSpPr>
            <p:cNvPr id="3886" name="Google Shape;3886;p75"/>
            <p:cNvSpPr/>
            <p:nvPr/>
          </p:nvSpPr>
          <p:spPr>
            <a:xfrm>
              <a:off x="608800" y="2095000"/>
              <a:ext cx="3364800" cy="33648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7" name="Google Shape;3887;p75"/>
            <p:cNvSpPr/>
            <p:nvPr/>
          </p:nvSpPr>
          <p:spPr>
            <a:xfrm>
              <a:off x="812152" y="3455300"/>
              <a:ext cx="1117800" cy="11178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8" name="Google Shape;3888;p75"/>
            <p:cNvSpPr/>
            <p:nvPr/>
          </p:nvSpPr>
          <p:spPr>
            <a:xfrm>
              <a:off x="1065396" y="3840649"/>
              <a:ext cx="477600" cy="4779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9" name="Google Shape;3889;p75"/>
            <p:cNvSpPr/>
            <p:nvPr/>
          </p:nvSpPr>
          <p:spPr>
            <a:xfrm>
              <a:off x="1929800" y="2439558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0" name="Google Shape;3890;p75"/>
            <p:cNvSpPr/>
            <p:nvPr/>
          </p:nvSpPr>
          <p:spPr>
            <a:xfrm>
              <a:off x="3141850" y="3709383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1" name="Google Shape;3891;p75"/>
            <p:cNvSpPr/>
            <p:nvPr/>
          </p:nvSpPr>
          <p:spPr>
            <a:xfrm>
              <a:off x="2344050" y="4691283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2" name="Google Shape;3892;p75"/>
            <p:cNvSpPr/>
            <p:nvPr/>
          </p:nvSpPr>
          <p:spPr>
            <a:xfrm>
              <a:off x="2831545" y="3168653"/>
              <a:ext cx="279300" cy="2793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3" name="Google Shape;3893;p75"/>
            <p:cNvSpPr/>
            <p:nvPr/>
          </p:nvSpPr>
          <p:spPr>
            <a:xfrm>
              <a:off x="2417295" y="3813478"/>
              <a:ext cx="279300" cy="2793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4" name="Google Shape;3894;p75"/>
            <p:cNvSpPr/>
            <p:nvPr/>
          </p:nvSpPr>
          <p:spPr>
            <a:xfrm>
              <a:off x="2898335" y="2604252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5" name="Google Shape;3895;p75"/>
            <p:cNvSpPr/>
            <p:nvPr/>
          </p:nvSpPr>
          <p:spPr>
            <a:xfrm>
              <a:off x="1569185" y="4855977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6" name="Google Shape;3896;p75"/>
            <p:cNvSpPr/>
            <p:nvPr/>
          </p:nvSpPr>
          <p:spPr>
            <a:xfrm>
              <a:off x="1569185" y="2892177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97" name="Google Shape;3897;p75"/>
          <p:cNvGrpSpPr/>
          <p:nvPr/>
        </p:nvGrpSpPr>
        <p:grpSpPr>
          <a:xfrm>
            <a:off x="1191265" y="4703887"/>
            <a:ext cx="464436" cy="464436"/>
            <a:chOff x="3764048" y="2224021"/>
            <a:chExt cx="1508400" cy="1508400"/>
          </a:xfrm>
        </p:grpSpPr>
        <p:sp>
          <p:nvSpPr>
            <p:cNvPr id="3898" name="Google Shape;3898;p75"/>
            <p:cNvSpPr/>
            <p:nvPr/>
          </p:nvSpPr>
          <p:spPr>
            <a:xfrm>
              <a:off x="3764048" y="2224021"/>
              <a:ext cx="1508400" cy="15084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9" name="Google Shape;3899;p75"/>
            <p:cNvSpPr/>
            <p:nvPr/>
          </p:nvSpPr>
          <p:spPr>
            <a:xfrm>
              <a:off x="3855211" y="2833844"/>
              <a:ext cx="501000" cy="501000"/>
            </a:xfrm>
            <a:prstGeom prst="ellipse">
              <a:avLst/>
            </a:prstGeom>
            <a:solidFill>
              <a:srgbClr val="E69138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0" name="Google Shape;3900;p75"/>
            <p:cNvSpPr/>
            <p:nvPr/>
          </p:nvSpPr>
          <p:spPr>
            <a:xfrm>
              <a:off x="3968741" y="3006596"/>
              <a:ext cx="214200" cy="214200"/>
            </a:xfrm>
            <a:prstGeom prst="ellipse">
              <a:avLst/>
            </a:prstGeom>
            <a:solidFill>
              <a:srgbClr val="B45F0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1" name="Google Shape;3901;p75"/>
            <p:cNvSpPr/>
            <p:nvPr/>
          </p:nvSpPr>
          <p:spPr>
            <a:xfrm>
              <a:off x="4356253" y="2378487"/>
              <a:ext cx="218400" cy="218400"/>
            </a:xfrm>
            <a:prstGeom prst="ellipse">
              <a:avLst/>
            </a:prstGeom>
            <a:solidFill>
              <a:srgbClr val="93C47D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2" name="Google Shape;3902;p75"/>
            <p:cNvSpPr/>
            <p:nvPr/>
          </p:nvSpPr>
          <p:spPr>
            <a:xfrm>
              <a:off x="4899615" y="2947749"/>
              <a:ext cx="218400" cy="218400"/>
            </a:xfrm>
            <a:prstGeom prst="ellipse">
              <a:avLst/>
            </a:prstGeom>
            <a:solidFill>
              <a:srgbClr val="D5A6BD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3" name="Google Shape;3903;p75"/>
            <p:cNvSpPr/>
            <p:nvPr/>
          </p:nvSpPr>
          <p:spPr>
            <a:xfrm>
              <a:off x="4541961" y="3387935"/>
              <a:ext cx="218400" cy="218400"/>
            </a:xfrm>
            <a:prstGeom prst="ellipse">
              <a:avLst/>
            </a:prstGeom>
            <a:solidFill>
              <a:srgbClr val="6FA8DC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4" name="Google Shape;3904;p75"/>
            <p:cNvSpPr/>
            <p:nvPr/>
          </p:nvSpPr>
          <p:spPr>
            <a:xfrm>
              <a:off x="4760505" y="2705340"/>
              <a:ext cx="125100" cy="1251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5" name="Google Shape;3905;p75"/>
            <p:cNvSpPr/>
            <p:nvPr/>
          </p:nvSpPr>
          <p:spPr>
            <a:xfrm>
              <a:off x="4574797" y="2994415"/>
              <a:ext cx="125100" cy="1251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6" name="Google Shape;3906;p75"/>
            <p:cNvSpPr/>
            <p:nvPr/>
          </p:nvSpPr>
          <p:spPr>
            <a:xfrm>
              <a:off x="4790447" y="2452319"/>
              <a:ext cx="70800" cy="708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7" name="Google Shape;3907;p75"/>
            <p:cNvSpPr/>
            <p:nvPr/>
          </p:nvSpPr>
          <p:spPr>
            <a:xfrm>
              <a:off x="4194589" y="3461767"/>
              <a:ext cx="70800" cy="708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8" name="Google Shape;3908;p75"/>
            <p:cNvSpPr/>
            <p:nvPr/>
          </p:nvSpPr>
          <p:spPr>
            <a:xfrm>
              <a:off x="4194589" y="2581396"/>
              <a:ext cx="70800" cy="708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4" name="Google Shape;3914;p76"/>
          <p:cNvSpPr/>
          <p:nvPr/>
        </p:nvSpPr>
        <p:spPr>
          <a:xfrm>
            <a:off x="1190456" y="2765674"/>
            <a:ext cx="506700" cy="6171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915" name="Google Shape;3915;p76"/>
          <p:cNvSpPr/>
          <p:nvPr/>
        </p:nvSpPr>
        <p:spPr>
          <a:xfrm>
            <a:off x="1698190" y="2765699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916" name="Google Shape;3916;p76"/>
          <p:cNvSpPr/>
          <p:nvPr/>
        </p:nvSpPr>
        <p:spPr>
          <a:xfrm>
            <a:off x="1191325" y="2355699"/>
            <a:ext cx="506700" cy="410100"/>
          </a:xfrm>
          <a:prstGeom prst="rect">
            <a:avLst/>
          </a:prstGeom>
          <a:solidFill>
            <a:srgbClr val="2F2F2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0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17" name="Google Shape;3917;p76"/>
          <p:cNvSpPr/>
          <p:nvPr/>
        </p:nvSpPr>
        <p:spPr>
          <a:xfrm>
            <a:off x="1698301" y="2355699"/>
            <a:ext cx="506700" cy="410100"/>
          </a:xfrm>
          <a:prstGeom prst="rect">
            <a:avLst/>
          </a:prstGeom>
          <a:solidFill>
            <a:srgbClr val="2F2F2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10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18" name="Google Shape;3918;p76"/>
          <p:cNvSpPr/>
          <p:nvPr/>
        </p:nvSpPr>
        <p:spPr>
          <a:xfrm>
            <a:off x="2205277" y="2355699"/>
            <a:ext cx="506700" cy="410100"/>
          </a:xfrm>
          <a:prstGeom prst="rect">
            <a:avLst/>
          </a:prstGeom>
          <a:solidFill>
            <a:srgbClr val="2F2F2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20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19" name="Google Shape;3919;p76"/>
          <p:cNvSpPr/>
          <p:nvPr/>
        </p:nvSpPr>
        <p:spPr>
          <a:xfrm>
            <a:off x="2713252" y="2355699"/>
            <a:ext cx="506700" cy="410100"/>
          </a:xfrm>
          <a:prstGeom prst="rect">
            <a:avLst/>
          </a:prstGeom>
          <a:solidFill>
            <a:srgbClr val="3D3D3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30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20" name="Google Shape;3920;p76"/>
          <p:cNvSpPr/>
          <p:nvPr/>
        </p:nvSpPr>
        <p:spPr>
          <a:xfrm>
            <a:off x="3220229" y="2355699"/>
            <a:ext cx="506700" cy="410100"/>
          </a:xfrm>
          <a:prstGeom prst="rect">
            <a:avLst/>
          </a:prstGeom>
          <a:solidFill>
            <a:srgbClr val="3D3D3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40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21" name="Google Shape;3921;p76"/>
          <p:cNvSpPr/>
          <p:nvPr/>
        </p:nvSpPr>
        <p:spPr>
          <a:xfrm>
            <a:off x="3727205" y="2355699"/>
            <a:ext cx="506700" cy="410100"/>
          </a:xfrm>
          <a:prstGeom prst="rect">
            <a:avLst/>
          </a:prstGeom>
          <a:solidFill>
            <a:srgbClr val="3D3D3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50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22" name="Google Shape;3922;p76"/>
          <p:cNvSpPr/>
          <p:nvPr/>
        </p:nvSpPr>
        <p:spPr>
          <a:xfrm>
            <a:off x="2206285" y="2765699"/>
            <a:ext cx="506700" cy="617100"/>
          </a:xfrm>
          <a:prstGeom prst="rect">
            <a:avLst/>
          </a:prstGeom>
          <a:solidFill>
            <a:srgbClr val="4424B5">
              <a:alpha val="49800"/>
            </a:srgb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923" name="Google Shape;3923;p76"/>
          <p:cNvSpPr/>
          <p:nvPr/>
        </p:nvSpPr>
        <p:spPr>
          <a:xfrm>
            <a:off x="1692187" y="1945600"/>
            <a:ext cx="5073300" cy="410100"/>
          </a:xfrm>
          <a:prstGeom prst="rect">
            <a:avLst/>
          </a:prstGeom>
          <a:solidFill>
            <a:srgbClr val="464646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 dirty="0" err="1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Roboto"/>
                <a:sym typeface="Roboto"/>
              </a:rPr>
              <a:t>週期</a:t>
            </a:r>
            <a:r>
              <a:rPr lang="en-US" sz="13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1</a:t>
            </a:r>
            <a:endParaRPr sz="1300" b="1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24" name="Google Shape;3924;p76"/>
          <p:cNvSpPr/>
          <p:nvPr/>
        </p:nvSpPr>
        <p:spPr>
          <a:xfrm>
            <a:off x="4235461" y="2355699"/>
            <a:ext cx="506700" cy="410100"/>
          </a:xfrm>
          <a:prstGeom prst="rect">
            <a:avLst/>
          </a:prstGeom>
          <a:solidFill>
            <a:srgbClr val="464646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60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25" name="Google Shape;3925;p76"/>
          <p:cNvSpPr/>
          <p:nvPr/>
        </p:nvSpPr>
        <p:spPr>
          <a:xfrm>
            <a:off x="4742437" y="2356199"/>
            <a:ext cx="506700" cy="410100"/>
          </a:xfrm>
          <a:prstGeom prst="rect">
            <a:avLst/>
          </a:prstGeom>
          <a:solidFill>
            <a:srgbClr val="464646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70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26" name="Google Shape;3926;p76"/>
          <p:cNvSpPr/>
          <p:nvPr/>
        </p:nvSpPr>
        <p:spPr>
          <a:xfrm>
            <a:off x="5249414" y="2355699"/>
            <a:ext cx="506700" cy="410100"/>
          </a:xfrm>
          <a:prstGeom prst="rect">
            <a:avLst/>
          </a:prstGeom>
          <a:solidFill>
            <a:srgbClr val="464646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80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27" name="Google Shape;3927;p76"/>
          <p:cNvSpPr/>
          <p:nvPr/>
        </p:nvSpPr>
        <p:spPr>
          <a:xfrm>
            <a:off x="5756789" y="2356199"/>
            <a:ext cx="506700" cy="410100"/>
          </a:xfrm>
          <a:prstGeom prst="rect">
            <a:avLst/>
          </a:prstGeom>
          <a:solidFill>
            <a:srgbClr val="505050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90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28" name="Google Shape;3928;p76"/>
          <p:cNvSpPr/>
          <p:nvPr/>
        </p:nvSpPr>
        <p:spPr>
          <a:xfrm>
            <a:off x="6263765" y="2355699"/>
            <a:ext cx="506700" cy="410100"/>
          </a:xfrm>
          <a:prstGeom prst="rect">
            <a:avLst/>
          </a:prstGeom>
          <a:solidFill>
            <a:srgbClr val="505050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100</a:t>
            </a:r>
            <a:endParaRPr sz="12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29" name="Google Shape;3929;p76"/>
          <p:cNvSpPr/>
          <p:nvPr/>
        </p:nvSpPr>
        <p:spPr>
          <a:xfrm>
            <a:off x="6770742" y="2355699"/>
            <a:ext cx="506700" cy="410100"/>
          </a:xfrm>
          <a:prstGeom prst="rect">
            <a:avLst/>
          </a:prstGeom>
          <a:solidFill>
            <a:srgbClr val="505050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110</a:t>
            </a:r>
            <a:endParaRPr sz="12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30" name="Google Shape;3930;p76"/>
          <p:cNvSpPr/>
          <p:nvPr/>
        </p:nvSpPr>
        <p:spPr>
          <a:xfrm>
            <a:off x="346575" y="3382034"/>
            <a:ext cx="846300" cy="617100"/>
          </a:xfrm>
          <a:prstGeom prst="rect">
            <a:avLst/>
          </a:prstGeom>
          <a:solidFill>
            <a:srgbClr val="2F2F2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Cell 1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70 ms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31" name="Google Shape;3931;p76"/>
          <p:cNvSpPr/>
          <p:nvPr/>
        </p:nvSpPr>
        <p:spPr>
          <a:xfrm>
            <a:off x="346575" y="3998729"/>
            <a:ext cx="846300" cy="617100"/>
          </a:xfrm>
          <a:prstGeom prst="rect">
            <a:avLst/>
          </a:prstGeom>
          <a:solidFill>
            <a:srgbClr val="3D3D3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Cell 2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30 ms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32" name="Google Shape;3932;p76"/>
          <p:cNvSpPr/>
          <p:nvPr/>
        </p:nvSpPr>
        <p:spPr>
          <a:xfrm>
            <a:off x="346575" y="4615200"/>
            <a:ext cx="846300" cy="617100"/>
          </a:xfrm>
          <a:prstGeom prst="rect">
            <a:avLst/>
          </a:prstGeom>
          <a:solidFill>
            <a:srgbClr val="41414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Cell 3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70 ms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33" name="Google Shape;3933;p76"/>
          <p:cNvSpPr/>
          <p:nvPr/>
        </p:nvSpPr>
        <p:spPr>
          <a:xfrm>
            <a:off x="346575" y="5231873"/>
            <a:ext cx="846300" cy="617100"/>
          </a:xfrm>
          <a:prstGeom prst="rect">
            <a:avLst/>
          </a:prstGeom>
          <a:solidFill>
            <a:srgbClr val="41414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Cell 4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30 ms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34" name="Google Shape;3934;p76"/>
          <p:cNvSpPr/>
          <p:nvPr/>
        </p:nvSpPr>
        <p:spPr>
          <a:xfrm>
            <a:off x="346580" y="2355574"/>
            <a:ext cx="846300" cy="1027200"/>
          </a:xfrm>
          <a:prstGeom prst="rect">
            <a:avLst/>
          </a:prstGeom>
          <a:solidFill>
            <a:srgbClr val="2F2F2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Map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100 ms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35" name="Google Shape;3935;p76"/>
          <p:cNvSpPr/>
          <p:nvPr/>
        </p:nvSpPr>
        <p:spPr>
          <a:xfrm>
            <a:off x="7278995" y="2355699"/>
            <a:ext cx="506700" cy="410100"/>
          </a:xfrm>
          <a:prstGeom prst="rect">
            <a:avLst/>
          </a:prstGeom>
          <a:solidFill>
            <a:srgbClr val="2F2F2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120</a:t>
            </a:r>
            <a:endParaRPr sz="12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36" name="Google Shape;3936;p76"/>
          <p:cNvSpPr/>
          <p:nvPr/>
        </p:nvSpPr>
        <p:spPr>
          <a:xfrm>
            <a:off x="7785972" y="2355699"/>
            <a:ext cx="506700" cy="410100"/>
          </a:xfrm>
          <a:prstGeom prst="rect">
            <a:avLst/>
          </a:prstGeom>
          <a:solidFill>
            <a:srgbClr val="2F2F2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130</a:t>
            </a:r>
            <a:endParaRPr sz="12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37" name="Google Shape;3937;p76"/>
          <p:cNvSpPr/>
          <p:nvPr/>
        </p:nvSpPr>
        <p:spPr>
          <a:xfrm>
            <a:off x="8292948" y="2355699"/>
            <a:ext cx="506700" cy="410100"/>
          </a:xfrm>
          <a:prstGeom prst="rect">
            <a:avLst/>
          </a:prstGeom>
          <a:solidFill>
            <a:srgbClr val="2F2F2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140</a:t>
            </a:r>
            <a:endParaRPr sz="12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38" name="Google Shape;3938;p76"/>
          <p:cNvSpPr/>
          <p:nvPr/>
        </p:nvSpPr>
        <p:spPr>
          <a:xfrm>
            <a:off x="6781252" y="1945600"/>
            <a:ext cx="5062200" cy="410100"/>
          </a:xfrm>
          <a:prstGeom prst="rect">
            <a:avLst/>
          </a:prstGeom>
          <a:solidFill>
            <a:srgbClr val="3D3D3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 dirty="0" err="1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Roboto"/>
                <a:sym typeface="Roboto"/>
              </a:rPr>
              <a:t>週期</a:t>
            </a:r>
            <a:r>
              <a:rPr lang="en-US" sz="13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2</a:t>
            </a:r>
            <a:endParaRPr sz="1300" b="1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39" name="Google Shape;3939;p76"/>
          <p:cNvSpPr/>
          <p:nvPr/>
        </p:nvSpPr>
        <p:spPr>
          <a:xfrm>
            <a:off x="8801202" y="2355699"/>
            <a:ext cx="506700" cy="410100"/>
          </a:xfrm>
          <a:prstGeom prst="rect">
            <a:avLst/>
          </a:prstGeom>
          <a:solidFill>
            <a:srgbClr val="3D3D3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150</a:t>
            </a:r>
            <a:endParaRPr sz="12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40" name="Google Shape;3940;p76"/>
          <p:cNvSpPr/>
          <p:nvPr/>
        </p:nvSpPr>
        <p:spPr>
          <a:xfrm>
            <a:off x="9308178" y="2355699"/>
            <a:ext cx="506700" cy="410100"/>
          </a:xfrm>
          <a:prstGeom prst="rect">
            <a:avLst/>
          </a:prstGeom>
          <a:solidFill>
            <a:srgbClr val="3D3D3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160</a:t>
            </a:r>
            <a:endParaRPr sz="12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41" name="Google Shape;3941;p76"/>
          <p:cNvSpPr/>
          <p:nvPr/>
        </p:nvSpPr>
        <p:spPr>
          <a:xfrm>
            <a:off x="9815154" y="2355699"/>
            <a:ext cx="506700" cy="410100"/>
          </a:xfrm>
          <a:prstGeom prst="rect">
            <a:avLst/>
          </a:prstGeom>
          <a:solidFill>
            <a:srgbClr val="3D3D3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170</a:t>
            </a:r>
            <a:endParaRPr sz="12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42" name="Google Shape;3942;p76"/>
          <p:cNvSpPr/>
          <p:nvPr/>
        </p:nvSpPr>
        <p:spPr>
          <a:xfrm>
            <a:off x="10322104" y="2355699"/>
            <a:ext cx="506700" cy="410100"/>
          </a:xfrm>
          <a:prstGeom prst="rect">
            <a:avLst/>
          </a:prstGeom>
          <a:solidFill>
            <a:srgbClr val="3D3D3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180</a:t>
            </a:r>
            <a:endParaRPr sz="12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43" name="Google Shape;3943;p76"/>
          <p:cNvSpPr/>
          <p:nvPr/>
        </p:nvSpPr>
        <p:spPr>
          <a:xfrm>
            <a:off x="10829081" y="2355699"/>
            <a:ext cx="506700" cy="410100"/>
          </a:xfrm>
          <a:prstGeom prst="rect">
            <a:avLst/>
          </a:prstGeom>
          <a:solidFill>
            <a:srgbClr val="3D3D3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190</a:t>
            </a:r>
            <a:endParaRPr sz="12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44" name="Google Shape;3944;p76"/>
          <p:cNvSpPr/>
          <p:nvPr/>
        </p:nvSpPr>
        <p:spPr>
          <a:xfrm>
            <a:off x="11336057" y="2355699"/>
            <a:ext cx="506700" cy="410100"/>
          </a:xfrm>
          <a:prstGeom prst="rect">
            <a:avLst/>
          </a:prstGeom>
          <a:solidFill>
            <a:srgbClr val="3D3D3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200</a:t>
            </a:r>
            <a:endParaRPr sz="12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45" name="Google Shape;3945;p76"/>
          <p:cNvSpPr/>
          <p:nvPr/>
        </p:nvSpPr>
        <p:spPr>
          <a:xfrm>
            <a:off x="2713045" y="2765674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946" name="Google Shape;3946;p76"/>
          <p:cNvSpPr/>
          <p:nvPr/>
        </p:nvSpPr>
        <p:spPr>
          <a:xfrm>
            <a:off x="3220778" y="2765699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947" name="Google Shape;3947;p76"/>
          <p:cNvSpPr/>
          <p:nvPr/>
        </p:nvSpPr>
        <p:spPr>
          <a:xfrm>
            <a:off x="3728873" y="2765699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948" name="Google Shape;3948;p76"/>
          <p:cNvSpPr/>
          <p:nvPr/>
        </p:nvSpPr>
        <p:spPr>
          <a:xfrm>
            <a:off x="4232048" y="2765674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949" name="Google Shape;3949;p76"/>
          <p:cNvSpPr/>
          <p:nvPr/>
        </p:nvSpPr>
        <p:spPr>
          <a:xfrm>
            <a:off x="4739782" y="2765699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950" name="Google Shape;3950;p76"/>
          <p:cNvSpPr/>
          <p:nvPr/>
        </p:nvSpPr>
        <p:spPr>
          <a:xfrm>
            <a:off x="5247876" y="2765699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951" name="Google Shape;3951;p76"/>
          <p:cNvSpPr/>
          <p:nvPr/>
        </p:nvSpPr>
        <p:spPr>
          <a:xfrm>
            <a:off x="5757042" y="2765674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952" name="Google Shape;3952;p76"/>
          <p:cNvSpPr/>
          <p:nvPr/>
        </p:nvSpPr>
        <p:spPr>
          <a:xfrm>
            <a:off x="6264776" y="2765699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953" name="Google Shape;3953;p76"/>
          <p:cNvSpPr/>
          <p:nvPr/>
        </p:nvSpPr>
        <p:spPr>
          <a:xfrm>
            <a:off x="6772871" y="2765699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954" name="Google Shape;3954;p76"/>
          <p:cNvSpPr/>
          <p:nvPr/>
        </p:nvSpPr>
        <p:spPr>
          <a:xfrm>
            <a:off x="7279631" y="2765674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955" name="Google Shape;3955;p76"/>
          <p:cNvSpPr/>
          <p:nvPr/>
        </p:nvSpPr>
        <p:spPr>
          <a:xfrm>
            <a:off x="7787364" y="2765699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956" name="Google Shape;3956;p76"/>
          <p:cNvSpPr/>
          <p:nvPr/>
        </p:nvSpPr>
        <p:spPr>
          <a:xfrm>
            <a:off x="8295459" y="2765699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957" name="Google Shape;3957;p76"/>
          <p:cNvSpPr/>
          <p:nvPr/>
        </p:nvSpPr>
        <p:spPr>
          <a:xfrm>
            <a:off x="8798634" y="2765674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958" name="Google Shape;3958;p76"/>
          <p:cNvSpPr/>
          <p:nvPr/>
        </p:nvSpPr>
        <p:spPr>
          <a:xfrm>
            <a:off x="9306368" y="2765699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959" name="Google Shape;3959;p76"/>
          <p:cNvSpPr/>
          <p:nvPr/>
        </p:nvSpPr>
        <p:spPr>
          <a:xfrm>
            <a:off x="9814462" y="2765699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960" name="Google Shape;3960;p76"/>
          <p:cNvSpPr/>
          <p:nvPr/>
        </p:nvSpPr>
        <p:spPr>
          <a:xfrm>
            <a:off x="10322523" y="2765674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961" name="Google Shape;3961;p76"/>
          <p:cNvSpPr/>
          <p:nvPr/>
        </p:nvSpPr>
        <p:spPr>
          <a:xfrm>
            <a:off x="10830257" y="2765699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962" name="Google Shape;3962;p76"/>
          <p:cNvSpPr/>
          <p:nvPr/>
        </p:nvSpPr>
        <p:spPr>
          <a:xfrm>
            <a:off x="11338352" y="2765699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963" name="Google Shape;3963;p76"/>
          <p:cNvSpPr/>
          <p:nvPr/>
        </p:nvSpPr>
        <p:spPr>
          <a:xfrm>
            <a:off x="1189818" y="3382186"/>
            <a:ext cx="506700" cy="6171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964" name="Google Shape;3964;p76"/>
          <p:cNvSpPr/>
          <p:nvPr/>
        </p:nvSpPr>
        <p:spPr>
          <a:xfrm>
            <a:off x="1697552" y="3382211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965" name="Google Shape;3965;p76"/>
          <p:cNvSpPr/>
          <p:nvPr/>
        </p:nvSpPr>
        <p:spPr>
          <a:xfrm>
            <a:off x="2205647" y="3382211"/>
            <a:ext cx="506700" cy="617100"/>
          </a:xfrm>
          <a:prstGeom prst="rect">
            <a:avLst/>
          </a:prstGeom>
          <a:solidFill>
            <a:srgbClr val="4424B5">
              <a:alpha val="49800"/>
            </a:srgb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966" name="Google Shape;3966;p76"/>
          <p:cNvSpPr/>
          <p:nvPr/>
        </p:nvSpPr>
        <p:spPr>
          <a:xfrm>
            <a:off x="2712406" y="33821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967" name="Google Shape;3967;p76"/>
          <p:cNvSpPr/>
          <p:nvPr/>
        </p:nvSpPr>
        <p:spPr>
          <a:xfrm>
            <a:off x="3220140" y="338221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968" name="Google Shape;3968;p76"/>
          <p:cNvSpPr/>
          <p:nvPr/>
        </p:nvSpPr>
        <p:spPr>
          <a:xfrm>
            <a:off x="3728235" y="338221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969" name="Google Shape;3969;p76"/>
          <p:cNvSpPr/>
          <p:nvPr/>
        </p:nvSpPr>
        <p:spPr>
          <a:xfrm>
            <a:off x="4231409" y="33821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970" name="Google Shape;3970;p76"/>
          <p:cNvSpPr/>
          <p:nvPr/>
        </p:nvSpPr>
        <p:spPr>
          <a:xfrm>
            <a:off x="4739143" y="338221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971" name="Google Shape;3971;p76"/>
          <p:cNvSpPr/>
          <p:nvPr/>
        </p:nvSpPr>
        <p:spPr>
          <a:xfrm>
            <a:off x="5247238" y="338221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972" name="Google Shape;3972;p76"/>
          <p:cNvSpPr/>
          <p:nvPr/>
        </p:nvSpPr>
        <p:spPr>
          <a:xfrm>
            <a:off x="5756404" y="33821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973" name="Google Shape;3973;p76"/>
          <p:cNvSpPr/>
          <p:nvPr/>
        </p:nvSpPr>
        <p:spPr>
          <a:xfrm>
            <a:off x="6264138" y="338221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974" name="Google Shape;3974;p76"/>
          <p:cNvSpPr/>
          <p:nvPr/>
        </p:nvSpPr>
        <p:spPr>
          <a:xfrm>
            <a:off x="6772233" y="338221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975" name="Google Shape;3975;p76"/>
          <p:cNvSpPr/>
          <p:nvPr/>
        </p:nvSpPr>
        <p:spPr>
          <a:xfrm>
            <a:off x="7278992" y="33821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976" name="Google Shape;3976;p76"/>
          <p:cNvSpPr/>
          <p:nvPr/>
        </p:nvSpPr>
        <p:spPr>
          <a:xfrm>
            <a:off x="7786726" y="338221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977" name="Google Shape;3977;p76"/>
          <p:cNvSpPr/>
          <p:nvPr/>
        </p:nvSpPr>
        <p:spPr>
          <a:xfrm>
            <a:off x="8294821" y="338221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978" name="Google Shape;3978;p76"/>
          <p:cNvSpPr/>
          <p:nvPr/>
        </p:nvSpPr>
        <p:spPr>
          <a:xfrm>
            <a:off x="8797995" y="33821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979" name="Google Shape;3979;p76"/>
          <p:cNvSpPr/>
          <p:nvPr/>
        </p:nvSpPr>
        <p:spPr>
          <a:xfrm>
            <a:off x="9305729" y="338221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980" name="Google Shape;3980;p76"/>
          <p:cNvSpPr/>
          <p:nvPr/>
        </p:nvSpPr>
        <p:spPr>
          <a:xfrm>
            <a:off x="9813824" y="338221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981" name="Google Shape;3981;p76"/>
          <p:cNvSpPr/>
          <p:nvPr/>
        </p:nvSpPr>
        <p:spPr>
          <a:xfrm>
            <a:off x="10321885" y="33821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982" name="Google Shape;3982;p76"/>
          <p:cNvSpPr/>
          <p:nvPr/>
        </p:nvSpPr>
        <p:spPr>
          <a:xfrm>
            <a:off x="10829619" y="338221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983" name="Google Shape;3983;p76"/>
          <p:cNvSpPr/>
          <p:nvPr/>
        </p:nvSpPr>
        <p:spPr>
          <a:xfrm>
            <a:off x="11337714" y="338221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984" name="Google Shape;3984;p76"/>
          <p:cNvSpPr/>
          <p:nvPr/>
        </p:nvSpPr>
        <p:spPr>
          <a:xfrm>
            <a:off x="1189813" y="4009332"/>
            <a:ext cx="503700" cy="6135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985" name="Google Shape;3985;p76"/>
          <p:cNvSpPr/>
          <p:nvPr/>
        </p:nvSpPr>
        <p:spPr>
          <a:xfrm>
            <a:off x="1697552" y="3998786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986" name="Google Shape;3986;p76"/>
          <p:cNvSpPr/>
          <p:nvPr/>
        </p:nvSpPr>
        <p:spPr>
          <a:xfrm>
            <a:off x="2205647" y="3998786"/>
            <a:ext cx="506700" cy="617100"/>
          </a:xfrm>
          <a:prstGeom prst="rect">
            <a:avLst/>
          </a:prstGeom>
          <a:solidFill>
            <a:srgbClr val="4424B5">
              <a:alpha val="49800"/>
            </a:srgb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987" name="Google Shape;3987;p76"/>
          <p:cNvSpPr/>
          <p:nvPr/>
        </p:nvSpPr>
        <p:spPr>
          <a:xfrm>
            <a:off x="2712406" y="3998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988" name="Google Shape;3988;p76"/>
          <p:cNvSpPr/>
          <p:nvPr/>
        </p:nvSpPr>
        <p:spPr>
          <a:xfrm>
            <a:off x="3220140" y="39987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989" name="Google Shape;3989;p76"/>
          <p:cNvSpPr/>
          <p:nvPr/>
        </p:nvSpPr>
        <p:spPr>
          <a:xfrm>
            <a:off x="3728235" y="39987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990" name="Google Shape;3990;p76"/>
          <p:cNvSpPr/>
          <p:nvPr/>
        </p:nvSpPr>
        <p:spPr>
          <a:xfrm>
            <a:off x="4231409" y="3998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991" name="Google Shape;3991;p76"/>
          <p:cNvSpPr/>
          <p:nvPr/>
        </p:nvSpPr>
        <p:spPr>
          <a:xfrm>
            <a:off x="4739143" y="39987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992" name="Google Shape;3992;p76"/>
          <p:cNvSpPr/>
          <p:nvPr/>
        </p:nvSpPr>
        <p:spPr>
          <a:xfrm>
            <a:off x="5247238" y="39987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993" name="Google Shape;3993;p76"/>
          <p:cNvSpPr/>
          <p:nvPr/>
        </p:nvSpPr>
        <p:spPr>
          <a:xfrm>
            <a:off x="5756404" y="3998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994" name="Google Shape;3994;p76"/>
          <p:cNvSpPr/>
          <p:nvPr/>
        </p:nvSpPr>
        <p:spPr>
          <a:xfrm>
            <a:off x="6264138" y="39987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995" name="Google Shape;3995;p76"/>
          <p:cNvSpPr/>
          <p:nvPr/>
        </p:nvSpPr>
        <p:spPr>
          <a:xfrm>
            <a:off x="6772233" y="39987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996" name="Google Shape;3996;p76"/>
          <p:cNvSpPr/>
          <p:nvPr/>
        </p:nvSpPr>
        <p:spPr>
          <a:xfrm>
            <a:off x="7278992" y="3998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997" name="Google Shape;3997;p76"/>
          <p:cNvSpPr/>
          <p:nvPr/>
        </p:nvSpPr>
        <p:spPr>
          <a:xfrm>
            <a:off x="7786726" y="39987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998" name="Google Shape;3998;p76"/>
          <p:cNvSpPr/>
          <p:nvPr/>
        </p:nvSpPr>
        <p:spPr>
          <a:xfrm>
            <a:off x="8294821" y="39987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3999" name="Google Shape;3999;p76"/>
          <p:cNvSpPr/>
          <p:nvPr/>
        </p:nvSpPr>
        <p:spPr>
          <a:xfrm>
            <a:off x="8797995" y="3998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4000" name="Google Shape;4000;p76"/>
          <p:cNvSpPr/>
          <p:nvPr/>
        </p:nvSpPr>
        <p:spPr>
          <a:xfrm>
            <a:off x="9305729" y="39987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4001" name="Google Shape;4001;p76"/>
          <p:cNvSpPr/>
          <p:nvPr/>
        </p:nvSpPr>
        <p:spPr>
          <a:xfrm>
            <a:off x="9813824" y="39987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4002" name="Google Shape;4002;p76"/>
          <p:cNvSpPr/>
          <p:nvPr/>
        </p:nvSpPr>
        <p:spPr>
          <a:xfrm>
            <a:off x="10321885" y="3998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4003" name="Google Shape;4003;p76"/>
          <p:cNvSpPr/>
          <p:nvPr/>
        </p:nvSpPr>
        <p:spPr>
          <a:xfrm>
            <a:off x="10829619" y="39987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4004" name="Google Shape;4004;p76"/>
          <p:cNvSpPr/>
          <p:nvPr/>
        </p:nvSpPr>
        <p:spPr>
          <a:xfrm>
            <a:off x="11337714" y="39987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4005" name="Google Shape;4005;p76"/>
          <p:cNvSpPr/>
          <p:nvPr/>
        </p:nvSpPr>
        <p:spPr>
          <a:xfrm>
            <a:off x="1190825" y="4615736"/>
            <a:ext cx="506700" cy="6171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4006" name="Google Shape;4006;p76"/>
          <p:cNvSpPr/>
          <p:nvPr/>
        </p:nvSpPr>
        <p:spPr>
          <a:xfrm>
            <a:off x="1698558" y="4615761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4007" name="Google Shape;4007;p76"/>
          <p:cNvSpPr/>
          <p:nvPr/>
        </p:nvSpPr>
        <p:spPr>
          <a:xfrm>
            <a:off x="2206653" y="4615761"/>
            <a:ext cx="506700" cy="617100"/>
          </a:xfrm>
          <a:prstGeom prst="rect">
            <a:avLst/>
          </a:prstGeom>
          <a:solidFill>
            <a:srgbClr val="4424B5">
              <a:alpha val="49800"/>
            </a:srgb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4008" name="Google Shape;4008;p76"/>
          <p:cNvSpPr/>
          <p:nvPr/>
        </p:nvSpPr>
        <p:spPr>
          <a:xfrm>
            <a:off x="2713413" y="461573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4009" name="Google Shape;4009;p76"/>
          <p:cNvSpPr/>
          <p:nvPr/>
        </p:nvSpPr>
        <p:spPr>
          <a:xfrm>
            <a:off x="3221147" y="4615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4010" name="Google Shape;4010;p76"/>
          <p:cNvSpPr/>
          <p:nvPr/>
        </p:nvSpPr>
        <p:spPr>
          <a:xfrm>
            <a:off x="3729241" y="4615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4011" name="Google Shape;4011;p76"/>
          <p:cNvSpPr/>
          <p:nvPr/>
        </p:nvSpPr>
        <p:spPr>
          <a:xfrm>
            <a:off x="4232416" y="461573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4012" name="Google Shape;4012;p76"/>
          <p:cNvSpPr/>
          <p:nvPr/>
        </p:nvSpPr>
        <p:spPr>
          <a:xfrm>
            <a:off x="4740150" y="4615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4013" name="Google Shape;4013;p76"/>
          <p:cNvSpPr/>
          <p:nvPr/>
        </p:nvSpPr>
        <p:spPr>
          <a:xfrm>
            <a:off x="5248245" y="4615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4014" name="Google Shape;4014;p76"/>
          <p:cNvSpPr/>
          <p:nvPr/>
        </p:nvSpPr>
        <p:spPr>
          <a:xfrm>
            <a:off x="5757411" y="461573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4015" name="Google Shape;4015;p76"/>
          <p:cNvSpPr/>
          <p:nvPr/>
        </p:nvSpPr>
        <p:spPr>
          <a:xfrm>
            <a:off x="6265144" y="4615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4016" name="Google Shape;4016;p76"/>
          <p:cNvSpPr/>
          <p:nvPr/>
        </p:nvSpPr>
        <p:spPr>
          <a:xfrm>
            <a:off x="6773239" y="4615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4017" name="Google Shape;4017;p76"/>
          <p:cNvSpPr/>
          <p:nvPr/>
        </p:nvSpPr>
        <p:spPr>
          <a:xfrm>
            <a:off x="7279999" y="461573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4018" name="Google Shape;4018;p76"/>
          <p:cNvSpPr/>
          <p:nvPr/>
        </p:nvSpPr>
        <p:spPr>
          <a:xfrm>
            <a:off x="7787733" y="4615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4019" name="Google Shape;4019;p76"/>
          <p:cNvSpPr/>
          <p:nvPr/>
        </p:nvSpPr>
        <p:spPr>
          <a:xfrm>
            <a:off x="8295827" y="4615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4020" name="Google Shape;4020;p76"/>
          <p:cNvSpPr/>
          <p:nvPr/>
        </p:nvSpPr>
        <p:spPr>
          <a:xfrm>
            <a:off x="8799002" y="461573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4021" name="Google Shape;4021;p76"/>
          <p:cNvSpPr/>
          <p:nvPr/>
        </p:nvSpPr>
        <p:spPr>
          <a:xfrm>
            <a:off x="9306736" y="4615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4022" name="Google Shape;4022;p76"/>
          <p:cNvSpPr/>
          <p:nvPr/>
        </p:nvSpPr>
        <p:spPr>
          <a:xfrm>
            <a:off x="9814831" y="4615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4023" name="Google Shape;4023;p76"/>
          <p:cNvSpPr/>
          <p:nvPr/>
        </p:nvSpPr>
        <p:spPr>
          <a:xfrm>
            <a:off x="10322892" y="461573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4024" name="Google Shape;4024;p76"/>
          <p:cNvSpPr/>
          <p:nvPr/>
        </p:nvSpPr>
        <p:spPr>
          <a:xfrm>
            <a:off x="10830625" y="4615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4025" name="Google Shape;4025;p76"/>
          <p:cNvSpPr/>
          <p:nvPr/>
        </p:nvSpPr>
        <p:spPr>
          <a:xfrm>
            <a:off x="11338720" y="4615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4026" name="Google Shape;4026;p76"/>
          <p:cNvSpPr/>
          <p:nvPr/>
        </p:nvSpPr>
        <p:spPr>
          <a:xfrm>
            <a:off x="1189818" y="5231885"/>
            <a:ext cx="506700" cy="6171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4027" name="Google Shape;4027;p76"/>
          <p:cNvSpPr/>
          <p:nvPr/>
        </p:nvSpPr>
        <p:spPr>
          <a:xfrm>
            <a:off x="1697552" y="5231910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4028" name="Google Shape;4028;p76"/>
          <p:cNvSpPr/>
          <p:nvPr/>
        </p:nvSpPr>
        <p:spPr>
          <a:xfrm>
            <a:off x="2205647" y="5231910"/>
            <a:ext cx="506700" cy="617100"/>
          </a:xfrm>
          <a:prstGeom prst="rect">
            <a:avLst/>
          </a:prstGeom>
          <a:solidFill>
            <a:srgbClr val="4424B5">
              <a:alpha val="49800"/>
            </a:srgb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4029" name="Google Shape;4029;p76"/>
          <p:cNvSpPr/>
          <p:nvPr/>
        </p:nvSpPr>
        <p:spPr>
          <a:xfrm>
            <a:off x="2712406" y="5231885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4030" name="Google Shape;4030;p76"/>
          <p:cNvSpPr/>
          <p:nvPr/>
        </p:nvSpPr>
        <p:spPr>
          <a:xfrm>
            <a:off x="3220140" y="5231910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4031" name="Google Shape;4031;p76"/>
          <p:cNvSpPr/>
          <p:nvPr/>
        </p:nvSpPr>
        <p:spPr>
          <a:xfrm>
            <a:off x="3728235" y="5231910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4032" name="Google Shape;4032;p76"/>
          <p:cNvSpPr/>
          <p:nvPr/>
        </p:nvSpPr>
        <p:spPr>
          <a:xfrm>
            <a:off x="4231409" y="5231885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4033" name="Google Shape;4033;p76"/>
          <p:cNvSpPr/>
          <p:nvPr/>
        </p:nvSpPr>
        <p:spPr>
          <a:xfrm>
            <a:off x="4739143" y="5231910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4034" name="Google Shape;4034;p76"/>
          <p:cNvSpPr/>
          <p:nvPr/>
        </p:nvSpPr>
        <p:spPr>
          <a:xfrm>
            <a:off x="5247238" y="5231910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4035" name="Google Shape;4035;p76"/>
          <p:cNvSpPr/>
          <p:nvPr/>
        </p:nvSpPr>
        <p:spPr>
          <a:xfrm>
            <a:off x="5756404" y="5231885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4036" name="Google Shape;4036;p76"/>
          <p:cNvSpPr/>
          <p:nvPr/>
        </p:nvSpPr>
        <p:spPr>
          <a:xfrm>
            <a:off x="6264138" y="5231910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4037" name="Google Shape;4037;p76"/>
          <p:cNvSpPr/>
          <p:nvPr/>
        </p:nvSpPr>
        <p:spPr>
          <a:xfrm>
            <a:off x="6772233" y="5231910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4038" name="Google Shape;4038;p76"/>
          <p:cNvSpPr/>
          <p:nvPr/>
        </p:nvSpPr>
        <p:spPr>
          <a:xfrm>
            <a:off x="7278992" y="5231885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4039" name="Google Shape;4039;p76"/>
          <p:cNvSpPr/>
          <p:nvPr/>
        </p:nvSpPr>
        <p:spPr>
          <a:xfrm>
            <a:off x="7786726" y="5231910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4040" name="Google Shape;4040;p76"/>
          <p:cNvSpPr/>
          <p:nvPr/>
        </p:nvSpPr>
        <p:spPr>
          <a:xfrm>
            <a:off x="8294821" y="5231910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4041" name="Google Shape;4041;p76"/>
          <p:cNvSpPr/>
          <p:nvPr/>
        </p:nvSpPr>
        <p:spPr>
          <a:xfrm>
            <a:off x="8797995" y="5231885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4042" name="Google Shape;4042;p76"/>
          <p:cNvSpPr/>
          <p:nvPr/>
        </p:nvSpPr>
        <p:spPr>
          <a:xfrm>
            <a:off x="9305729" y="5231910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4043" name="Google Shape;4043;p76"/>
          <p:cNvSpPr/>
          <p:nvPr/>
        </p:nvSpPr>
        <p:spPr>
          <a:xfrm>
            <a:off x="9813824" y="5231910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4044" name="Google Shape;4044;p76"/>
          <p:cNvSpPr/>
          <p:nvPr/>
        </p:nvSpPr>
        <p:spPr>
          <a:xfrm>
            <a:off x="10321885" y="5231885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4045" name="Google Shape;4045;p76"/>
          <p:cNvSpPr/>
          <p:nvPr/>
        </p:nvSpPr>
        <p:spPr>
          <a:xfrm>
            <a:off x="10829619" y="5231910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4046" name="Google Shape;4046;p76"/>
          <p:cNvSpPr/>
          <p:nvPr/>
        </p:nvSpPr>
        <p:spPr>
          <a:xfrm>
            <a:off x="11337714" y="5231910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4047" name="Google Shape;4047;p76"/>
          <p:cNvSpPr txBox="1"/>
          <p:nvPr/>
        </p:nvSpPr>
        <p:spPr>
          <a:xfrm>
            <a:off x="1920450" y="450600"/>
            <a:ext cx="3450300" cy="10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rPr>
              <a:t> 2 times /  </a:t>
            </a:r>
            <a:r>
              <a:rPr lang="en-US" sz="36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rPr>
              <a:t>20 ms</a:t>
            </a:r>
            <a:endParaRPr sz="3600">
              <a:solidFill>
                <a:schemeClr val="accent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grpSp>
        <p:nvGrpSpPr>
          <p:cNvPr id="4048" name="Google Shape;4048;p76"/>
          <p:cNvGrpSpPr/>
          <p:nvPr/>
        </p:nvGrpSpPr>
        <p:grpSpPr>
          <a:xfrm>
            <a:off x="-61447" y="380620"/>
            <a:ext cx="1879681" cy="1167158"/>
            <a:chOff x="-117649" y="245151"/>
            <a:chExt cx="8551779" cy="5310089"/>
          </a:xfrm>
        </p:grpSpPr>
        <p:sp>
          <p:nvSpPr>
            <p:cNvPr id="4049" name="Google Shape;4049;p76"/>
            <p:cNvSpPr/>
            <p:nvPr/>
          </p:nvSpPr>
          <p:spPr>
            <a:xfrm>
              <a:off x="6240377" y="988908"/>
              <a:ext cx="446700" cy="152100"/>
            </a:xfrm>
            <a:prstGeom prst="roundRect">
              <a:avLst>
                <a:gd name="adj" fmla="val 16667"/>
              </a:avLst>
            </a:prstGeom>
            <a:solidFill>
              <a:schemeClr val="dk2"/>
            </a:solidFill>
            <a:ln w="381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0" name="Google Shape;4050;p76"/>
            <p:cNvSpPr/>
            <p:nvPr/>
          </p:nvSpPr>
          <p:spPr>
            <a:xfrm rot="5257651">
              <a:off x="6302612" y="1063266"/>
              <a:ext cx="318873" cy="152230"/>
            </a:xfrm>
            <a:prstGeom prst="roundRect">
              <a:avLst>
                <a:gd name="adj" fmla="val 16667"/>
              </a:avLst>
            </a:prstGeom>
            <a:solidFill>
              <a:schemeClr val="dk2"/>
            </a:solidFill>
            <a:ln w="381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051" name="Google Shape;4051;p76"/>
            <p:cNvGrpSpPr/>
            <p:nvPr/>
          </p:nvGrpSpPr>
          <p:grpSpPr>
            <a:xfrm>
              <a:off x="-117649" y="245151"/>
              <a:ext cx="8551779" cy="5310089"/>
              <a:chOff x="-105374" y="208276"/>
              <a:chExt cx="8551779" cy="5310089"/>
            </a:xfrm>
          </p:grpSpPr>
          <p:sp>
            <p:nvSpPr>
              <p:cNvPr id="4052" name="Google Shape;4052;p76"/>
              <p:cNvSpPr/>
              <p:nvPr/>
            </p:nvSpPr>
            <p:spPr>
              <a:xfrm>
                <a:off x="3190454" y="1998240"/>
                <a:ext cx="5255950" cy="3178650"/>
              </a:xfrm>
              <a:custGeom>
                <a:avLst/>
                <a:gdLst/>
                <a:ahLst/>
                <a:cxnLst/>
                <a:rect l="l" t="t" r="r" b="b"/>
                <a:pathLst>
                  <a:path w="210238" h="127146" extrusionOk="0">
                    <a:moveTo>
                      <a:pt x="1676" y="5611"/>
                    </a:moveTo>
                    <a:cubicBezTo>
                      <a:pt x="-13154" y="22572"/>
                      <a:pt x="80416" y="108276"/>
                      <a:pt x="107373" y="123106"/>
                    </a:cubicBezTo>
                    <a:cubicBezTo>
                      <a:pt x="134330" y="137936"/>
                      <a:pt x="149488" y="108030"/>
                      <a:pt x="163417" y="94593"/>
                    </a:cubicBezTo>
                    <a:cubicBezTo>
                      <a:pt x="177346" y="81156"/>
                      <a:pt x="185457" y="54691"/>
                      <a:pt x="190947" y="42482"/>
                    </a:cubicBezTo>
                    <a:cubicBezTo>
                      <a:pt x="196437" y="30274"/>
                      <a:pt x="227900" y="27487"/>
                      <a:pt x="196355" y="21342"/>
                    </a:cubicBezTo>
                    <a:cubicBezTo>
                      <a:pt x="164810" y="15197"/>
                      <a:pt x="16506" y="-11350"/>
                      <a:pt x="1676" y="561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</p:sp>
          <p:sp>
            <p:nvSpPr>
              <p:cNvPr id="4053" name="Google Shape;4053;p76"/>
              <p:cNvSpPr/>
              <p:nvPr/>
            </p:nvSpPr>
            <p:spPr>
              <a:xfrm>
                <a:off x="3247615" y="208276"/>
                <a:ext cx="5121106" cy="2949759"/>
              </a:xfrm>
              <a:custGeom>
                <a:avLst/>
                <a:gdLst/>
                <a:ahLst/>
                <a:cxnLst/>
                <a:rect l="l" t="t" r="r" b="b"/>
                <a:pathLst>
                  <a:path w="166920" h="96146" extrusionOk="0">
                    <a:moveTo>
                      <a:pt x="0" y="61568"/>
                    </a:moveTo>
                    <a:cubicBezTo>
                      <a:pt x="5251" y="57342"/>
                      <a:pt x="20747" y="44664"/>
                      <a:pt x="31505" y="36211"/>
                    </a:cubicBezTo>
                    <a:cubicBezTo>
                      <a:pt x="42263" y="27759"/>
                      <a:pt x="55966" y="16872"/>
                      <a:pt x="64546" y="10853"/>
                    </a:cubicBezTo>
                    <a:cubicBezTo>
                      <a:pt x="73127" y="4834"/>
                      <a:pt x="74920" y="480"/>
                      <a:pt x="82988" y="96"/>
                    </a:cubicBezTo>
                    <a:cubicBezTo>
                      <a:pt x="91056" y="-288"/>
                      <a:pt x="105783" y="6243"/>
                      <a:pt x="112955" y="8548"/>
                    </a:cubicBezTo>
                    <a:cubicBezTo>
                      <a:pt x="120127" y="10853"/>
                      <a:pt x="126914" y="11110"/>
                      <a:pt x="126018" y="13927"/>
                    </a:cubicBezTo>
                    <a:cubicBezTo>
                      <a:pt x="125122" y="16745"/>
                      <a:pt x="114237" y="23788"/>
                      <a:pt x="107577" y="25453"/>
                    </a:cubicBezTo>
                    <a:cubicBezTo>
                      <a:pt x="100918" y="27118"/>
                      <a:pt x="91312" y="19946"/>
                      <a:pt x="86061" y="23916"/>
                    </a:cubicBezTo>
                    <a:cubicBezTo>
                      <a:pt x="80810" y="27886"/>
                      <a:pt x="67876" y="44664"/>
                      <a:pt x="76072" y="49274"/>
                    </a:cubicBezTo>
                    <a:cubicBezTo>
                      <a:pt x="84268" y="53885"/>
                      <a:pt x="123969" y="51323"/>
                      <a:pt x="135239" y="51579"/>
                    </a:cubicBezTo>
                    <a:cubicBezTo>
                      <a:pt x="146509" y="51835"/>
                      <a:pt x="139082" y="48505"/>
                      <a:pt x="143692" y="50810"/>
                    </a:cubicBezTo>
                    <a:cubicBezTo>
                      <a:pt x="148303" y="53115"/>
                      <a:pt x="159188" y="59391"/>
                      <a:pt x="162902" y="65410"/>
                    </a:cubicBezTo>
                    <a:cubicBezTo>
                      <a:pt x="166616" y="71429"/>
                      <a:pt x="167896" y="81802"/>
                      <a:pt x="165975" y="86925"/>
                    </a:cubicBezTo>
                    <a:cubicBezTo>
                      <a:pt x="164054" y="92048"/>
                      <a:pt x="153809" y="94609"/>
                      <a:pt x="151376" y="96146"/>
                    </a:cubicBezTo>
                  </a:path>
                </a:pathLst>
              </a:custGeom>
              <a:solidFill>
                <a:srgbClr val="FFFFFF"/>
              </a:solidFill>
              <a:ln w="3810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054" name="Google Shape;4054;p76"/>
              <p:cNvSpPr/>
              <p:nvPr/>
            </p:nvSpPr>
            <p:spPr>
              <a:xfrm>
                <a:off x="5871377" y="4900500"/>
                <a:ext cx="1314024" cy="617865"/>
              </a:xfrm>
              <a:custGeom>
                <a:avLst/>
                <a:gdLst/>
                <a:ahLst/>
                <a:cxnLst/>
                <a:rect l="l" t="t" r="r" b="b"/>
                <a:pathLst>
                  <a:path w="42830" h="20139" extrusionOk="0">
                    <a:moveTo>
                      <a:pt x="40461" y="3842"/>
                    </a:moveTo>
                    <a:cubicBezTo>
                      <a:pt x="40717" y="5251"/>
                      <a:pt x="44431" y="9606"/>
                      <a:pt x="41998" y="12295"/>
                    </a:cubicBezTo>
                    <a:cubicBezTo>
                      <a:pt x="39565" y="14985"/>
                      <a:pt x="32650" y="20619"/>
                      <a:pt x="25862" y="19979"/>
                    </a:cubicBezTo>
                    <a:cubicBezTo>
                      <a:pt x="19075" y="19339"/>
                      <a:pt x="4987" y="11783"/>
                      <a:pt x="1273" y="8453"/>
                    </a:cubicBezTo>
                    <a:cubicBezTo>
                      <a:pt x="-2441" y="5123"/>
                      <a:pt x="3194" y="1409"/>
                      <a:pt x="3578" y="0"/>
                    </a:cubicBezTo>
                  </a:path>
                </a:pathLst>
              </a:custGeom>
              <a:solidFill>
                <a:srgbClr val="FFFFFF"/>
              </a:solidFill>
              <a:ln w="3810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055" name="Google Shape;4055;p76"/>
              <p:cNvSpPr/>
              <p:nvPr/>
            </p:nvSpPr>
            <p:spPr>
              <a:xfrm>
                <a:off x="5179864" y="1248025"/>
                <a:ext cx="2568300" cy="3058500"/>
              </a:xfrm>
              <a:prstGeom prst="ellipse">
                <a:avLst/>
              </a:prstGeom>
              <a:solidFill>
                <a:schemeClr val="lt2"/>
              </a:solidFill>
              <a:ln w="381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6" name="Google Shape;4056;p76"/>
              <p:cNvSpPr/>
              <p:nvPr/>
            </p:nvSpPr>
            <p:spPr>
              <a:xfrm>
                <a:off x="3187951" y="1982425"/>
                <a:ext cx="2514842" cy="3075593"/>
              </a:xfrm>
              <a:custGeom>
                <a:avLst/>
                <a:gdLst/>
                <a:ahLst/>
                <a:cxnLst/>
                <a:rect l="l" t="t" r="r" b="b"/>
                <a:pathLst>
                  <a:path w="111227" h="126217" extrusionOk="0">
                    <a:moveTo>
                      <a:pt x="111227" y="126217"/>
                    </a:moveTo>
                    <a:cubicBezTo>
                      <a:pt x="97626" y="124824"/>
                      <a:pt x="45352" y="119745"/>
                      <a:pt x="29620" y="117860"/>
                    </a:cubicBezTo>
                    <a:cubicBezTo>
                      <a:pt x="13889" y="115976"/>
                      <a:pt x="21017" y="115320"/>
                      <a:pt x="16838" y="114910"/>
                    </a:cubicBezTo>
                    <a:cubicBezTo>
                      <a:pt x="12659" y="114500"/>
                      <a:pt x="6432" y="116877"/>
                      <a:pt x="4547" y="115402"/>
                    </a:cubicBezTo>
                    <a:cubicBezTo>
                      <a:pt x="2663" y="113927"/>
                      <a:pt x="6268" y="123841"/>
                      <a:pt x="5531" y="106061"/>
                    </a:cubicBezTo>
                    <a:cubicBezTo>
                      <a:pt x="4794" y="88281"/>
                      <a:pt x="615" y="25683"/>
                      <a:pt x="123" y="8722"/>
                    </a:cubicBezTo>
                    <a:cubicBezTo>
                      <a:pt x="-369" y="-8239"/>
                      <a:pt x="2171" y="5035"/>
                      <a:pt x="2581" y="4297"/>
                    </a:cubicBezTo>
                  </a:path>
                </a:pathLst>
              </a:custGeom>
              <a:solidFill>
                <a:srgbClr val="FFFFFF"/>
              </a:solidFill>
              <a:ln w="3810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057" name="Google Shape;4057;p76"/>
              <p:cNvSpPr/>
              <p:nvPr/>
            </p:nvSpPr>
            <p:spPr>
              <a:xfrm>
                <a:off x="5455242" y="1512119"/>
                <a:ext cx="2023800" cy="2555100"/>
              </a:xfrm>
              <a:prstGeom prst="ellipse">
                <a:avLst/>
              </a:prstGeom>
              <a:solidFill>
                <a:schemeClr val="lt2"/>
              </a:solidFill>
              <a:ln w="381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4058" name="Google Shape;4058;p76"/>
              <p:cNvCxnSpPr/>
              <p:nvPr/>
            </p:nvCxnSpPr>
            <p:spPr>
              <a:xfrm>
                <a:off x="6480363" y="1884015"/>
                <a:ext cx="0" cy="76920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059" name="Google Shape;4059;p76"/>
              <p:cNvCxnSpPr/>
              <p:nvPr/>
            </p:nvCxnSpPr>
            <p:spPr>
              <a:xfrm rot="10800000">
                <a:off x="6455654" y="2658993"/>
                <a:ext cx="608100" cy="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4060" name="Google Shape;4060;p76"/>
              <p:cNvSpPr/>
              <p:nvPr/>
            </p:nvSpPr>
            <p:spPr>
              <a:xfrm>
                <a:off x="-105374" y="1869550"/>
                <a:ext cx="3420430" cy="3311917"/>
              </a:xfrm>
              <a:custGeom>
                <a:avLst/>
                <a:gdLst/>
                <a:ahLst/>
                <a:cxnLst/>
                <a:rect l="l" t="t" r="r" b="b"/>
                <a:pathLst>
                  <a:path w="135476" h="131178" extrusionOk="0">
                    <a:moveTo>
                      <a:pt x="131543" y="5489"/>
                    </a:moveTo>
                    <a:cubicBezTo>
                      <a:pt x="124087" y="5899"/>
                      <a:pt x="107536" y="8848"/>
                      <a:pt x="86806" y="7947"/>
                    </a:cubicBezTo>
                    <a:cubicBezTo>
                      <a:pt x="66076" y="7046"/>
                      <a:pt x="21012" y="410"/>
                      <a:pt x="7165" y="82"/>
                    </a:cubicBezTo>
                    <a:cubicBezTo>
                      <a:pt x="-6682" y="-246"/>
                      <a:pt x="3970" y="2786"/>
                      <a:pt x="3724" y="5981"/>
                    </a:cubicBezTo>
                    <a:cubicBezTo>
                      <a:pt x="3478" y="9177"/>
                      <a:pt x="5280" y="410"/>
                      <a:pt x="5690" y="19255"/>
                    </a:cubicBezTo>
                    <a:cubicBezTo>
                      <a:pt x="6100" y="38100"/>
                      <a:pt x="6346" y="100617"/>
                      <a:pt x="6182" y="119052"/>
                    </a:cubicBezTo>
                    <a:cubicBezTo>
                      <a:pt x="6018" y="137487"/>
                      <a:pt x="2905" y="128966"/>
                      <a:pt x="4707" y="129867"/>
                    </a:cubicBezTo>
                    <a:cubicBezTo>
                      <a:pt x="6510" y="130768"/>
                      <a:pt x="4953" y="126345"/>
                      <a:pt x="16997" y="124460"/>
                    </a:cubicBezTo>
                    <a:cubicBezTo>
                      <a:pt x="29042" y="122576"/>
                      <a:pt x="57228" y="119789"/>
                      <a:pt x="76974" y="118560"/>
                    </a:cubicBezTo>
                    <a:cubicBezTo>
                      <a:pt x="96721" y="117331"/>
                      <a:pt x="125726" y="117332"/>
                      <a:pt x="135476" y="117086"/>
                    </a:cubicBez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061" name="Google Shape;4061;p76"/>
              <p:cNvSpPr/>
              <p:nvPr/>
            </p:nvSpPr>
            <p:spPr>
              <a:xfrm>
                <a:off x="5810246" y="4307466"/>
                <a:ext cx="1781833" cy="786789"/>
              </a:xfrm>
              <a:custGeom>
                <a:avLst/>
                <a:gdLst/>
                <a:ahLst/>
                <a:cxnLst/>
                <a:rect l="l" t="t" r="r" b="b"/>
                <a:pathLst>
                  <a:path w="58078" h="25645" extrusionOk="0">
                    <a:moveTo>
                      <a:pt x="57822" y="896"/>
                    </a:moveTo>
                    <a:cubicBezTo>
                      <a:pt x="57438" y="2817"/>
                      <a:pt x="59615" y="8324"/>
                      <a:pt x="55517" y="12422"/>
                    </a:cubicBezTo>
                    <a:cubicBezTo>
                      <a:pt x="51419" y="16520"/>
                      <a:pt x="41301" y="24845"/>
                      <a:pt x="33233" y="25485"/>
                    </a:cubicBezTo>
                    <a:cubicBezTo>
                      <a:pt x="25165" y="26126"/>
                      <a:pt x="12615" y="19979"/>
                      <a:pt x="7108" y="16265"/>
                    </a:cubicBezTo>
                    <a:cubicBezTo>
                      <a:pt x="1601" y="12551"/>
                      <a:pt x="-192" y="5892"/>
                      <a:pt x="192" y="3202"/>
                    </a:cubicBezTo>
                    <a:cubicBezTo>
                      <a:pt x="576" y="513"/>
                      <a:pt x="3778" y="256"/>
                      <a:pt x="9413" y="128"/>
                    </a:cubicBezTo>
                    <a:cubicBezTo>
                      <a:pt x="15048" y="0"/>
                      <a:pt x="28495" y="1537"/>
                      <a:pt x="34002" y="2433"/>
                    </a:cubicBezTo>
                    <a:cubicBezTo>
                      <a:pt x="39509" y="3330"/>
                      <a:pt x="41045" y="4995"/>
                      <a:pt x="42454" y="5507"/>
                    </a:cubicBezTo>
                  </a:path>
                </a:pathLst>
              </a:custGeom>
              <a:solidFill>
                <a:srgbClr val="FFFFFF"/>
              </a:solidFill>
              <a:ln w="3810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062" name="Google Shape;4062;p76"/>
              <p:cNvSpPr/>
              <p:nvPr/>
            </p:nvSpPr>
            <p:spPr>
              <a:xfrm>
                <a:off x="7155381" y="3174432"/>
                <a:ext cx="1101136" cy="1270551"/>
              </a:xfrm>
              <a:custGeom>
                <a:avLst/>
                <a:gdLst/>
                <a:ahLst/>
                <a:cxnLst/>
                <a:rect l="l" t="t" r="r" b="b"/>
                <a:pathLst>
                  <a:path w="35891" h="41413" extrusionOk="0">
                    <a:moveTo>
                      <a:pt x="30864" y="192"/>
                    </a:moveTo>
                    <a:cubicBezTo>
                      <a:pt x="35346" y="960"/>
                      <a:pt x="37652" y="18762"/>
                      <a:pt x="33938" y="25549"/>
                    </a:cubicBezTo>
                    <a:cubicBezTo>
                      <a:pt x="30224" y="32337"/>
                      <a:pt x="14216" y="39252"/>
                      <a:pt x="8581" y="40917"/>
                    </a:cubicBezTo>
                    <a:cubicBezTo>
                      <a:pt x="2946" y="42582"/>
                      <a:pt x="384" y="38868"/>
                      <a:pt x="128" y="35538"/>
                    </a:cubicBezTo>
                    <a:cubicBezTo>
                      <a:pt x="-128" y="32208"/>
                      <a:pt x="1921" y="26830"/>
                      <a:pt x="7044" y="20939"/>
                    </a:cubicBezTo>
                    <a:cubicBezTo>
                      <a:pt x="12167" y="15048"/>
                      <a:pt x="26382" y="-576"/>
                      <a:pt x="30864" y="192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</p:grpSp>
      <p:grpSp>
        <p:nvGrpSpPr>
          <p:cNvPr id="4063" name="Google Shape;4063;p76"/>
          <p:cNvGrpSpPr/>
          <p:nvPr/>
        </p:nvGrpSpPr>
        <p:grpSpPr>
          <a:xfrm>
            <a:off x="1189800" y="4073821"/>
            <a:ext cx="467371" cy="467371"/>
            <a:chOff x="608800" y="2095000"/>
            <a:chExt cx="3364800" cy="3364800"/>
          </a:xfrm>
        </p:grpSpPr>
        <p:sp>
          <p:nvSpPr>
            <p:cNvPr id="4064" name="Google Shape;4064;p76"/>
            <p:cNvSpPr/>
            <p:nvPr/>
          </p:nvSpPr>
          <p:spPr>
            <a:xfrm>
              <a:off x="608800" y="2095000"/>
              <a:ext cx="3364800" cy="33648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5" name="Google Shape;4065;p76"/>
            <p:cNvSpPr/>
            <p:nvPr/>
          </p:nvSpPr>
          <p:spPr>
            <a:xfrm>
              <a:off x="812152" y="3455300"/>
              <a:ext cx="1117800" cy="11178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6" name="Google Shape;4066;p76"/>
            <p:cNvSpPr/>
            <p:nvPr/>
          </p:nvSpPr>
          <p:spPr>
            <a:xfrm>
              <a:off x="1065396" y="3840649"/>
              <a:ext cx="477600" cy="4779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7" name="Google Shape;4067;p76"/>
            <p:cNvSpPr/>
            <p:nvPr/>
          </p:nvSpPr>
          <p:spPr>
            <a:xfrm>
              <a:off x="1929800" y="2439558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8" name="Google Shape;4068;p76"/>
            <p:cNvSpPr/>
            <p:nvPr/>
          </p:nvSpPr>
          <p:spPr>
            <a:xfrm>
              <a:off x="3141850" y="3709383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9" name="Google Shape;4069;p76"/>
            <p:cNvSpPr/>
            <p:nvPr/>
          </p:nvSpPr>
          <p:spPr>
            <a:xfrm>
              <a:off x="2344050" y="4691283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0" name="Google Shape;4070;p76"/>
            <p:cNvSpPr/>
            <p:nvPr/>
          </p:nvSpPr>
          <p:spPr>
            <a:xfrm>
              <a:off x="2831545" y="3168653"/>
              <a:ext cx="279300" cy="2793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1" name="Google Shape;4071;p76"/>
            <p:cNvSpPr/>
            <p:nvPr/>
          </p:nvSpPr>
          <p:spPr>
            <a:xfrm>
              <a:off x="2417295" y="3813478"/>
              <a:ext cx="279300" cy="2793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2" name="Google Shape;4072;p76"/>
            <p:cNvSpPr/>
            <p:nvPr/>
          </p:nvSpPr>
          <p:spPr>
            <a:xfrm>
              <a:off x="2898335" y="2604252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3" name="Google Shape;4073;p76"/>
            <p:cNvSpPr/>
            <p:nvPr/>
          </p:nvSpPr>
          <p:spPr>
            <a:xfrm>
              <a:off x="1569185" y="4855977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4" name="Google Shape;4074;p76"/>
            <p:cNvSpPr/>
            <p:nvPr/>
          </p:nvSpPr>
          <p:spPr>
            <a:xfrm>
              <a:off x="1569185" y="2892177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75" name="Google Shape;4075;p76"/>
          <p:cNvGrpSpPr/>
          <p:nvPr/>
        </p:nvGrpSpPr>
        <p:grpSpPr>
          <a:xfrm>
            <a:off x="1191265" y="3463837"/>
            <a:ext cx="464436" cy="464436"/>
            <a:chOff x="3764048" y="2224021"/>
            <a:chExt cx="1508400" cy="1508400"/>
          </a:xfrm>
        </p:grpSpPr>
        <p:sp>
          <p:nvSpPr>
            <p:cNvPr id="4076" name="Google Shape;4076;p76"/>
            <p:cNvSpPr/>
            <p:nvPr/>
          </p:nvSpPr>
          <p:spPr>
            <a:xfrm>
              <a:off x="3764048" y="2224021"/>
              <a:ext cx="1508400" cy="15084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7" name="Google Shape;4077;p76"/>
            <p:cNvSpPr/>
            <p:nvPr/>
          </p:nvSpPr>
          <p:spPr>
            <a:xfrm>
              <a:off x="3855211" y="2833844"/>
              <a:ext cx="501000" cy="501000"/>
            </a:xfrm>
            <a:prstGeom prst="ellipse">
              <a:avLst/>
            </a:prstGeom>
            <a:solidFill>
              <a:srgbClr val="E69138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8" name="Google Shape;4078;p76"/>
            <p:cNvSpPr/>
            <p:nvPr/>
          </p:nvSpPr>
          <p:spPr>
            <a:xfrm>
              <a:off x="3968741" y="3006596"/>
              <a:ext cx="214200" cy="214200"/>
            </a:xfrm>
            <a:prstGeom prst="ellipse">
              <a:avLst/>
            </a:prstGeom>
            <a:solidFill>
              <a:srgbClr val="B45F0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9" name="Google Shape;4079;p76"/>
            <p:cNvSpPr/>
            <p:nvPr/>
          </p:nvSpPr>
          <p:spPr>
            <a:xfrm>
              <a:off x="4356253" y="2378487"/>
              <a:ext cx="218400" cy="218400"/>
            </a:xfrm>
            <a:prstGeom prst="ellipse">
              <a:avLst/>
            </a:prstGeom>
            <a:solidFill>
              <a:srgbClr val="93C47D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0" name="Google Shape;4080;p76"/>
            <p:cNvSpPr/>
            <p:nvPr/>
          </p:nvSpPr>
          <p:spPr>
            <a:xfrm>
              <a:off x="4899615" y="2947749"/>
              <a:ext cx="218400" cy="218400"/>
            </a:xfrm>
            <a:prstGeom prst="ellipse">
              <a:avLst/>
            </a:prstGeom>
            <a:solidFill>
              <a:srgbClr val="D5A6BD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1" name="Google Shape;4081;p76"/>
            <p:cNvSpPr/>
            <p:nvPr/>
          </p:nvSpPr>
          <p:spPr>
            <a:xfrm>
              <a:off x="4541961" y="3387935"/>
              <a:ext cx="218400" cy="218400"/>
            </a:xfrm>
            <a:prstGeom prst="ellipse">
              <a:avLst/>
            </a:prstGeom>
            <a:solidFill>
              <a:srgbClr val="6FA8DC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2" name="Google Shape;4082;p76"/>
            <p:cNvSpPr/>
            <p:nvPr/>
          </p:nvSpPr>
          <p:spPr>
            <a:xfrm>
              <a:off x="4760505" y="2705340"/>
              <a:ext cx="125100" cy="1251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3" name="Google Shape;4083;p76"/>
            <p:cNvSpPr/>
            <p:nvPr/>
          </p:nvSpPr>
          <p:spPr>
            <a:xfrm>
              <a:off x="4574797" y="2994415"/>
              <a:ext cx="125100" cy="1251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4" name="Google Shape;4084;p76"/>
            <p:cNvSpPr/>
            <p:nvPr/>
          </p:nvSpPr>
          <p:spPr>
            <a:xfrm>
              <a:off x="4790447" y="2452319"/>
              <a:ext cx="70800" cy="708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5" name="Google Shape;4085;p76"/>
            <p:cNvSpPr/>
            <p:nvPr/>
          </p:nvSpPr>
          <p:spPr>
            <a:xfrm>
              <a:off x="4194589" y="3461767"/>
              <a:ext cx="70800" cy="708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6" name="Google Shape;4086;p76"/>
            <p:cNvSpPr/>
            <p:nvPr/>
          </p:nvSpPr>
          <p:spPr>
            <a:xfrm>
              <a:off x="4194589" y="2581396"/>
              <a:ext cx="70800" cy="708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87" name="Google Shape;4087;p76"/>
          <p:cNvGrpSpPr/>
          <p:nvPr/>
        </p:nvGrpSpPr>
        <p:grpSpPr>
          <a:xfrm>
            <a:off x="1189800" y="5313871"/>
            <a:ext cx="467371" cy="467371"/>
            <a:chOff x="608800" y="2095000"/>
            <a:chExt cx="3364800" cy="3364800"/>
          </a:xfrm>
        </p:grpSpPr>
        <p:sp>
          <p:nvSpPr>
            <p:cNvPr id="4088" name="Google Shape;4088;p76"/>
            <p:cNvSpPr/>
            <p:nvPr/>
          </p:nvSpPr>
          <p:spPr>
            <a:xfrm>
              <a:off x="608800" y="2095000"/>
              <a:ext cx="3364800" cy="33648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9" name="Google Shape;4089;p76"/>
            <p:cNvSpPr/>
            <p:nvPr/>
          </p:nvSpPr>
          <p:spPr>
            <a:xfrm>
              <a:off x="812152" y="3455300"/>
              <a:ext cx="1117800" cy="11178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0" name="Google Shape;4090;p76"/>
            <p:cNvSpPr/>
            <p:nvPr/>
          </p:nvSpPr>
          <p:spPr>
            <a:xfrm>
              <a:off x="1065396" y="3840649"/>
              <a:ext cx="477600" cy="4779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1" name="Google Shape;4091;p76"/>
            <p:cNvSpPr/>
            <p:nvPr/>
          </p:nvSpPr>
          <p:spPr>
            <a:xfrm>
              <a:off x="1929800" y="2439558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2" name="Google Shape;4092;p76"/>
            <p:cNvSpPr/>
            <p:nvPr/>
          </p:nvSpPr>
          <p:spPr>
            <a:xfrm>
              <a:off x="3141850" y="3709383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3" name="Google Shape;4093;p76"/>
            <p:cNvSpPr/>
            <p:nvPr/>
          </p:nvSpPr>
          <p:spPr>
            <a:xfrm>
              <a:off x="2344050" y="4691283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4" name="Google Shape;4094;p76"/>
            <p:cNvSpPr/>
            <p:nvPr/>
          </p:nvSpPr>
          <p:spPr>
            <a:xfrm>
              <a:off x="2831545" y="3168653"/>
              <a:ext cx="279300" cy="2793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5" name="Google Shape;4095;p76"/>
            <p:cNvSpPr/>
            <p:nvPr/>
          </p:nvSpPr>
          <p:spPr>
            <a:xfrm>
              <a:off x="2417295" y="3813478"/>
              <a:ext cx="279300" cy="2793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6" name="Google Shape;4096;p76"/>
            <p:cNvSpPr/>
            <p:nvPr/>
          </p:nvSpPr>
          <p:spPr>
            <a:xfrm>
              <a:off x="2898335" y="2604252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7" name="Google Shape;4097;p76"/>
            <p:cNvSpPr/>
            <p:nvPr/>
          </p:nvSpPr>
          <p:spPr>
            <a:xfrm>
              <a:off x="1569185" y="4855977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8" name="Google Shape;4098;p76"/>
            <p:cNvSpPr/>
            <p:nvPr/>
          </p:nvSpPr>
          <p:spPr>
            <a:xfrm>
              <a:off x="1569185" y="2892177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99" name="Google Shape;4099;p76"/>
          <p:cNvGrpSpPr/>
          <p:nvPr/>
        </p:nvGrpSpPr>
        <p:grpSpPr>
          <a:xfrm>
            <a:off x="1191265" y="4703887"/>
            <a:ext cx="464436" cy="464436"/>
            <a:chOff x="3764048" y="2224021"/>
            <a:chExt cx="1508400" cy="1508400"/>
          </a:xfrm>
        </p:grpSpPr>
        <p:sp>
          <p:nvSpPr>
            <p:cNvPr id="4100" name="Google Shape;4100;p76"/>
            <p:cNvSpPr/>
            <p:nvPr/>
          </p:nvSpPr>
          <p:spPr>
            <a:xfrm>
              <a:off x="3764048" y="2224021"/>
              <a:ext cx="1508400" cy="15084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1" name="Google Shape;4101;p76"/>
            <p:cNvSpPr/>
            <p:nvPr/>
          </p:nvSpPr>
          <p:spPr>
            <a:xfrm>
              <a:off x="3855211" y="2833844"/>
              <a:ext cx="501000" cy="501000"/>
            </a:xfrm>
            <a:prstGeom prst="ellipse">
              <a:avLst/>
            </a:prstGeom>
            <a:solidFill>
              <a:srgbClr val="E69138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2" name="Google Shape;4102;p76"/>
            <p:cNvSpPr/>
            <p:nvPr/>
          </p:nvSpPr>
          <p:spPr>
            <a:xfrm>
              <a:off x="3968741" y="3006596"/>
              <a:ext cx="214200" cy="214200"/>
            </a:xfrm>
            <a:prstGeom prst="ellipse">
              <a:avLst/>
            </a:prstGeom>
            <a:solidFill>
              <a:srgbClr val="B45F0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3" name="Google Shape;4103;p76"/>
            <p:cNvSpPr/>
            <p:nvPr/>
          </p:nvSpPr>
          <p:spPr>
            <a:xfrm>
              <a:off x="4356253" y="2378487"/>
              <a:ext cx="218400" cy="218400"/>
            </a:xfrm>
            <a:prstGeom prst="ellipse">
              <a:avLst/>
            </a:prstGeom>
            <a:solidFill>
              <a:srgbClr val="93C47D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4" name="Google Shape;4104;p76"/>
            <p:cNvSpPr/>
            <p:nvPr/>
          </p:nvSpPr>
          <p:spPr>
            <a:xfrm>
              <a:off x="4899615" y="2947749"/>
              <a:ext cx="218400" cy="218400"/>
            </a:xfrm>
            <a:prstGeom prst="ellipse">
              <a:avLst/>
            </a:prstGeom>
            <a:solidFill>
              <a:srgbClr val="D5A6BD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5" name="Google Shape;4105;p76"/>
            <p:cNvSpPr/>
            <p:nvPr/>
          </p:nvSpPr>
          <p:spPr>
            <a:xfrm>
              <a:off x="4541961" y="3387935"/>
              <a:ext cx="218400" cy="218400"/>
            </a:xfrm>
            <a:prstGeom prst="ellipse">
              <a:avLst/>
            </a:prstGeom>
            <a:solidFill>
              <a:srgbClr val="6FA8DC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6" name="Google Shape;4106;p76"/>
            <p:cNvSpPr/>
            <p:nvPr/>
          </p:nvSpPr>
          <p:spPr>
            <a:xfrm>
              <a:off x="4760505" y="2705340"/>
              <a:ext cx="125100" cy="1251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7" name="Google Shape;4107;p76"/>
            <p:cNvSpPr/>
            <p:nvPr/>
          </p:nvSpPr>
          <p:spPr>
            <a:xfrm>
              <a:off x="4574797" y="2994415"/>
              <a:ext cx="125100" cy="1251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8" name="Google Shape;4108;p76"/>
            <p:cNvSpPr/>
            <p:nvPr/>
          </p:nvSpPr>
          <p:spPr>
            <a:xfrm>
              <a:off x="4790447" y="2452319"/>
              <a:ext cx="70800" cy="708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9" name="Google Shape;4109;p76"/>
            <p:cNvSpPr/>
            <p:nvPr/>
          </p:nvSpPr>
          <p:spPr>
            <a:xfrm>
              <a:off x="4194589" y="3461767"/>
              <a:ext cx="70800" cy="708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0" name="Google Shape;4110;p76"/>
            <p:cNvSpPr/>
            <p:nvPr/>
          </p:nvSpPr>
          <p:spPr>
            <a:xfrm>
              <a:off x="4194589" y="2581396"/>
              <a:ext cx="70800" cy="708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6" name="Google Shape;4116;p77"/>
          <p:cNvSpPr/>
          <p:nvPr/>
        </p:nvSpPr>
        <p:spPr>
          <a:xfrm>
            <a:off x="1190456" y="2765674"/>
            <a:ext cx="506700" cy="6171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4117" name="Google Shape;4117;p77"/>
          <p:cNvSpPr/>
          <p:nvPr/>
        </p:nvSpPr>
        <p:spPr>
          <a:xfrm>
            <a:off x="1698190" y="2765699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4118" name="Google Shape;4118;p77"/>
          <p:cNvSpPr/>
          <p:nvPr/>
        </p:nvSpPr>
        <p:spPr>
          <a:xfrm>
            <a:off x="1191325" y="2355699"/>
            <a:ext cx="506700" cy="410100"/>
          </a:xfrm>
          <a:prstGeom prst="rect">
            <a:avLst/>
          </a:prstGeom>
          <a:solidFill>
            <a:srgbClr val="2F2F2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0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19" name="Google Shape;4119;p77"/>
          <p:cNvSpPr/>
          <p:nvPr/>
        </p:nvSpPr>
        <p:spPr>
          <a:xfrm>
            <a:off x="1698301" y="2355699"/>
            <a:ext cx="506700" cy="410100"/>
          </a:xfrm>
          <a:prstGeom prst="rect">
            <a:avLst/>
          </a:prstGeom>
          <a:solidFill>
            <a:srgbClr val="2F2F2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10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20" name="Google Shape;4120;p77"/>
          <p:cNvSpPr/>
          <p:nvPr/>
        </p:nvSpPr>
        <p:spPr>
          <a:xfrm>
            <a:off x="2205277" y="2355699"/>
            <a:ext cx="506700" cy="410100"/>
          </a:xfrm>
          <a:prstGeom prst="rect">
            <a:avLst/>
          </a:prstGeom>
          <a:solidFill>
            <a:srgbClr val="2F2F2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20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21" name="Google Shape;4121;p77"/>
          <p:cNvSpPr/>
          <p:nvPr/>
        </p:nvSpPr>
        <p:spPr>
          <a:xfrm>
            <a:off x="2713252" y="2355699"/>
            <a:ext cx="506700" cy="410100"/>
          </a:xfrm>
          <a:prstGeom prst="rect">
            <a:avLst/>
          </a:prstGeom>
          <a:solidFill>
            <a:srgbClr val="3D3D3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30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22" name="Google Shape;4122;p77"/>
          <p:cNvSpPr/>
          <p:nvPr/>
        </p:nvSpPr>
        <p:spPr>
          <a:xfrm>
            <a:off x="3220229" y="2355699"/>
            <a:ext cx="506700" cy="410100"/>
          </a:xfrm>
          <a:prstGeom prst="rect">
            <a:avLst/>
          </a:prstGeom>
          <a:solidFill>
            <a:srgbClr val="3D3D3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40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23" name="Google Shape;4123;p77"/>
          <p:cNvSpPr/>
          <p:nvPr/>
        </p:nvSpPr>
        <p:spPr>
          <a:xfrm>
            <a:off x="3727205" y="2355699"/>
            <a:ext cx="506700" cy="410100"/>
          </a:xfrm>
          <a:prstGeom prst="rect">
            <a:avLst/>
          </a:prstGeom>
          <a:solidFill>
            <a:srgbClr val="3D3D3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50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24" name="Google Shape;4124;p77"/>
          <p:cNvSpPr/>
          <p:nvPr/>
        </p:nvSpPr>
        <p:spPr>
          <a:xfrm>
            <a:off x="2206285" y="2765699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4125" name="Google Shape;4125;p77"/>
          <p:cNvSpPr/>
          <p:nvPr/>
        </p:nvSpPr>
        <p:spPr>
          <a:xfrm>
            <a:off x="1692187" y="1945600"/>
            <a:ext cx="5073300" cy="410100"/>
          </a:xfrm>
          <a:prstGeom prst="rect">
            <a:avLst/>
          </a:prstGeom>
          <a:solidFill>
            <a:srgbClr val="464646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 dirty="0" err="1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Roboto"/>
                <a:sym typeface="Roboto"/>
              </a:rPr>
              <a:t>週期</a:t>
            </a:r>
            <a:r>
              <a:rPr lang="en-US" sz="13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1</a:t>
            </a:r>
            <a:endParaRPr sz="1300" b="1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26" name="Google Shape;4126;p77"/>
          <p:cNvSpPr/>
          <p:nvPr/>
        </p:nvSpPr>
        <p:spPr>
          <a:xfrm>
            <a:off x="4235461" y="2355699"/>
            <a:ext cx="506700" cy="410100"/>
          </a:xfrm>
          <a:prstGeom prst="rect">
            <a:avLst/>
          </a:prstGeom>
          <a:solidFill>
            <a:srgbClr val="464646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60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27" name="Google Shape;4127;p77"/>
          <p:cNvSpPr/>
          <p:nvPr/>
        </p:nvSpPr>
        <p:spPr>
          <a:xfrm>
            <a:off x="4742437" y="2356199"/>
            <a:ext cx="506700" cy="410100"/>
          </a:xfrm>
          <a:prstGeom prst="rect">
            <a:avLst/>
          </a:prstGeom>
          <a:solidFill>
            <a:srgbClr val="464646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70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28" name="Google Shape;4128;p77"/>
          <p:cNvSpPr/>
          <p:nvPr/>
        </p:nvSpPr>
        <p:spPr>
          <a:xfrm>
            <a:off x="5249414" y="2355699"/>
            <a:ext cx="506700" cy="410100"/>
          </a:xfrm>
          <a:prstGeom prst="rect">
            <a:avLst/>
          </a:prstGeom>
          <a:solidFill>
            <a:srgbClr val="464646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80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29" name="Google Shape;4129;p77"/>
          <p:cNvSpPr/>
          <p:nvPr/>
        </p:nvSpPr>
        <p:spPr>
          <a:xfrm>
            <a:off x="5756789" y="2356199"/>
            <a:ext cx="506700" cy="410100"/>
          </a:xfrm>
          <a:prstGeom prst="rect">
            <a:avLst/>
          </a:prstGeom>
          <a:solidFill>
            <a:srgbClr val="505050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90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30" name="Google Shape;4130;p77"/>
          <p:cNvSpPr/>
          <p:nvPr/>
        </p:nvSpPr>
        <p:spPr>
          <a:xfrm>
            <a:off x="6263765" y="2355699"/>
            <a:ext cx="506700" cy="410100"/>
          </a:xfrm>
          <a:prstGeom prst="rect">
            <a:avLst/>
          </a:prstGeom>
          <a:solidFill>
            <a:srgbClr val="505050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100</a:t>
            </a:r>
            <a:endParaRPr sz="12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31" name="Google Shape;4131;p77"/>
          <p:cNvSpPr/>
          <p:nvPr/>
        </p:nvSpPr>
        <p:spPr>
          <a:xfrm>
            <a:off x="6770742" y="2355699"/>
            <a:ext cx="506700" cy="410100"/>
          </a:xfrm>
          <a:prstGeom prst="rect">
            <a:avLst/>
          </a:prstGeom>
          <a:solidFill>
            <a:srgbClr val="505050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110</a:t>
            </a:r>
            <a:endParaRPr sz="12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32" name="Google Shape;4132;p77"/>
          <p:cNvSpPr/>
          <p:nvPr/>
        </p:nvSpPr>
        <p:spPr>
          <a:xfrm>
            <a:off x="346575" y="3382034"/>
            <a:ext cx="846300" cy="617100"/>
          </a:xfrm>
          <a:prstGeom prst="rect">
            <a:avLst/>
          </a:prstGeom>
          <a:solidFill>
            <a:srgbClr val="2F2F2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Cell 1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70 ms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33" name="Google Shape;4133;p77"/>
          <p:cNvSpPr/>
          <p:nvPr/>
        </p:nvSpPr>
        <p:spPr>
          <a:xfrm>
            <a:off x="346575" y="3998729"/>
            <a:ext cx="846300" cy="617100"/>
          </a:xfrm>
          <a:prstGeom prst="rect">
            <a:avLst/>
          </a:prstGeom>
          <a:solidFill>
            <a:srgbClr val="3D3D3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Cell 2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30 ms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34" name="Google Shape;4134;p77"/>
          <p:cNvSpPr/>
          <p:nvPr/>
        </p:nvSpPr>
        <p:spPr>
          <a:xfrm>
            <a:off x="346575" y="4615200"/>
            <a:ext cx="846300" cy="617100"/>
          </a:xfrm>
          <a:prstGeom prst="rect">
            <a:avLst/>
          </a:prstGeom>
          <a:solidFill>
            <a:srgbClr val="41414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Cell 3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70 ms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35" name="Google Shape;4135;p77"/>
          <p:cNvSpPr/>
          <p:nvPr/>
        </p:nvSpPr>
        <p:spPr>
          <a:xfrm>
            <a:off x="346575" y="5231873"/>
            <a:ext cx="846300" cy="617100"/>
          </a:xfrm>
          <a:prstGeom prst="rect">
            <a:avLst/>
          </a:prstGeom>
          <a:solidFill>
            <a:srgbClr val="41414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Cell 4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30 ms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36" name="Google Shape;4136;p77"/>
          <p:cNvSpPr/>
          <p:nvPr/>
        </p:nvSpPr>
        <p:spPr>
          <a:xfrm>
            <a:off x="346580" y="2355574"/>
            <a:ext cx="846300" cy="1027200"/>
          </a:xfrm>
          <a:prstGeom prst="rect">
            <a:avLst/>
          </a:prstGeom>
          <a:solidFill>
            <a:srgbClr val="2F2F2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Map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100 ms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37" name="Google Shape;4137;p77"/>
          <p:cNvSpPr/>
          <p:nvPr/>
        </p:nvSpPr>
        <p:spPr>
          <a:xfrm>
            <a:off x="7278995" y="2355699"/>
            <a:ext cx="506700" cy="410100"/>
          </a:xfrm>
          <a:prstGeom prst="rect">
            <a:avLst/>
          </a:prstGeom>
          <a:solidFill>
            <a:srgbClr val="2F2F2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120</a:t>
            </a:r>
            <a:endParaRPr sz="12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38" name="Google Shape;4138;p77"/>
          <p:cNvSpPr/>
          <p:nvPr/>
        </p:nvSpPr>
        <p:spPr>
          <a:xfrm>
            <a:off x="7785972" y="2355699"/>
            <a:ext cx="506700" cy="410100"/>
          </a:xfrm>
          <a:prstGeom prst="rect">
            <a:avLst/>
          </a:prstGeom>
          <a:solidFill>
            <a:srgbClr val="2F2F2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130</a:t>
            </a:r>
            <a:endParaRPr sz="12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39" name="Google Shape;4139;p77"/>
          <p:cNvSpPr/>
          <p:nvPr/>
        </p:nvSpPr>
        <p:spPr>
          <a:xfrm>
            <a:off x="8292948" y="2355699"/>
            <a:ext cx="506700" cy="410100"/>
          </a:xfrm>
          <a:prstGeom prst="rect">
            <a:avLst/>
          </a:prstGeom>
          <a:solidFill>
            <a:srgbClr val="2F2F2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140</a:t>
            </a:r>
            <a:endParaRPr sz="12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40" name="Google Shape;4140;p77"/>
          <p:cNvSpPr/>
          <p:nvPr/>
        </p:nvSpPr>
        <p:spPr>
          <a:xfrm>
            <a:off x="6781252" y="1945600"/>
            <a:ext cx="5062200" cy="410100"/>
          </a:xfrm>
          <a:prstGeom prst="rect">
            <a:avLst/>
          </a:prstGeom>
          <a:solidFill>
            <a:srgbClr val="3D3D3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 dirty="0" err="1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Roboto"/>
                <a:sym typeface="Roboto"/>
              </a:rPr>
              <a:t>週期</a:t>
            </a:r>
            <a:r>
              <a:rPr lang="en-US" sz="13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2</a:t>
            </a:r>
            <a:endParaRPr sz="1300" b="1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41" name="Google Shape;4141;p77"/>
          <p:cNvSpPr/>
          <p:nvPr/>
        </p:nvSpPr>
        <p:spPr>
          <a:xfrm>
            <a:off x="8801202" y="2355699"/>
            <a:ext cx="506700" cy="410100"/>
          </a:xfrm>
          <a:prstGeom prst="rect">
            <a:avLst/>
          </a:prstGeom>
          <a:solidFill>
            <a:srgbClr val="3D3D3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150</a:t>
            </a:r>
            <a:endParaRPr sz="12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42" name="Google Shape;4142;p77"/>
          <p:cNvSpPr/>
          <p:nvPr/>
        </p:nvSpPr>
        <p:spPr>
          <a:xfrm>
            <a:off x="9308178" y="2355699"/>
            <a:ext cx="506700" cy="410100"/>
          </a:xfrm>
          <a:prstGeom prst="rect">
            <a:avLst/>
          </a:prstGeom>
          <a:solidFill>
            <a:srgbClr val="3D3D3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160</a:t>
            </a:r>
            <a:endParaRPr sz="12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43" name="Google Shape;4143;p77"/>
          <p:cNvSpPr/>
          <p:nvPr/>
        </p:nvSpPr>
        <p:spPr>
          <a:xfrm>
            <a:off x="9815154" y="2355699"/>
            <a:ext cx="506700" cy="410100"/>
          </a:xfrm>
          <a:prstGeom prst="rect">
            <a:avLst/>
          </a:prstGeom>
          <a:solidFill>
            <a:srgbClr val="3D3D3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170</a:t>
            </a:r>
            <a:endParaRPr sz="12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44" name="Google Shape;4144;p77"/>
          <p:cNvSpPr/>
          <p:nvPr/>
        </p:nvSpPr>
        <p:spPr>
          <a:xfrm>
            <a:off x="10322104" y="2355699"/>
            <a:ext cx="506700" cy="410100"/>
          </a:xfrm>
          <a:prstGeom prst="rect">
            <a:avLst/>
          </a:prstGeom>
          <a:solidFill>
            <a:srgbClr val="3D3D3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180</a:t>
            </a:r>
            <a:endParaRPr sz="12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45" name="Google Shape;4145;p77"/>
          <p:cNvSpPr/>
          <p:nvPr/>
        </p:nvSpPr>
        <p:spPr>
          <a:xfrm>
            <a:off x="10829081" y="2355699"/>
            <a:ext cx="506700" cy="410100"/>
          </a:xfrm>
          <a:prstGeom prst="rect">
            <a:avLst/>
          </a:prstGeom>
          <a:solidFill>
            <a:srgbClr val="3D3D3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190</a:t>
            </a:r>
            <a:endParaRPr sz="12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46" name="Google Shape;4146;p77"/>
          <p:cNvSpPr/>
          <p:nvPr/>
        </p:nvSpPr>
        <p:spPr>
          <a:xfrm>
            <a:off x="11336057" y="2355699"/>
            <a:ext cx="506700" cy="410100"/>
          </a:xfrm>
          <a:prstGeom prst="rect">
            <a:avLst/>
          </a:prstGeom>
          <a:solidFill>
            <a:srgbClr val="3D3D3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200</a:t>
            </a:r>
            <a:endParaRPr sz="12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47" name="Google Shape;4147;p77"/>
          <p:cNvSpPr/>
          <p:nvPr/>
        </p:nvSpPr>
        <p:spPr>
          <a:xfrm>
            <a:off x="2713045" y="2765674"/>
            <a:ext cx="506700" cy="617100"/>
          </a:xfrm>
          <a:prstGeom prst="rect">
            <a:avLst/>
          </a:prstGeom>
          <a:solidFill>
            <a:srgbClr val="4424B5">
              <a:alpha val="49800"/>
            </a:srgb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4148" name="Google Shape;4148;p77"/>
          <p:cNvSpPr/>
          <p:nvPr/>
        </p:nvSpPr>
        <p:spPr>
          <a:xfrm>
            <a:off x="3220778" y="2765699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4149" name="Google Shape;4149;p77"/>
          <p:cNvSpPr/>
          <p:nvPr/>
        </p:nvSpPr>
        <p:spPr>
          <a:xfrm>
            <a:off x="3728873" y="2765699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4150" name="Google Shape;4150;p77"/>
          <p:cNvSpPr/>
          <p:nvPr/>
        </p:nvSpPr>
        <p:spPr>
          <a:xfrm>
            <a:off x="4232048" y="2765674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4151" name="Google Shape;4151;p77"/>
          <p:cNvSpPr/>
          <p:nvPr/>
        </p:nvSpPr>
        <p:spPr>
          <a:xfrm>
            <a:off x="4739782" y="2765699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4152" name="Google Shape;4152;p77"/>
          <p:cNvSpPr/>
          <p:nvPr/>
        </p:nvSpPr>
        <p:spPr>
          <a:xfrm>
            <a:off x="5247876" y="2765699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4153" name="Google Shape;4153;p77"/>
          <p:cNvSpPr/>
          <p:nvPr/>
        </p:nvSpPr>
        <p:spPr>
          <a:xfrm>
            <a:off x="5757042" y="2765674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4154" name="Google Shape;4154;p77"/>
          <p:cNvSpPr/>
          <p:nvPr/>
        </p:nvSpPr>
        <p:spPr>
          <a:xfrm>
            <a:off x="6264776" y="2765699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4155" name="Google Shape;4155;p77"/>
          <p:cNvSpPr/>
          <p:nvPr/>
        </p:nvSpPr>
        <p:spPr>
          <a:xfrm>
            <a:off x="6772871" y="2765699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4156" name="Google Shape;4156;p77"/>
          <p:cNvSpPr/>
          <p:nvPr/>
        </p:nvSpPr>
        <p:spPr>
          <a:xfrm>
            <a:off x="7279631" y="2765674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4157" name="Google Shape;4157;p77"/>
          <p:cNvSpPr/>
          <p:nvPr/>
        </p:nvSpPr>
        <p:spPr>
          <a:xfrm>
            <a:off x="7787364" y="2765699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4158" name="Google Shape;4158;p77"/>
          <p:cNvSpPr/>
          <p:nvPr/>
        </p:nvSpPr>
        <p:spPr>
          <a:xfrm>
            <a:off x="8295459" y="2765699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4159" name="Google Shape;4159;p77"/>
          <p:cNvSpPr/>
          <p:nvPr/>
        </p:nvSpPr>
        <p:spPr>
          <a:xfrm>
            <a:off x="8798634" y="2765674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4160" name="Google Shape;4160;p77"/>
          <p:cNvSpPr/>
          <p:nvPr/>
        </p:nvSpPr>
        <p:spPr>
          <a:xfrm>
            <a:off x="9306368" y="2765699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4161" name="Google Shape;4161;p77"/>
          <p:cNvSpPr/>
          <p:nvPr/>
        </p:nvSpPr>
        <p:spPr>
          <a:xfrm>
            <a:off x="9814462" y="2765699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4162" name="Google Shape;4162;p77"/>
          <p:cNvSpPr/>
          <p:nvPr/>
        </p:nvSpPr>
        <p:spPr>
          <a:xfrm>
            <a:off x="10322523" y="2765674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4163" name="Google Shape;4163;p77"/>
          <p:cNvSpPr/>
          <p:nvPr/>
        </p:nvSpPr>
        <p:spPr>
          <a:xfrm>
            <a:off x="10830257" y="2765699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4164" name="Google Shape;4164;p77"/>
          <p:cNvSpPr/>
          <p:nvPr/>
        </p:nvSpPr>
        <p:spPr>
          <a:xfrm>
            <a:off x="11338352" y="2765699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4165" name="Google Shape;4165;p77"/>
          <p:cNvSpPr/>
          <p:nvPr/>
        </p:nvSpPr>
        <p:spPr>
          <a:xfrm>
            <a:off x="1189818" y="3382186"/>
            <a:ext cx="506700" cy="6171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4166" name="Google Shape;4166;p77"/>
          <p:cNvSpPr/>
          <p:nvPr/>
        </p:nvSpPr>
        <p:spPr>
          <a:xfrm>
            <a:off x="1697552" y="3382211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4167" name="Google Shape;4167;p77"/>
          <p:cNvSpPr/>
          <p:nvPr/>
        </p:nvSpPr>
        <p:spPr>
          <a:xfrm>
            <a:off x="2205647" y="3382211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4168" name="Google Shape;4168;p77"/>
          <p:cNvSpPr/>
          <p:nvPr/>
        </p:nvSpPr>
        <p:spPr>
          <a:xfrm>
            <a:off x="2712406" y="3382186"/>
            <a:ext cx="506700" cy="617100"/>
          </a:xfrm>
          <a:prstGeom prst="rect">
            <a:avLst/>
          </a:prstGeom>
          <a:solidFill>
            <a:srgbClr val="4424B5">
              <a:alpha val="49800"/>
            </a:srgb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4169" name="Google Shape;4169;p77"/>
          <p:cNvSpPr/>
          <p:nvPr/>
        </p:nvSpPr>
        <p:spPr>
          <a:xfrm>
            <a:off x="3220140" y="338221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4170" name="Google Shape;4170;p77"/>
          <p:cNvSpPr/>
          <p:nvPr/>
        </p:nvSpPr>
        <p:spPr>
          <a:xfrm>
            <a:off x="3728235" y="338221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4171" name="Google Shape;4171;p77"/>
          <p:cNvSpPr/>
          <p:nvPr/>
        </p:nvSpPr>
        <p:spPr>
          <a:xfrm>
            <a:off x="4231409" y="33821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4172" name="Google Shape;4172;p77"/>
          <p:cNvSpPr/>
          <p:nvPr/>
        </p:nvSpPr>
        <p:spPr>
          <a:xfrm>
            <a:off x="4739143" y="338221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4173" name="Google Shape;4173;p77"/>
          <p:cNvSpPr/>
          <p:nvPr/>
        </p:nvSpPr>
        <p:spPr>
          <a:xfrm>
            <a:off x="5247238" y="338221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4174" name="Google Shape;4174;p77"/>
          <p:cNvSpPr/>
          <p:nvPr/>
        </p:nvSpPr>
        <p:spPr>
          <a:xfrm>
            <a:off x="5756404" y="33821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4175" name="Google Shape;4175;p77"/>
          <p:cNvSpPr/>
          <p:nvPr/>
        </p:nvSpPr>
        <p:spPr>
          <a:xfrm>
            <a:off x="6264138" y="338221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4176" name="Google Shape;4176;p77"/>
          <p:cNvSpPr/>
          <p:nvPr/>
        </p:nvSpPr>
        <p:spPr>
          <a:xfrm>
            <a:off x="6772233" y="338221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4177" name="Google Shape;4177;p77"/>
          <p:cNvSpPr/>
          <p:nvPr/>
        </p:nvSpPr>
        <p:spPr>
          <a:xfrm>
            <a:off x="7278992" y="33821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4178" name="Google Shape;4178;p77"/>
          <p:cNvSpPr/>
          <p:nvPr/>
        </p:nvSpPr>
        <p:spPr>
          <a:xfrm>
            <a:off x="7786726" y="338221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4179" name="Google Shape;4179;p77"/>
          <p:cNvSpPr/>
          <p:nvPr/>
        </p:nvSpPr>
        <p:spPr>
          <a:xfrm>
            <a:off x="8294821" y="338221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4180" name="Google Shape;4180;p77"/>
          <p:cNvSpPr/>
          <p:nvPr/>
        </p:nvSpPr>
        <p:spPr>
          <a:xfrm>
            <a:off x="8797995" y="33821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4181" name="Google Shape;4181;p77"/>
          <p:cNvSpPr/>
          <p:nvPr/>
        </p:nvSpPr>
        <p:spPr>
          <a:xfrm>
            <a:off x="9305729" y="338221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4182" name="Google Shape;4182;p77"/>
          <p:cNvSpPr/>
          <p:nvPr/>
        </p:nvSpPr>
        <p:spPr>
          <a:xfrm>
            <a:off x="9813824" y="338221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4183" name="Google Shape;4183;p77"/>
          <p:cNvSpPr/>
          <p:nvPr/>
        </p:nvSpPr>
        <p:spPr>
          <a:xfrm>
            <a:off x="10321885" y="33821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4184" name="Google Shape;4184;p77"/>
          <p:cNvSpPr/>
          <p:nvPr/>
        </p:nvSpPr>
        <p:spPr>
          <a:xfrm>
            <a:off x="10829619" y="338221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4185" name="Google Shape;4185;p77"/>
          <p:cNvSpPr/>
          <p:nvPr/>
        </p:nvSpPr>
        <p:spPr>
          <a:xfrm>
            <a:off x="11337714" y="338221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4186" name="Google Shape;4186;p77"/>
          <p:cNvSpPr/>
          <p:nvPr/>
        </p:nvSpPr>
        <p:spPr>
          <a:xfrm>
            <a:off x="1189813" y="4009332"/>
            <a:ext cx="503700" cy="6135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4187" name="Google Shape;4187;p77"/>
          <p:cNvSpPr/>
          <p:nvPr/>
        </p:nvSpPr>
        <p:spPr>
          <a:xfrm>
            <a:off x="1697552" y="3998786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4188" name="Google Shape;4188;p77"/>
          <p:cNvSpPr/>
          <p:nvPr/>
        </p:nvSpPr>
        <p:spPr>
          <a:xfrm>
            <a:off x="2205647" y="3998786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4189" name="Google Shape;4189;p77"/>
          <p:cNvSpPr/>
          <p:nvPr/>
        </p:nvSpPr>
        <p:spPr>
          <a:xfrm>
            <a:off x="2712406" y="3998761"/>
            <a:ext cx="506700" cy="617100"/>
          </a:xfrm>
          <a:prstGeom prst="rect">
            <a:avLst/>
          </a:prstGeom>
          <a:solidFill>
            <a:srgbClr val="4424B5">
              <a:alpha val="49800"/>
            </a:srgb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4190" name="Google Shape;4190;p77"/>
          <p:cNvSpPr/>
          <p:nvPr/>
        </p:nvSpPr>
        <p:spPr>
          <a:xfrm>
            <a:off x="3220140" y="39987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4191" name="Google Shape;4191;p77"/>
          <p:cNvSpPr/>
          <p:nvPr/>
        </p:nvSpPr>
        <p:spPr>
          <a:xfrm>
            <a:off x="3728235" y="39987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4192" name="Google Shape;4192;p77"/>
          <p:cNvSpPr/>
          <p:nvPr/>
        </p:nvSpPr>
        <p:spPr>
          <a:xfrm>
            <a:off x="4231409" y="3998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4193" name="Google Shape;4193;p77"/>
          <p:cNvSpPr/>
          <p:nvPr/>
        </p:nvSpPr>
        <p:spPr>
          <a:xfrm>
            <a:off x="4739143" y="39987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4194" name="Google Shape;4194;p77"/>
          <p:cNvSpPr/>
          <p:nvPr/>
        </p:nvSpPr>
        <p:spPr>
          <a:xfrm>
            <a:off x="5247238" y="39987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4195" name="Google Shape;4195;p77"/>
          <p:cNvSpPr/>
          <p:nvPr/>
        </p:nvSpPr>
        <p:spPr>
          <a:xfrm>
            <a:off x="5756404" y="3998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4196" name="Google Shape;4196;p77"/>
          <p:cNvSpPr/>
          <p:nvPr/>
        </p:nvSpPr>
        <p:spPr>
          <a:xfrm>
            <a:off x="6264138" y="39987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4197" name="Google Shape;4197;p77"/>
          <p:cNvSpPr/>
          <p:nvPr/>
        </p:nvSpPr>
        <p:spPr>
          <a:xfrm>
            <a:off x="6772233" y="39987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4198" name="Google Shape;4198;p77"/>
          <p:cNvSpPr/>
          <p:nvPr/>
        </p:nvSpPr>
        <p:spPr>
          <a:xfrm>
            <a:off x="7278992" y="3998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4199" name="Google Shape;4199;p77"/>
          <p:cNvSpPr/>
          <p:nvPr/>
        </p:nvSpPr>
        <p:spPr>
          <a:xfrm>
            <a:off x="7786726" y="39987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4200" name="Google Shape;4200;p77"/>
          <p:cNvSpPr/>
          <p:nvPr/>
        </p:nvSpPr>
        <p:spPr>
          <a:xfrm>
            <a:off x="8294821" y="39987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4201" name="Google Shape;4201;p77"/>
          <p:cNvSpPr/>
          <p:nvPr/>
        </p:nvSpPr>
        <p:spPr>
          <a:xfrm>
            <a:off x="8797995" y="3998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4202" name="Google Shape;4202;p77"/>
          <p:cNvSpPr/>
          <p:nvPr/>
        </p:nvSpPr>
        <p:spPr>
          <a:xfrm>
            <a:off x="9305729" y="39987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4203" name="Google Shape;4203;p77"/>
          <p:cNvSpPr/>
          <p:nvPr/>
        </p:nvSpPr>
        <p:spPr>
          <a:xfrm>
            <a:off x="9813824" y="39987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4204" name="Google Shape;4204;p77"/>
          <p:cNvSpPr/>
          <p:nvPr/>
        </p:nvSpPr>
        <p:spPr>
          <a:xfrm>
            <a:off x="10321885" y="3998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4205" name="Google Shape;4205;p77"/>
          <p:cNvSpPr/>
          <p:nvPr/>
        </p:nvSpPr>
        <p:spPr>
          <a:xfrm>
            <a:off x="10829619" y="39987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4206" name="Google Shape;4206;p77"/>
          <p:cNvSpPr/>
          <p:nvPr/>
        </p:nvSpPr>
        <p:spPr>
          <a:xfrm>
            <a:off x="11337714" y="39987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4207" name="Google Shape;4207;p77"/>
          <p:cNvSpPr/>
          <p:nvPr/>
        </p:nvSpPr>
        <p:spPr>
          <a:xfrm>
            <a:off x="1190825" y="4615736"/>
            <a:ext cx="506700" cy="6171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4208" name="Google Shape;4208;p77"/>
          <p:cNvSpPr/>
          <p:nvPr/>
        </p:nvSpPr>
        <p:spPr>
          <a:xfrm>
            <a:off x="1698558" y="4615761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4209" name="Google Shape;4209;p77"/>
          <p:cNvSpPr/>
          <p:nvPr/>
        </p:nvSpPr>
        <p:spPr>
          <a:xfrm>
            <a:off x="2206653" y="4615761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4210" name="Google Shape;4210;p77"/>
          <p:cNvSpPr/>
          <p:nvPr/>
        </p:nvSpPr>
        <p:spPr>
          <a:xfrm>
            <a:off x="2713413" y="4615736"/>
            <a:ext cx="506700" cy="617100"/>
          </a:xfrm>
          <a:prstGeom prst="rect">
            <a:avLst/>
          </a:prstGeom>
          <a:solidFill>
            <a:srgbClr val="4424B5">
              <a:alpha val="49800"/>
            </a:srgb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4211" name="Google Shape;4211;p77"/>
          <p:cNvSpPr/>
          <p:nvPr/>
        </p:nvSpPr>
        <p:spPr>
          <a:xfrm>
            <a:off x="3221147" y="4615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4212" name="Google Shape;4212;p77"/>
          <p:cNvSpPr/>
          <p:nvPr/>
        </p:nvSpPr>
        <p:spPr>
          <a:xfrm>
            <a:off x="3729241" y="4615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4213" name="Google Shape;4213;p77"/>
          <p:cNvSpPr/>
          <p:nvPr/>
        </p:nvSpPr>
        <p:spPr>
          <a:xfrm>
            <a:off x="4232416" y="461573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4214" name="Google Shape;4214;p77"/>
          <p:cNvSpPr/>
          <p:nvPr/>
        </p:nvSpPr>
        <p:spPr>
          <a:xfrm>
            <a:off x="4740150" y="4615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4215" name="Google Shape;4215;p77"/>
          <p:cNvSpPr/>
          <p:nvPr/>
        </p:nvSpPr>
        <p:spPr>
          <a:xfrm>
            <a:off x="5248245" y="4615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4216" name="Google Shape;4216;p77"/>
          <p:cNvSpPr/>
          <p:nvPr/>
        </p:nvSpPr>
        <p:spPr>
          <a:xfrm>
            <a:off x="5757411" y="461573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4217" name="Google Shape;4217;p77"/>
          <p:cNvSpPr/>
          <p:nvPr/>
        </p:nvSpPr>
        <p:spPr>
          <a:xfrm>
            <a:off x="6265144" y="4615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4218" name="Google Shape;4218;p77"/>
          <p:cNvSpPr/>
          <p:nvPr/>
        </p:nvSpPr>
        <p:spPr>
          <a:xfrm>
            <a:off x="6773239" y="4615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4219" name="Google Shape;4219;p77"/>
          <p:cNvSpPr/>
          <p:nvPr/>
        </p:nvSpPr>
        <p:spPr>
          <a:xfrm>
            <a:off x="7279999" y="461573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4220" name="Google Shape;4220;p77"/>
          <p:cNvSpPr/>
          <p:nvPr/>
        </p:nvSpPr>
        <p:spPr>
          <a:xfrm>
            <a:off x="7787733" y="4615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4221" name="Google Shape;4221;p77"/>
          <p:cNvSpPr/>
          <p:nvPr/>
        </p:nvSpPr>
        <p:spPr>
          <a:xfrm>
            <a:off x="8295827" y="4615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4222" name="Google Shape;4222;p77"/>
          <p:cNvSpPr/>
          <p:nvPr/>
        </p:nvSpPr>
        <p:spPr>
          <a:xfrm>
            <a:off x="8799002" y="461573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4223" name="Google Shape;4223;p77"/>
          <p:cNvSpPr/>
          <p:nvPr/>
        </p:nvSpPr>
        <p:spPr>
          <a:xfrm>
            <a:off x="9306736" y="4615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4224" name="Google Shape;4224;p77"/>
          <p:cNvSpPr/>
          <p:nvPr/>
        </p:nvSpPr>
        <p:spPr>
          <a:xfrm>
            <a:off x="9814831" y="4615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4225" name="Google Shape;4225;p77"/>
          <p:cNvSpPr/>
          <p:nvPr/>
        </p:nvSpPr>
        <p:spPr>
          <a:xfrm>
            <a:off x="10322892" y="461573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4226" name="Google Shape;4226;p77"/>
          <p:cNvSpPr/>
          <p:nvPr/>
        </p:nvSpPr>
        <p:spPr>
          <a:xfrm>
            <a:off x="10830625" y="4615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4227" name="Google Shape;4227;p77"/>
          <p:cNvSpPr/>
          <p:nvPr/>
        </p:nvSpPr>
        <p:spPr>
          <a:xfrm>
            <a:off x="11338720" y="4615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4228" name="Google Shape;4228;p77"/>
          <p:cNvSpPr/>
          <p:nvPr/>
        </p:nvSpPr>
        <p:spPr>
          <a:xfrm>
            <a:off x="1189818" y="5231885"/>
            <a:ext cx="506700" cy="6171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4229" name="Google Shape;4229;p77"/>
          <p:cNvSpPr/>
          <p:nvPr/>
        </p:nvSpPr>
        <p:spPr>
          <a:xfrm>
            <a:off x="1697552" y="5231910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4230" name="Google Shape;4230;p77"/>
          <p:cNvSpPr/>
          <p:nvPr/>
        </p:nvSpPr>
        <p:spPr>
          <a:xfrm>
            <a:off x="2205647" y="5231910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4231" name="Google Shape;4231;p77"/>
          <p:cNvSpPr/>
          <p:nvPr/>
        </p:nvSpPr>
        <p:spPr>
          <a:xfrm>
            <a:off x="2712406" y="5231885"/>
            <a:ext cx="506700" cy="617100"/>
          </a:xfrm>
          <a:prstGeom prst="rect">
            <a:avLst/>
          </a:prstGeom>
          <a:solidFill>
            <a:srgbClr val="4424B5">
              <a:alpha val="49800"/>
            </a:srgb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4232" name="Google Shape;4232;p77"/>
          <p:cNvSpPr/>
          <p:nvPr/>
        </p:nvSpPr>
        <p:spPr>
          <a:xfrm>
            <a:off x="3220140" y="5231910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4233" name="Google Shape;4233;p77"/>
          <p:cNvSpPr/>
          <p:nvPr/>
        </p:nvSpPr>
        <p:spPr>
          <a:xfrm>
            <a:off x="3728235" y="5231910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4234" name="Google Shape;4234;p77"/>
          <p:cNvSpPr/>
          <p:nvPr/>
        </p:nvSpPr>
        <p:spPr>
          <a:xfrm>
            <a:off x="4231409" y="5231885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4235" name="Google Shape;4235;p77"/>
          <p:cNvSpPr/>
          <p:nvPr/>
        </p:nvSpPr>
        <p:spPr>
          <a:xfrm>
            <a:off x="4739143" y="5231910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4236" name="Google Shape;4236;p77"/>
          <p:cNvSpPr/>
          <p:nvPr/>
        </p:nvSpPr>
        <p:spPr>
          <a:xfrm>
            <a:off x="5247238" y="5231910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4237" name="Google Shape;4237;p77"/>
          <p:cNvSpPr/>
          <p:nvPr/>
        </p:nvSpPr>
        <p:spPr>
          <a:xfrm>
            <a:off x="5756404" y="5231885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4238" name="Google Shape;4238;p77"/>
          <p:cNvSpPr/>
          <p:nvPr/>
        </p:nvSpPr>
        <p:spPr>
          <a:xfrm>
            <a:off x="6264138" y="5231910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4239" name="Google Shape;4239;p77"/>
          <p:cNvSpPr/>
          <p:nvPr/>
        </p:nvSpPr>
        <p:spPr>
          <a:xfrm>
            <a:off x="6772233" y="5231910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4240" name="Google Shape;4240;p77"/>
          <p:cNvSpPr/>
          <p:nvPr/>
        </p:nvSpPr>
        <p:spPr>
          <a:xfrm>
            <a:off x="7278992" y="5231885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4241" name="Google Shape;4241;p77"/>
          <p:cNvSpPr/>
          <p:nvPr/>
        </p:nvSpPr>
        <p:spPr>
          <a:xfrm>
            <a:off x="7786726" y="5231910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4242" name="Google Shape;4242;p77"/>
          <p:cNvSpPr/>
          <p:nvPr/>
        </p:nvSpPr>
        <p:spPr>
          <a:xfrm>
            <a:off x="8294821" y="5231910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4243" name="Google Shape;4243;p77"/>
          <p:cNvSpPr/>
          <p:nvPr/>
        </p:nvSpPr>
        <p:spPr>
          <a:xfrm>
            <a:off x="8797995" y="5231885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4244" name="Google Shape;4244;p77"/>
          <p:cNvSpPr/>
          <p:nvPr/>
        </p:nvSpPr>
        <p:spPr>
          <a:xfrm>
            <a:off x="9305729" y="5231910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4245" name="Google Shape;4245;p77"/>
          <p:cNvSpPr/>
          <p:nvPr/>
        </p:nvSpPr>
        <p:spPr>
          <a:xfrm>
            <a:off x="9813824" y="5231910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4246" name="Google Shape;4246;p77"/>
          <p:cNvSpPr/>
          <p:nvPr/>
        </p:nvSpPr>
        <p:spPr>
          <a:xfrm>
            <a:off x="10321885" y="5231885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4247" name="Google Shape;4247;p77"/>
          <p:cNvSpPr/>
          <p:nvPr/>
        </p:nvSpPr>
        <p:spPr>
          <a:xfrm>
            <a:off x="10829619" y="5231910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4248" name="Google Shape;4248;p77"/>
          <p:cNvSpPr/>
          <p:nvPr/>
        </p:nvSpPr>
        <p:spPr>
          <a:xfrm>
            <a:off x="11337714" y="5231910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4249" name="Google Shape;4249;p77"/>
          <p:cNvSpPr txBox="1"/>
          <p:nvPr/>
        </p:nvSpPr>
        <p:spPr>
          <a:xfrm>
            <a:off x="1920450" y="450600"/>
            <a:ext cx="3450300" cy="10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rPr>
              <a:t> 3 times /  </a:t>
            </a:r>
            <a:r>
              <a:rPr lang="en-US" sz="36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rPr>
              <a:t>30 ms</a:t>
            </a:r>
            <a:endParaRPr sz="3600">
              <a:solidFill>
                <a:schemeClr val="accent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grpSp>
        <p:nvGrpSpPr>
          <p:cNvPr id="4250" name="Google Shape;4250;p77"/>
          <p:cNvGrpSpPr/>
          <p:nvPr/>
        </p:nvGrpSpPr>
        <p:grpSpPr>
          <a:xfrm>
            <a:off x="-61447" y="380620"/>
            <a:ext cx="1879681" cy="1167158"/>
            <a:chOff x="-117649" y="245151"/>
            <a:chExt cx="8551779" cy="5310089"/>
          </a:xfrm>
        </p:grpSpPr>
        <p:sp>
          <p:nvSpPr>
            <p:cNvPr id="4251" name="Google Shape;4251;p77"/>
            <p:cNvSpPr/>
            <p:nvPr/>
          </p:nvSpPr>
          <p:spPr>
            <a:xfrm>
              <a:off x="6240377" y="988908"/>
              <a:ext cx="446700" cy="152100"/>
            </a:xfrm>
            <a:prstGeom prst="roundRect">
              <a:avLst>
                <a:gd name="adj" fmla="val 16667"/>
              </a:avLst>
            </a:prstGeom>
            <a:solidFill>
              <a:schemeClr val="dk2"/>
            </a:solidFill>
            <a:ln w="381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2" name="Google Shape;4252;p77"/>
            <p:cNvSpPr/>
            <p:nvPr/>
          </p:nvSpPr>
          <p:spPr>
            <a:xfrm rot="5257651">
              <a:off x="6302612" y="1063266"/>
              <a:ext cx="318873" cy="152230"/>
            </a:xfrm>
            <a:prstGeom prst="roundRect">
              <a:avLst>
                <a:gd name="adj" fmla="val 16667"/>
              </a:avLst>
            </a:prstGeom>
            <a:solidFill>
              <a:schemeClr val="dk2"/>
            </a:solidFill>
            <a:ln w="381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253" name="Google Shape;4253;p77"/>
            <p:cNvGrpSpPr/>
            <p:nvPr/>
          </p:nvGrpSpPr>
          <p:grpSpPr>
            <a:xfrm>
              <a:off x="-117649" y="245151"/>
              <a:ext cx="8551779" cy="5310089"/>
              <a:chOff x="-105374" y="208276"/>
              <a:chExt cx="8551779" cy="5310089"/>
            </a:xfrm>
          </p:grpSpPr>
          <p:sp>
            <p:nvSpPr>
              <p:cNvPr id="4254" name="Google Shape;4254;p77"/>
              <p:cNvSpPr/>
              <p:nvPr/>
            </p:nvSpPr>
            <p:spPr>
              <a:xfrm>
                <a:off x="3190454" y="1998240"/>
                <a:ext cx="5255950" cy="3178650"/>
              </a:xfrm>
              <a:custGeom>
                <a:avLst/>
                <a:gdLst/>
                <a:ahLst/>
                <a:cxnLst/>
                <a:rect l="l" t="t" r="r" b="b"/>
                <a:pathLst>
                  <a:path w="210238" h="127146" extrusionOk="0">
                    <a:moveTo>
                      <a:pt x="1676" y="5611"/>
                    </a:moveTo>
                    <a:cubicBezTo>
                      <a:pt x="-13154" y="22572"/>
                      <a:pt x="80416" y="108276"/>
                      <a:pt x="107373" y="123106"/>
                    </a:cubicBezTo>
                    <a:cubicBezTo>
                      <a:pt x="134330" y="137936"/>
                      <a:pt x="149488" y="108030"/>
                      <a:pt x="163417" y="94593"/>
                    </a:cubicBezTo>
                    <a:cubicBezTo>
                      <a:pt x="177346" y="81156"/>
                      <a:pt x="185457" y="54691"/>
                      <a:pt x="190947" y="42482"/>
                    </a:cubicBezTo>
                    <a:cubicBezTo>
                      <a:pt x="196437" y="30274"/>
                      <a:pt x="227900" y="27487"/>
                      <a:pt x="196355" y="21342"/>
                    </a:cubicBezTo>
                    <a:cubicBezTo>
                      <a:pt x="164810" y="15197"/>
                      <a:pt x="16506" y="-11350"/>
                      <a:pt x="1676" y="561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</p:sp>
          <p:sp>
            <p:nvSpPr>
              <p:cNvPr id="4255" name="Google Shape;4255;p77"/>
              <p:cNvSpPr/>
              <p:nvPr/>
            </p:nvSpPr>
            <p:spPr>
              <a:xfrm>
                <a:off x="3247615" y="208276"/>
                <a:ext cx="5121106" cy="2949759"/>
              </a:xfrm>
              <a:custGeom>
                <a:avLst/>
                <a:gdLst/>
                <a:ahLst/>
                <a:cxnLst/>
                <a:rect l="l" t="t" r="r" b="b"/>
                <a:pathLst>
                  <a:path w="166920" h="96146" extrusionOk="0">
                    <a:moveTo>
                      <a:pt x="0" y="61568"/>
                    </a:moveTo>
                    <a:cubicBezTo>
                      <a:pt x="5251" y="57342"/>
                      <a:pt x="20747" y="44664"/>
                      <a:pt x="31505" y="36211"/>
                    </a:cubicBezTo>
                    <a:cubicBezTo>
                      <a:pt x="42263" y="27759"/>
                      <a:pt x="55966" y="16872"/>
                      <a:pt x="64546" y="10853"/>
                    </a:cubicBezTo>
                    <a:cubicBezTo>
                      <a:pt x="73127" y="4834"/>
                      <a:pt x="74920" y="480"/>
                      <a:pt x="82988" y="96"/>
                    </a:cubicBezTo>
                    <a:cubicBezTo>
                      <a:pt x="91056" y="-288"/>
                      <a:pt x="105783" y="6243"/>
                      <a:pt x="112955" y="8548"/>
                    </a:cubicBezTo>
                    <a:cubicBezTo>
                      <a:pt x="120127" y="10853"/>
                      <a:pt x="126914" y="11110"/>
                      <a:pt x="126018" y="13927"/>
                    </a:cubicBezTo>
                    <a:cubicBezTo>
                      <a:pt x="125122" y="16745"/>
                      <a:pt x="114237" y="23788"/>
                      <a:pt x="107577" y="25453"/>
                    </a:cubicBezTo>
                    <a:cubicBezTo>
                      <a:pt x="100918" y="27118"/>
                      <a:pt x="91312" y="19946"/>
                      <a:pt x="86061" y="23916"/>
                    </a:cubicBezTo>
                    <a:cubicBezTo>
                      <a:pt x="80810" y="27886"/>
                      <a:pt x="67876" y="44664"/>
                      <a:pt x="76072" y="49274"/>
                    </a:cubicBezTo>
                    <a:cubicBezTo>
                      <a:pt x="84268" y="53885"/>
                      <a:pt x="123969" y="51323"/>
                      <a:pt x="135239" y="51579"/>
                    </a:cubicBezTo>
                    <a:cubicBezTo>
                      <a:pt x="146509" y="51835"/>
                      <a:pt x="139082" y="48505"/>
                      <a:pt x="143692" y="50810"/>
                    </a:cubicBezTo>
                    <a:cubicBezTo>
                      <a:pt x="148303" y="53115"/>
                      <a:pt x="159188" y="59391"/>
                      <a:pt x="162902" y="65410"/>
                    </a:cubicBezTo>
                    <a:cubicBezTo>
                      <a:pt x="166616" y="71429"/>
                      <a:pt x="167896" y="81802"/>
                      <a:pt x="165975" y="86925"/>
                    </a:cubicBezTo>
                    <a:cubicBezTo>
                      <a:pt x="164054" y="92048"/>
                      <a:pt x="153809" y="94609"/>
                      <a:pt x="151376" y="96146"/>
                    </a:cubicBezTo>
                  </a:path>
                </a:pathLst>
              </a:custGeom>
              <a:solidFill>
                <a:srgbClr val="FFFFFF"/>
              </a:solidFill>
              <a:ln w="3810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256" name="Google Shape;4256;p77"/>
              <p:cNvSpPr/>
              <p:nvPr/>
            </p:nvSpPr>
            <p:spPr>
              <a:xfrm>
                <a:off x="5871377" y="4900500"/>
                <a:ext cx="1314024" cy="617865"/>
              </a:xfrm>
              <a:custGeom>
                <a:avLst/>
                <a:gdLst/>
                <a:ahLst/>
                <a:cxnLst/>
                <a:rect l="l" t="t" r="r" b="b"/>
                <a:pathLst>
                  <a:path w="42830" h="20139" extrusionOk="0">
                    <a:moveTo>
                      <a:pt x="40461" y="3842"/>
                    </a:moveTo>
                    <a:cubicBezTo>
                      <a:pt x="40717" y="5251"/>
                      <a:pt x="44431" y="9606"/>
                      <a:pt x="41998" y="12295"/>
                    </a:cubicBezTo>
                    <a:cubicBezTo>
                      <a:pt x="39565" y="14985"/>
                      <a:pt x="32650" y="20619"/>
                      <a:pt x="25862" y="19979"/>
                    </a:cubicBezTo>
                    <a:cubicBezTo>
                      <a:pt x="19075" y="19339"/>
                      <a:pt x="4987" y="11783"/>
                      <a:pt x="1273" y="8453"/>
                    </a:cubicBezTo>
                    <a:cubicBezTo>
                      <a:pt x="-2441" y="5123"/>
                      <a:pt x="3194" y="1409"/>
                      <a:pt x="3578" y="0"/>
                    </a:cubicBezTo>
                  </a:path>
                </a:pathLst>
              </a:custGeom>
              <a:solidFill>
                <a:srgbClr val="FFFFFF"/>
              </a:solidFill>
              <a:ln w="3810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257" name="Google Shape;4257;p77"/>
              <p:cNvSpPr/>
              <p:nvPr/>
            </p:nvSpPr>
            <p:spPr>
              <a:xfrm>
                <a:off x="5179864" y="1248025"/>
                <a:ext cx="2568300" cy="3058500"/>
              </a:xfrm>
              <a:prstGeom prst="ellipse">
                <a:avLst/>
              </a:prstGeom>
              <a:solidFill>
                <a:schemeClr val="lt2"/>
              </a:solidFill>
              <a:ln w="381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8" name="Google Shape;4258;p77"/>
              <p:cNvSpPr/>
              <p:nvPr/>
            </p:nvSpPr>
            <p:spPr>
              <a:xfrm>
                <a:off x="3187951" y="1982425"/>
                <a:ext cx="2514842" cy="3075593"/>
              </a:xfrm>
              <a:custGeom>
                <a:avLst/>
                <a:gdLst/>
                <a:ahLst/>
                <a:cxnLst/>
                <a:rect l="l" t="t" r="r" b="b"/>
                <a:pathLst>
                  <a:path w="111227" h="126217" extrusionOk="0">
                    <a:moveTo>
                      <a:pt x="111227" y="126217"/>
                    </a:moveTo>
                    <a:cubicBezTo>
                      <a:pt x="97626" y="124824"/>
                      <a:pt x="45352" y="119745"/>
                      <a:pt x="29620" y="117860"/>
                    </a:cubicBezTo>
                    <a:cubicBezTo>
                      <a:pt x="13889" y="115976"/>
                      <a:pt x="21017" y="115320"/>
                      <a:pt x="16838" y="114910"/>
                    </a:cubicBezTo>
                    <a:cubicBezTo>
                      <a:pt x="12659" y="114500"/>
                      <a:pt x="6432" y="116877"/>
                      <a:pt x="4547" y="115402"/>
                    </a:cubicBezTo>
                    <a:cubicBezTo>
                      <a:pt x="2663" y="113927"/>
                      <a:pt x="6268" y="123841"/>
                      <a:pt x="5531" y="106061"/>
                    </a:cubicBezTo>
                    <a:cubicBezTo>
                      <a:pt x="4794" y="88281"/>
                      <a:pt x="615" y="25683"/>
                      <a:pt x="123" y="8722"/>
                    </a:cubicBezTo>
                    <a:cubicBezTo>
                      <a:pt x="-369" y="-8239"/>
                      <a:pt x="2171" y="5035"/>
                      <a:pt x="2581" y="4297"/>
                    </a:cubicBezTo>
                  </a:path>
                </a:pathLst>
              </a:custGeom>
              <a:solidFill>
                <a:srgbClr val="FFFFFF"/>
              </a:solidFill>
              <a:ln w="3810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259" name="Google Shape;4259;p77"/>
              <p:cNvSpPr/>
              <p:nvPr/>
            </p:nvSpPr>
            <p:spPr>
              <a:xfrm>
                <a:off x="5455242" y="1512119"/>
                <a:ext cx="2023800" cy="2555100"/>
              </a:xfrm>
              <a:prstGeom prst="ellipse">
                <a:avLst/>
              </a:prstGeom>
              <a:solidFill>
                <a:schemeClr val="lt2"/>
              </a:solidFill>
              <a:ln w="381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4260" name="Google Shape;4260;p77"/>
              <p:cNvCxnSpPr/>
              <p:nvPr/>
            </p:nvCxnSpPr>
            <p:spPr>
              <a:xfrm>
                <a:off x="6480363" y="1884015"/>
                <a:ext cx="0" cy="76920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261" name="Google Shape;4261;p77"/>
              <p:cNvCxnSpPr/>
              <p:nvPr/>
            </p:nvCxnSpPr>
            <p:spPr>
              <a:xfrm rot="10800000">
                <a:off x="6455654" y="2658993"/>
                <a:ext cx="608100" cy="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4262" name="Google Shape;4262;p77"/>
              <p:cNvSpPr/>
              <p:nvPr/>
            </p:nvSpPr>
            <p:spPr>
              <a:xfrm>
                <a:off x="-105374" y="1869550"/>
                <a:ext cx="3420430" cy="3311917"/>
              </a:xfrm>
              <a:custGeom>
                <a:avLst/>
                <a:gdLst/>
                <a:ahLst/>
                <a:cxnLst/>
                <a:rect l="l" t="t" r="r" b="b"/>
                <a:pathLst>
                  <a:path w="135476" h="131178" extrusionOk="0">
                    <a:moveTo>
                      <a:pt x="131543" y="5489"/>
                    </a:moveTo>
                    <a:cubicBezTo>
                      <a:pt x="124087" y="5899"/>
                      <a:pt x="107536" y="8848"/>
                      <a:pt x="86806" y="7947"/>
                    </a:cubicBezTo>
                    <a:cubicBezTo>
                      <a:pt x="66076" y="7046"/>
                      <a:pt x="21012" y="410"/>
                      <a:pt x="7165" y="82"/>
                    </a:cubicBezTo>
                    <a:cubicBezTo>
                      <a:pt x="-6682" y="-246"/>
                      <a:pt x="3970" y="2786"/>
                      <a:pt x="3724" y="5981"/>
                    </a:cubicBezTo>
                    <a:cubicBezTo>
                      <a:pt x="3478" y="9177"/>
                      <a:pt x="5280" y="410"/>
                      <a:pt x="5690" y="19255"/>
                    </a:cubicBezTo>
                    <a:cubicBezTo>
                      <a:pt x="6100" y="38100"/>
                      <a:pt x="6346" y="100617"/>
                      <a:pt x="6182" y="119052"/>
                    </a:cubicBezTo>
                    <a:cubicBezTo>
                      <a:pt x="6018" y="137487"/>
                      <a:pt x="2905" y="128966"/>
                      <a:pt x="4707" y="129867"/>
                    </a:cubicBezTo>
                    <a:cubicBezTo>
                      <a:pt x="6510" y="130768"/>
                      <a:pt x="4953" y="126345"/>
                      <a:pt x="16997" y="124460"/>
                    </a:cubicBezTo>
                    <a:cubicBezTo>
                      <a:pt x="29042" y="122576"/>
                      <a:pt x="57228" y="119789"/>
                      <a:pt x="76974" y="118560"/>
                    </a:cubicBezTo>
                    <a:cubicBezTo>
                      <a:pt x="96721" y="117331"/>
                      <a:pt x="125726" y="117332"/>
                      <a:pt x="135476" y="117086"/>
                    </a:cubicBez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263" name="Google Shape;4263;p77"/>
              <p:cNvSpPr/>
              <p:nvPr/>
            </p:nvSpPr>
            <p:spPr>
              <a:xfrm>
                <a:off x="5810246" y="4307466"/>
                <a:ext cx="1781833" cy="786789"/>
              </a:xfrm>
              <a:custGeom>
                <a:avLst/>
                <a:gdLst/>
                <a:ahLst/>
                <a:cxnLst/>
                <a:rect l="l" t="t" r="r" b="b"/>
                <a:pathLst>
                  <a:path w="58078" h="25645" extrusionOk="0">
                    <a:moveTo>
                      <a:pt x="57822" y="896"/>
                    </a:moveTo>
                    <a:cubicBezTo>
                      <a:pt x="57438" y="2817"/>
                      <a:pt x="59615" y="8324"/>
                      <a:pt x="55517" y="12422"/>
                    </a:cubicBezTo>
                    <a:cubicBezTo>
                      <a:pt x="51419" y="16520"/>
                      <a:pt x="41301" y="24845"/>
                      <a:pt x="33233" y="25485"/>
                    </a:cubicBezTo>
                    <a:cubicBezTo>
                      <a:pt x="25165" y="26126"/>
                      <a:pt x="12615" y="19979"/>
                      <a:pt x="7108" y="16265"/>
                    </a:cubicBezTo>
                    <a:cubicBezTo>
                      <a:pt x="1601" y="12551"/>
                      <a:pt x="-192" y="5892"/>
                      <a:pt x="192" y="3202"/>
                    </a:cubicBezTo>
                    <a:cubicBezTo>
                      <a:pt x="576" y="513"/>
                      <a:pt x="3778" y="256"/>
                      <a:pt x="9413" y="128"/>
                    </a:cubicBezTo>
                    <a:cubicBezTo>
                      <a:pt x="15048" y="0"/>
                      <a:pt x="28495" y="1537"/>
                      <a:pt x="34002" y="2433"/>
                    </a:cubicBezTo>
                    <a:cubicBezTo>
                      <a:pt x="39509" y="3330"/>
                      <a:pt x="41045" y="4995"/>
                      <a:pt x="42454" y="5507"/>
                    </a:cubicBezTo>
                  </a:path>
                </a:pathLst>
              </a:custGeom>
              <a:solidFill>
                <a:srgbClr val="FFFFFF"/>
              </a:solidFill>
              <a:ln w="3810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264" name="Google Shape;4264;p77"/>
              <p:cNvSpPr/>
              <p:nvPr/>
            </p:nvSpPr>
            <p:spPr>
              <a:xfrm>
                <a:off x="7155381" y="3174432"/>
                <a:ext cx="1101136" cy="1270551"/>
              </a:xfrm>
              <a:custGeom>
                <a:avLst/>
                <a:gdLst/>
                <a:ahLst/>
                <a:cxnLst/>
                <a:rect l="l" t="t" r="r" b="b"/>
                <a:pathLst>
                  <a:path w="35891" h="41413" extrusionOk="0">
                    <a:moveTo>
                      <a:pt x="30864" y="192"/>
                    </a:moveTo>
                    <a:cubicBezTo>
                      <a:pt x="35346" y="960"/>
                      <a:pt x="37652" y="18762"/>
                      <a:pt x="33938" y="25549"/>
                    </a:cubicBezTo>
                    <a:cubicBezTo>
                      <a:pt x="30224" y="32337"/>
                      <a:pt x="14216" y="39252"/>
                      <a:pt x="8581" y="40917"/>
                    </a:cubicBezTo>
                    <a:cubicBezTo>
                      <a:pt x="2946" y="42582"/>
                      <a:pt x="384" y="38868"/>
                      <a:pt x="128" y="35538"/>
                    </a:cubicBezTo>
                    <a:cubicBezTo>
                      <a:pt x="-128" y="32208"/>
                      <a:pt x="1921" y="26830"/>
                      <a:pt x="7044" y="20939"/>
                    </a:cubicBezTo>
                    <a:cubicBezTo>
                      <a:pt x="12167" y="15048"/>
                      <a:pt x="26382" y="-576"/>
                      <a:pt x="30864" y="192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</p:grpSp>
      <p:grpSp>
        <p:nvGrpSpPr>
          <p:cNvPr id="4265" name="Google Shape;4265;p77"/>
          <p:cNvGrpSpPr/>
          <p:nvPr/>
        </p:nvGrpSpPr>
        <p:grpSpPr>
          <a:xfrm>
            <a:off x="1189800" y="4073821"/>
            <a:ext cx="467371" cy="467371"/>
            <a:chOff x="608800" y="2095000"/>
            <a:chExt cx="3364800" cy="3364800"/>
          </a:xfrm>
        </p:grpSpPr>
        <p:sp>
          <p:nvSpPr>
            <p:cNvPr id="4266" name="Google Shape;4266;p77"/>
            <p:cNvSpPr/>
            <p:nvPr/>
          </p:nvSpPr>
          <p:spPr>
            <a:xfrm>
              <a:off x="608800" y="2095000"/>
              <a:ext cx="3364800" cy="33648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7" name="Google Shape;4267;p77"/>
            <p:cNvSpPr/>
            <p:nvPr/>
          </p:nvSpPr>
          <p:spPr>
            <a:xfrm>
              <a:off x="812152" y="3455300"/>
              <a:ext cx="1117800" cy="11178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8" name="Google Shape;4268;p77"/>
            <p:cNvSpPr/>
            <p:nvPr/>
          </p:nvSpPr>
          <p:spPr>
            <a:xfrm>
              <a:off x="1065396" y="3840649"/>
              <a:ext cx="477600" cy="4779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9" name="Google Shape;4269;p77"/>
            <p:cNvSpPr/>
            <p:nvPr/>
          </p:nvSpPr>
          <p:spPr>
            <a:xfrm>
              <a:off x="1929800" y="2439558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0" name="Google Shape;4270;p77"/>
            <p:cNvSpPr/>
            <p:nvPr/>
          </p:nvSpPr>
          <p:spPr>
            <a:xfrm>
              <a:off x="3141850" y="3709383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1" name="Google Shape;4271;p77"/>
            <p:cNvSpPr/>
            <p:nvPr/>
          </p:nvSpPr>
          <p:spPr>
            <a:xfrm>
              <a:off x="2344050" y="4691283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2" name="Google Shape;4272;p77"/>
            <p:cNvSpPr/>
            <p:nvPr/>
          </p:nvSpPr>
          <p:spPr>
            <a:xfrm>
              <a:off x="2831545" y="3168653"/>
              <a:ext cx="279300" cy="2793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3" name="Google Shape;4273;p77"/>
            <p:cNvSpPr/>
            <p:nvPr/>
          </p:nvSpPr>
          <p:spPr>
            <a:xfrm>
              <a:off x="2417295" y="3813478"/>
              <a:ext cx="279300" cy="2793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4" name="Google Shape;4274;p77"/>
            <p:cNvSpPr/>
            <p:nvPr/>
          </p:nvSpPr>
          <p:spPr>
            <a:xfrm>
              <a:off x="2898335" y="2604252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5" name="Google Shape;4275;p77"/>
            <p:cNvSpPr/>
            <p:nvPr/>
          </p:nvSpPr>
          <p:spPr>
            <a:xfrm>
              <a:off x="1569185" y="4855977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6" name="Google Shape;4276;p77"/>
            <p:cNvSpPr/>
            <p:nvPr/>
          </p:nvSpPr>
          <p:spPr>
            <a:xfrm>
              <a:off x="1569185" y="2892177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77" name="Google Shape;4277;p77"/>
          <p:cNvGrpSpPr/>
          <p:nvPr/>
        </p:nvGrpSpPr>
        <p:grpSpPr>
          <a:xfrm>
            <a:off x="1191265" y="3463837"/>
            <a:ext cx="464436" cy="464436"/>
            <a:chOff x="3764048" y="2224021"/>
            <a:chExt cx="1508400" cy="1508400"/>
          </a:xfrm>
        </p:grpSpPr>
        <p:sp>
          <p:nvSpPr>
            <p:cNvPr id="4278" name="Google Shape;4278;p77"/>
            <p:cNvSpPr/>
            <p:nvPr/>
          </p:nvSpPr>
          <p:spPr>
            <a:xfrm>
              <a:off x="3764048" y="2224021"/>
              <a:ext cx="1508400" cy="15084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9" name="Google Shape;4279;p77"/>
            <p:cNvSpPr/>
            <p:nvPr/>
          </p:nvSpPr>
          <p:spPr>
            <a:xfrm>
              <a:off x="3855211" y="2833844"/>
              <a:ext cx="501000" cy="501000"/>
            </a:xfrm>
            <a:prstGeom prst="ellipse">
              <a:avLst/>
            </a:prstGeom>
            <a:solidFill>
              <a:srgbClr val="E69138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0" name="Google Shape;4280;p77"/>
            <p:cNvSpPr/>
            <p:nvPr/>
          </p:nvSpPr>
          <p:spPr>
            <a:xfrm>
              <a:off x="3968741" y="3006596"/>
              <a:ext cx="214200" cy="214200"/>
            </a:xfrm>
            <a:prstGeom prst="ellipse">
              <a:avLst/>
            </a:prstGeom>
            <a:solidFill>
              <a:srgbClr val="B45F0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1" name="Google Shape;4281;p77"/>
            <p:cNvSpPr/>
            <p:nvPr/>
          </p:nvSpPr>
          <p:spPr>
            <a:xfrm>
              <a:off x="4356253" y="2378487"/>
              <a:ext cx="218400" cy="218400"/>
            </a:xfrm>
            <a:prstGeom prst="ellipse">
              <a:avLst/>
            </a:prstGeom>
            <a:solidFill>
              <a:srgbClr val="93C47D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2" name="Google Shape;4282;p77"/>
            <p:cNvSpPr/>
            <p:nvPr/>
          </p:nvSpPr>
          <p:spPr>
            <a:xfrm>
              <a:off x="4899615" y="2947749"/>
              <a:ext cx="218400" cy="218400"/>
            </a:xfrm>
            <a:prstGeom prst="ellipse">
              <a:avLst/>
            </a:prstGeom>
            <a:solidFill>
              <a:srgbClr val="D5A6BD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3" name="Google Shape;4283;p77"/>
            <p:cNvSpPr/>
            <p:nvPr/>
          </p:nvSpPr>
          <p:spPr>
            <a:xfrm>
              <a:off x="4541961" y="3387935"/>
              <a:ext cx="218400" cy="218400"/>
            </a:xfrm>
            <a:prstGeom prst="ellipse">
              <a:avLst/>
            </a:prstGeom>
            <a:solidFill>
              <a:srgbClr val="6FA8DC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4" name="Google Shape;4284;p77"/>
            <p:cNvSpPr/>
            <p:nvPr/>
          </p:nvSpPr>
          <p:spPr>
            <a:xfrm>
              <a:off x="4760505" y="2705340"/>
              <a:ext cx="125100" cy="1251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5" name="Google Shape;4285;p77"/>
            <p:cNvSpPr/>
            <p:nvPr/>
          </p:nvSpPr>
          <p:spPr>
            <a:xfrm>
              <a:off x="4574797" y="2994415"/>
              <a:ext cx="125100" cy="1251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6" name="Google Shape;4286;p77"/>
            <p:cNvSpPr/>
            <p:nvPr/>
          </p:nvSpPr>
          <p:spPr>
            <a:xfrm>
              <a:off x="4790447" y="2452319"/>
              <a:ext cx="70800" cy="708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7" name="Google Shape;4287;p77"/>
            <p:cNvSpPr/>
            <p:nvPr/>
          </p:nvSpPr>
          <p:spPr>
            <a:xfrm>
              <a:off x="4194589" y="3461767"/>
              <a:ext cx="70800" cy="708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8" name="Google Shape;4288;p77"/>
            <p:cNvSpPr/>
            <p:nvPr/>
          </p:nvSpPr>
          <p:spPr>
            <a:xfrm>
              <a:off x="4194589" y="2581396"/>
              <a:ext cx="70800" cy="708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89" name="Google Shape;4289;p77"/>
          <p:cNvGrpSpPr/>
          <p:nvPr/>
        </p:nvGrpSpPr>
        <p:grpSpPr>
          <a:xfrm>
            <a:off x="1189800" y="5313871"/>
            <a:ext cx="467371" cy="467371"/>
            <a:chOff x="608800" y="2095000"/>
            <a:chExt cx="3364800" cy="3364800"/>
          </a:xfrm>
        </p:grpSpPr>
        <p:sp>
          <p:nvSpPr>
            <p:cNvPr id="4290" name="Google Shape;4290;p77"/>
            <p:cNvSpPr/>
            <p:nvPr/>
          </p:nvSpPr>
          <p:spPr>
            <a:xfrm>
              <a:off x="608800" y="2095000"/>
              <a:ext cx="3364800" cy="33648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1" name="Google Shape;4291;p77"/>
            <p:cNvSpPr/>
            <p:nvPr/>
          </p:nvSpPr>
          <p:spPr>
            <a:xfrm>
              <a:off x="812152" y="3455300"/>
              <a:ext cx="1117800" cy="11178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2" name="Google Shape;4292;p77"/>
            <p:cNvSpPr/>
            <p:nvPr/>
          </p:nvSpPr>
          <p:spPr>
            <a:xfrm>
              <a:off x="1065396" y="3840649"/>
              <a:ext cx="477600" cy="4779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3" name="Google Shape;4293;p77"/>
            <p:cNvSpPr/>
            <p:nvPr/>
          </p:nvSpPr>
          <p:spPr>
            <a:xfrm>
              <a:off x="1929800" y="2439558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4" name="Google Shape;4294;p77"/>
            <p:cNvSpPr/>
            <p:nvPr/>
          </p:nvSpPr>
          <p:spPr>
            <a:xfrm>
              <a:off x="3141850" y="3709383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5" name="Google Shape;4295;p77"/>
            <p:cNvSpPr/>
            <p:nvPr/>
          </p:nvSpPr>
          <p:spPr>
            <a:xfrm>
              <a:off x="2344050" y="4691283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6" name="Google Shape;4296;p77"/>
            <p:cNvSpPr/>
            <p:nvPr/>
          </p:nvSpPr>
          <p:spPr>
            <a:xfrm>
              <a:off x="2831545" y="3168653"/>
              <a:ext cx="279300" cy="2793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7" name="Google Shape;4297;p77"/>
            <p:cNvSpPr/>
            <p:nvPr/>
          </p:nvSpPr>
          <p:spPr>
            <a:xfrm>
              <a:off x="2417295" y="3813478"/>
              <a:ext cx="279300" cy="2793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8" name="Google Shape;4298;p77"/>
            <p:cNvSpPr/>
            <p:nvPr/>
          </p:nvSpPr>
          <p:spPr>
            <a:xfrm>
              <a:off x="2898335" y="2604252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9" name="Google Shape;4299;p77"/>
            <p:cNvSpPr/>
            <p:nvPr/>
          </p:nvSpPr>
          <p:spPr>
            <a:xfrm>
              <a:off x="1569185" y="4855977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0" name="Google Shape;4300;p77"/>
            <p:cNvSpPr/>
            <p:nvPr/>
          </p:nvSpPr>
          <p:spPr>
            <a:xfrm>
              <a:off x="1569185" y="2892177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01" name="Google Shape;4301;p77"/>
          <p:cNvGrpSpPr/>
          <p:nvPr/>
        </p:nvGrpSpPr>
        <p:grpSpPr>
          <a:xfrm>
            <a:off x="1191265" y="4703887"/>
            <a:ext cx="464436" cy="464436"/>
            <a:chOff x="3764048" y="2224021"/>
            <a:chExt cx="1508400" cy="1508400"/>
          </a:xfrm>
        </p:grpSpPr>
        <p:sp>
          <p:nvSpPr>
            <p:cNvPr id="4302" name="Google Shape;4302;p77"/>
            <p:cNvSpPr/>
            <p:nvPr/>
          </p:nvSpPr>
          <p:spPr>
            <a:xfrm>
              <a:off x="3764048" y="2224021"/>
              <a:ext cx="1508400" cy="15084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3" name="Google Shape;4303;p77"/>
            <p:cNvSpPr/>
            <p:nvPr/>
          </p:nvSpPr>
          <p:spPr>
            <a:xfrm>
              <a:off x="3855211" y="2833844"/>
              <a:ext cx="501000" cy="501000"/>
            </a:xfrm>
            <a:prstGeom prst="ellipse">
              <a:avLst/>
            </a:prstGeom>
            <a:solidFill>
              <a:srgbClr val="E69138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4" name="Google Shape;4304;p77"/>
            <p:cNvSpPr/>
            <p:nvPr/>
          </p:nvSpPr>
          <p:spPr>
            <a:xfrm>
              <a:off x="3968741" y="3006596"/>
              <a:ext cx="214200" cy="214200"/>
            </a:xfrm>
            <a:prstGeom prst="ellipse">
              <a:avLst/>
            </a:prstGeom>
            <a:solidFill>
              <a:srgbClr val="B45F0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5" name="Google Shape;4305;p77"/>
            <p:cNvSpPr/>
            <p:nvPr/>
          </p:nvSpPr>
          <p:spPr>
            <a:xfrm>
              <a:off x="4356253" y="2378487"/>
              <a:ext cx="218400" cy="218400"/>
            </a:xfrm>
            <a:prstGeom prst="ellipse">
              <a:avLst/>
            </a:prstGeom>
            <a:solidFill>
              <a:srgbClr val="93C47D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6" name="Google Shape;4306;p77"/>
            <p:cNvSpPr/>
            <p:nvPr/>
          </p:nvSpPr>
          <p:spPr>
            <a:xfrm>
              <a:off x="4899615" y="2947749"/>
              <a:ext cx="218400" cy="218400"/>
            </a:xfrm>
            <a:prstGeom prst="ellipse">
              <a:avLst/>
            </a:prstGeom>
            <a:solidFill>
              <a:srgbClr val="D5A6BD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7" name="Google Shape;4307;p77"/>
            <p:cNvSpPr/>
            <p:nvPr/>
          </p:nvSpPr>
          <p:spPr>
            <a:xfrm>
              <a:off x="4541961" y="3387935"/>
              <a:ext cx="218400" cy="218400"/>
            </a:xfrm>
            <a:prstGeom prst="ellipse">
              <a:avLst/>
            </a:prstGeom>
            <a:solidFill>
              <a:srgbClr val="6FA8DC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8" name="Google Shape;4308;p77"/>
            <p:cNvSpPr/>
            <p:nvPr/>
          </p:nvSpPr>
          <p:spPr>
            <a:xfrm>
              <a:off x="4760505" y="2705340"/>
              <a:ext cx="125100" cy="1251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9" name="Google Shape;4309;p77"/>
            <p:cNvSpPr/>
            <p:nvPr/>
          </p:nvSpPr>
          <p:spPr>
            <a:xfrm>
              <a:off x="4574797" y="2994415"/>
              <a:ext cx="125100" cy="1251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0" name="Google Shape;4310;p77"/>
            <p:cNvSpPr/>
            <p:nvPr/>
          </p:nvSpPr>
          <p:spPr>
            <a:xfrm>
              <a:off x="4790447" y="2452319"/>
              <a:ext cx="70800" cy="708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1" name="Google Shape;4311;p77"/>
            <p:cNvSpPr/>
            <p:nvPr/>
          </p:nvSpPr>
          <p:spPr>
            <a:xfrm>
              <a:off x="4194589" y="3461767"/>
              <a:ext cx="70800" cy="708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2" name="Google Shape;4312;p77"/>
            <p:cNvSpPr/>
            <p:nvPr/>
          </p:nvSpPr>
          <p:spPr>
            <a:xfrm>
              <a:off x="4194589" y="2581396"/>
              <a:ext cx="70800" cy="708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8" name="Google Shape;4318;p78"/>
          <p:cNvSpPr/>
          <p:nvPr/>
        </p:nvSpPr>
        <p:spPr>
          <a:xfrm>
            <a:off x="1190456" y="2765674"/>
            <a:ext cx="506700" cy="6171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4319" name="Google Shape;4319;p78"/>
          <p:cNvSpPr/>
          <p:nvPr/>
        </p:nvSpPr>
        <p:spPr>
          <a:xfrm>
            <a:off x="1698190" y="2765699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4320" name="Google Shape;4320;p78"/>
          <p:cNvSpPr/>
          <p:nvPr/>
        </p:nvSpPr>
        <p:spPr>
          <a:xfrm>
            <a:off x="1191325" y="2355699"/>
            <a:ext cx="506700" cy="410100"/>
          </a:xfrm>
          <a:prstGeom prst="rect">
            <a:avLst/>
          </a:prstGeom>
          <a:solidFill>
            <a:srgbClr val="2F2F2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0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21" name="Google Shape;4321;p78"/>
          <p:cNvSpPr/>
          <p:nvPr/>
        </p:nvSpPr>
        <p:spPr>
          <a:xfrm>
            <a:off x="1698301" y="2355699"/>
            <a:ext cx="506700" cy="410100"/>
          </a:xfrm>
          <a:prstGeom prst="rect">
            <a:avLst/>
          </a:prstGeom>
          <a:solidFill>
            <a:srgbClr val="2F2F2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10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22" name="Google Shape;4322;p78"/>
          <p:cNvSpPr/>
          <p:nvPr/>
        </p:nvSpPr>
        <p:spPr>
          <a:xfrm>
            <a:off x="2205277" y="2355699"/>
            <a:ext cx="506700" cy="410100"/>
          </a:xfrm>
          <a:prstGeom prst="rect">
            <a:avLst/>
          </a:prstGeom>
          <a:solidFill>
            <a:srgbClr val="2F2F2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20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23" name="Google Shape;4323;p78"/>
          <p:cNvSpPr/>
          <p:nvPr/>
        </p:nvSpPr>
        <p:spPr>
          <a:xfrm>
            <a:off x="2713252" y="2355699"/>
            <a:ext cx="506700" cy="410100"/>
          </a:xfrm>
          <a:prstGeom prst="rect">
            <a:avLst/>
          </a:prstGeom>
          <a:solidFill>
            <a:srgbClr val="3D3D3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30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24" name="Google Shape;4324;p78"/>
          <p:cNvSpPr/>
          <p:nvPr/>
        </p:nvSpPr>
        <p:spPr>
          <a:xfrm>
            <a:off x="3220229" y="2355699"/>
            <a:ext cx="506700" cy="410100"/>
          </a:xfrm>
          <a:prstGeom prst="rect">
            <a:avLst/>
          </a:prstGeom>
          <a:solidFill>
            <a:srgbClr val="3D3D3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40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25" name="Google Shape;4325;p78"/>
          <p:cNvSpPr/>
          <p:nvPr/>
        </p:nvSpPr>
        <p:spPr>
          <a:xfrm>
            <a:off x="3727205" y="2355699"/>
            <a:ext cx="506700" cy="410100"/>
          </a:xfrm>
          <a:prstGeom prst="rect">
            <a:avLst/>
          </a:prstGeom>
          <a:solidFill>
            <a:srgbClr val="3D3D3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50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26" name="Google Shape;4326;p78"/>
          <p:cNvSpPr/>
          <p:nvPr/>
        </p:nvSpPr>
        <p:spPr>
          <a:xfrm>
            <a:off x="2206285" y="2765699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4327" name="Google Shape;4327;p78"/>
          <p:cNvSpPr/>
          <p:nvPr/>
        </p:nvSpPr>
        <p:spPr>
          <a:xfrm>
            <a:off x="1692187" y="1945600"/>
            <a:ext cx="5073300" cy="410100"/>
          </a:xfrm>
          <a:prstGeom prst="rect">
            <a:avLst/>
          </a:prstGeom>
          <a:solidFill>
            <a:srgbClr val="464646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 dirty="0" err="1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Roboto"/>
                <a:sym typeface="Roboto"/>
              </a:rPr>
              <a:t>週期</a:t>
            </a:r>
            <a:r>
              <a:rPr lang="en-US" sz="13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1</a:t>
            </a:r>
            <a:endParaRPr sz="1300" b="1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28" name="Google Shape;4328;p78"/>
          <p:cNvSpPr/>
          <p:nvPr/>
        </p:nvSpPr>
        <p:spPr>
          <a:xfrm>
            <a:off x="4235461" y="2355699"/>
            <a:ext cx="506700" cy="410100"/>
          </a:xfrm>
          <a:prstGeom prst="rect">
            <a:avLst/>
          </a:prstGeom>
          <a:solidFill>
            <a:srgbClr val="464646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60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29" name="Google Shape;4329;p78"/>
          <p:cNvSpPr/>
          <p:nvPr/>
        </p:nvSpPr>
        <p:spPr>
          <a:xfrm>
            <a:off x="4742437" y="2356199"/>
            <a:ext cx="506700" cy="410100"/>
          </a:xfrm>
          <a:prstGeom prst="rect">
            <a:avLst/>
          </a:prstGeom>
          <a:solidFill>
            <a:srgbClr val="464646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70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30" name="Google Shape;4330;p78"/>
          <p:cNvSpPr/>
          <p:nvPr/>
        </p:nvSpPr>
        <p:spPr>
          <a:xfrm>
            <a:off x="5249414" y="2355699"/>
            <a:ext cx="506700" cy="410100"/>
          </a:xfrm>
          <a:prstGeom prst="rect">
            <a:avLst/>
          </a:prstGeom>
          <a:solidFill>
            <a:srgbClr val="464646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80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31" name="Google Shape;4331;p78"/>
          <p:cNvSpPr/>
          <p:nvPr/>
        </p:nvSpPr>
        <p:spPr>
          <a:xfrm>
            <a:off x="5756789" y="2356199"/>
            <a:ext cx="506700" cy="410100"/>
          </a:xfrm>
          <a:prstGeom prst="rect">
            <a:avLst/>
          </a:prstGeom>
          <a:solidFill>
            <a:srgbClr val="505050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90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32" name="Google Shape;4332;p78"/>
          <p:cNvSpPr/>
          <p:nvPr/>
        </p:nvSpPr>
        <p:spPr>
          <a:xfrm>
            <a:off x="6263765" y="2355699"/>
            <a:ext cx="506700" cy="410100"/>
          </a:xfrm>
          <a:prstGeom prst="rect">
            <a:avLst/>
          </a:prstGeom>
          <a:solidFill>
            <a:srgbClr val="505050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100</a:t>
            </a:r>
            <a:endParaRPr sz="12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33" name="Google Shape;4333;p78"/>
          <p:cNvSpPr/>
          <p:nvPr/>
        </p:nvSpPr>
        <p:spPr>
          <a:xfrm>
            <a:off x="6770742" y="2355699"/>
            <a:ext cx="506700" cy="410100"/>
          </a:xfrm>
          <a:prstGeom prst="rect">
            <a:avLst/>
          </a:prstGeom>
          <a:solidFill>
            <a:srgbClr val="505050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110</a:t>
            </a:r>
            <a:endParaRPr sz="12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34" name="Google Shape;4334;p78"/>
          <p:cNvSpPr/>
          <p:nvPr/>
        </p:nvSpPr>
        <p:spPr>
          <a:xfrm>
            <a:off x="346575" y="3382034"/>
            <a:ext cx="846300" cy="617100"/>
          </a:xfrm>
          <a:prstGeom prst="rect">
            <a:avLst/>
          </a:prstGeom>
          <a:solidFill>
            <a:srgbClr val="2F2F2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Cell 1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70 ms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35" name="Google Shape;4335;p78"/>
          <p:cNvSpPr/>
          <p:nvPr/>
        </p:nvSpPr>
        <p:spPr>
          <a:xfrm>
            <a:off x="346575" y="3998729"/>
            <a:ext cx="846300" cy="617100"/>
          </a:xfrm>
          <a:prstGeom prst="rect">
            <a:avLst/>
          </a:prstGeom>
          <a:solidFill>
            <a:srgbClr val="3D3D3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Cell 2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30 ms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36" name="Google Shape;4336;p78"/>
          <p:cNvSpPr/>
          <p:nvPr/>
        </p:nvSpPr>
        <p:spPr>
          <a:xfrm>
            <a:off x="346575" y="4615200"/>
            <a:ext cx="846300" cy="617100"/>
          </a:xfrm>
          <a:prstGeom prst="rect">
            <a:avLst/>
          </a:prstGeom>
          <a:solidFill>
            <a:srgbClr val="41414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Cell 3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70 ms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37" name="Google Shape;4337;p78"/>
          <p:cNvSpPr/>
          <p:nvPr/>
        </p:nvSpPr>
        <p:spPr>
          <a:xfrm>
            <a:off x="346575" y="5231873"/>
            <a:ext cx="846300" cy="617100"/>
          </a:xfrm>
          <a:prstGeom prst="rect">
            <a:avLst/>
          </a:prstGeom>
          <a:solidFill>
            <a:srgbClr val="41414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Cell 4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30 ms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38" name="Google Shape;4338;p78"/>
          <p:cNvSpPr/>
          <p:nvPr/>
        </p:nvSpPr>
        <p:spPr>
          <a:xfrm>
            <a:off x="346580" y="2355574"/>
            <a:ext cx="846300" cy="1027200"/>
          </a:xfrm>
          <a:prstGeom prst="rect">
            <a:avLst/>
          </a:prstGeom>
          <a:solidFill>
            <a:srgbClr val="2F2F2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Map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100 ms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39" name="Google Shape;4339;p78"/>
          <p:cNvSpPr/>
          <p:nvPr/>
        </p:nvSpPr>
        <p:spPr>
          <a:xfrm>
            <a:off x="7278995" y="2355699"/>
            <a:ext cx="506700" cy="410100"/>
          </a:xfrm>
          <a:prstGeom prst="rect">
            <a:avLst/>
          </a:prstGeom>
          <a:solidFill>
            <a:srgbClr val="2F2F2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120</a:t>
            </a:r>
            <a:endParaRPr sz="12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40" name="Google Shape;4340;p78"/>
          <p:cNvSpPr/>
          <p:nvPr/>
        </p:nvSpPr>
        <p:spPr>
          <a:xfrm>
            <a:off x="7785972" y="2355699"/>
            <a:ext cx="506700" cy="410100"/>
          </a:xfrm>
          <a:prstGeom prst="rect">
            <a:avLst/>
          </a:prstGeom>
          <a:solidFill>
            <a:srgbClr val="2F2F2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130</a:t>
            </a:r>
            <a:endParaRPr sz="12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41" name="Google Shape;4341;p78"/>
          <p:cNvSpPr/>
          <p:nvPr/>
        </p:nvSpPr>
        <p:spPr>
          <a:xfrm>
            <a:off x="8292948" y="2355699"/>
            <a:ext cx="506700" cy="410100"/>
          </a:xfrm>
          <a:prstGeom prst="rect">
            <a:avLst/>
          </a:prstGeom>
          <a:solidFill>
            <a:srgbClr val="2F2F2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140</a:t>
            </a:r>
            <a:endParaRPr sz="12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42" name="Google Shape;4342;p78"/>
          <p:cNvSpPr/>
          <p:nvPr/>
        </p:nvSpPr>
        <p:spPr>
          <a:xfrm>
            <a:off x="6781252" y="1945600"/>
            <a:ext cx="5062200" cy="410100"/>
          </a:xfrm>
          <a:prstGeom prst="rect">
            <a:avLst/>
          </a:prstGeom>
          <a:solidFill>
            <a:srgbClr val="3D3D3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 dirty="0" err="1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Roboto"/>
                <a:sym typeface="Roboto"/>
              </a:rPr>
              <a:t>週期</a:t>
            </a:r>
            <a:r>
              <a:rPr lang="en-US" sz="13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2</a:t>
            </a:r>
            <a:endParaRPr sz="1300" b="1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43" name="Google Shape;4343;p78"/>
          <p:cNvSpPr/>
          <p:nvPr/>
        </p:nvSpPr>
        <p:spPr>
          <a:xfrm>
            <a:off x="8801202" y="2355699"/>
            <a:ext cx="506700" cy="410100"/>
          </a:xfrm>
          <a:prstGeom prst="rect">
            <a:avLst/>
          </a:prstGeom>
          <a:solidFill>
            <a:srgbClr val="3D3D3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150</a:t>
            </a:r>
            <a:endParaRPr sz="12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44" name="Google Shape;4344;p78"/>
          <p:cNvSpPr/>
          <p:nvPr/>
        </p:nvSpPr>
        <p:spPr>
          <a:xfrm>
            <a:off x="9308178" y="2355699"/>
            <a:ext cx="506700" cy="410100"/>
          </a:xfrm>
          <a:prstGeom prst="rect">
            <a:avLst/>
          </a:prstGeom>
          <a:solidFill>
            <a:srgbClr val="3D3D3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160</a:t>
            </a:r>
            <a:endParaRPr sz="12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45" name="Google Shape;4345;p78"/>
          <p:cNvSpPr/>
          <p:nvPr/>
        </p:nvSpPr>
        <p:spPr>
          <a:xfrm>
            <a:off x="9815154" y="2355699"/>
            <a:ext cx="506700" cy="410100"/>
          </a:xfrm>
          <a:prstGeom prst="rect">
            <a:avLst/>
          </a:prstGeom>
          <a:solidFill>
            <a:srgbClr val="3D3D3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170</a:t>
            </a:r>
            <a:endParaRPr sz="12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46" name="Google Shape;4346;p78"/>
          <p:cNvSpPr/>
          <p:nvPr/>
        </p:nvSpPr>
        <p:spPr>
          <a:xfrm>
            <a:off x="10322104" y="2355699"/>
            <a:ext cx="506700" cy="410100"/>
          </a:xfrm>
          <a:prstGeom prst="rect">
            <a:avLst/>
          </a:prstGeom>
          <a:solidFill>
            <a:srgbClr val="3D3D3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180</a:t>
            </a:r>
            <a:endParaRPr sz="12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47" name="Google Shape;4347;p78"/>
          <p:cNvSpPr/>
          <p:nvPr/>
        </p:nvSpPr>
        <p:spPr>
          <a:xfrm>
            <a:off x="10829081" y="2355699"/>
            <a:ext cx="506700" cy="410100"/>
          </a:xfrm>
          <a:prstGeom prst="rect">
            <a:avLst/>
          </a:prstGeom>
          <a:solidFill>
            <a:srgbClr val="3D3D3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190</a:t>
            </a:r>
            <a:endParaRPr sz="12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48" name="Google Shape;4348;p78"/>
          <p:cNvSpPr/>
          <p:nvPr/>
        </p:nvSpPr>
        <p:spPr>
          <a:xfrm>
            <a:off x="11336057" y="2355699"/>
            <a:ext cx="506700" cy="410100"/>
          </a:xfrm>
          <a:prstGeom prst="rect">
            <a:avLst/>
          </a:prstGeom>
          <a:solidFill>
            <a:srgbClr val="3D3D3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200</a:t>
            </a:r>
            <a:endParaRPr sz="12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49" name="Google Shape;4349;p78"/>
          <p:cNvSpPr/>
          <p:nvPr/>
        </p:nvSpPr>
        <p:spPr>
          <a:xfrm>
            <a:off x="2713045" y="2765674"/>
            <a:ext cx="506700" cy="617100"/>
          </a:xfrm>
          <a:prstGeom prst="rect">
            <a:avLst/>
          </a:prstGeom>
          <a:solidFill>
            <a:srgbClr val="4424B5">
              <a:alpha val="49800"/>
            </a:srgb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4350" name="Google Shape;4350;p78"/>
          <p:cNvSpPr/>
          <p:nvPr/>
        </p:nvSpPr>
        <p:spPr>
          <a:xfrm>
            <a:off x="3220778" y="2765699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4351" name="Google Shape;4351;p78"/>
          <p:cNvSpPr/>
          <p:nvPr/>
        </p:nvSpPr>
        <p:spPr>
          <a:xfrm>
            <a:off x="3728873" y="2765699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4352" name="Google Shape;4352;p78"/>
          <p:cNvSpPr/>
          <p:nvPr/>
        </p:nvSpPr>
        <p:spPr>
          <a:xfrm>
            <a:off x="4232048" y="2765674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4353" name="Google Shape;4353;p78"/>
          <p:cNvSpPr/>
          <p:nvPr/>
        </p:nvSpPr>
        <p:spPr>
          <a:xfrm>
            <a:off x="4739782" y="2765699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4354" name="Google Shape;4354;p78"/>
          <p:cNvSpPr/>
          <p:nvPr/>
        </p:nvSpPr>
        <p:spPr>
          <a:xfrm>
            <a:off x="5247876" y="2765699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4355" name="Google Shape;4355;p78"/>
          <p:cNvSpPr/>
          <p:nvPr/>
        </p:nvSpPr>
        <p:spPr>
          <a:xfrm>
            <a:off x="5757042" y="2765674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4356" name="Google Shape;4356;p78"/>
          <p:cNvSpPr/>
          <p:nvPr/>
        </p:nvSpPr>
        <p:spPr>
          <a:xfrm>
            <a:off x="6264776" y="2765699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4357" name="Google Shape;4357;p78"/>
          <p:cNvSpPr/>
          <p:nvPr/>
        </p:nvSpPr>
        <p:spPr>
          <a:xfrm>
            <a:off x="6772871" y="2765699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4358" name="Google Shape;4358;p78"/>
          <p:cNvSpPr/>
          <p:nvPr/>
        </p:nvSpPr>
        <p:spPr>
          <a:xfrm>
            <a:off x="7279631" y="2765674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4359" name="Google Shape;4359;p78"/>
          <p:cNvSpPr/>
          <p:nvPr/>
        </p:nvSpPr>
        <p:spPr>
          <a:xfrm>
            <a:off x="7787364" y="2765699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4360" name="Google Shape;4360;p78"/>
          <p:cNvSpPr/>
          <p:nvPr/>
        </p:nvSpPr>
        <p:spPr>
          <a:xfrm>
            <a:off x="8295459" y="2765699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4361" name="Google Shape;4361;p78"/>
          <p:cNvSpPr/>
          <p:nvPr/>
        </p:nvSpPr>
        <p:spPr>
          <a:xfrm>
            <a:off x="8798634" y="2765674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4362" name="Google Shape;4362;p78"/>
          <p:cNvSpPr/>
          <p:nvPr/>
        </p:nvSpPr>
        <p:spPr>
          <a:xfrm>
            <a:off x="9306368" y="2765699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4363" name="Google Shape;4363;p78"/>
          <p:cNvSpPr/>
          <p:nvPr/>
        </p:nvSpPr>
        <p:spPr>
          <a:xfrm>
            <a:off x="9814462" y="2765699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4364" name="Google Shape;4364;p78"/>
          <p:cNvSpPr/>
          <p:nvPr/>
        </p:nvSpPr>
        <p:spPr>
          <a:xfrm>
            <a:off x="10322523" y="2765674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4365" name="Google Shape;4365;p78"/>
          <p:cNvSpPr/>
          <p:nvPr/>
        </p:nvSpPr>
        <p:spPr>
          <a:xfrm>
            <a:off x="10830257" y="2765699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4366" name="Google Shape;4366;p78"/>
          <p:cNvSpPr/>
          <p:nvPr/>
        </p:nvSpPr>
        <p:spPr>
          <a:xfrm>
            <a:off x="11338352" y="2765699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4367" name="Google Shape;4367;p78"/>
          <p:cNvSpPr/>
          <p:nvPr/>
        </p:nvSpPr>
        <p:spPr>
          <a:xfrm>
            <a:off x="1189818" y="3382186"/>
            <a:ext cx="506700" cy="6171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4368" name="Google Shape;4368;p78"/>
          <p:cNvSpPr/>
          <p:nvPr/>
        </p:nvSpPr>
        <p:spPr>
          <a:xfrm>
            <a:off x="1697552" y="3382211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4369" name="Google Shape;4369;p78"/>
          <p:cNvSpPr/>
          <p:nvPr/>
        </p:nvSpPr>
        <p:spPr>
          <a:xfrm>
            <a:off x="2205647" y="3382211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4370" name="Google Shape;4370;p78"/>
          <p:cNvSpPr/>
          <p:nvPr/>
        </p:nvSpPr>
        <p:spPr>
          <a:xfrm>
            <a:off x="2712406" y="3382186"/>
            <a:ext cx="506700" cy="617100"/>
          </a:xfrm>
          <a:prstGeom prst="rect">
            <a:avLst/>
          </a:prstGeom>
          <a:solidFill>
            <a:srgbClr val="4424B5">
              <a:alpha val="49800"/>
            </a:srgb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4371" name="Google Shape;4371;p78"/>
          <p:cNvSpPr/>
          <p:nvPr/>
        </p:nvSpPr>
        <p:spPr>
          <a:xfrm>
            <a:off x="3220140" y="338221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4372" name="Google Shape;4372;p78"/>
          <p:cNvSpPr/>
          <p:nvPr/>
        </p:nvSpPr>
        <p:spPr>
          <a:xfrm>
            <a:off x="3728235" y="338221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4373" name="Google Shape;4373;p78"/>
          <p:cNvSpPr/>
          <p:nvPr/>
        </p:nvSpPr>
        <p:spPr>
          <a:xfrm>
            <a:off x="4231409" y="33821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4374" name="Google Shape;4374;p78"/>
          <p:cNvSpPr/>
          <p:nvPr/>
        </p:nvSpPr>
        <p:spPr>
          <a:xfrm>
            <a:off x="4739143" y="338221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4375" name="Google Shape;4375;p78"/>
          <p:cNvSpPr/>
          <p:nvPr/>
        </p:nvSpPr>
        <p:spPr>
          <a:xfrm>
            <a:off x="5247238" y="338221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4376" name="Google Shape;4376;p78"/>
          <p:cNvSpPr/>
          <p:nvPr/>
        </p:nvSpPr>
        <p:spPr>
          <a:xfrm>
            <a:off x="5756404" y="33821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4377" name="Google Shape;4377;p78"/>
          <p:cNvSpPr/>
          <p:nvPr/>
        </p:nvSpPr>
        <p:spPr>
          <a:xfrm>
            <a:off x="6264138" y="338221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4378" name="Google Shape;4378;p78"/>
          <p:cNvSpPr/>
          <p:nvPr/>
        </p:nvSpPr>
        <p:spPr>
          <a:xfrm>
            <a:off x="6772233" y="338221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4379" name="Google Shape;4379;p78"/>
          <p:cNvSpPr/>
          <p:nvPr/>
        </p:nvSpPr>
        <p:spPr>
          <a:xfrm>
            <a:off x="7278992" y="33821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4380" name="Google Shape;4380;p78"/>
          <p:cNvSpPr/>
          <p:nvPr/>
        </p:nvSpPr>
        <p:spPr>
          <a:xfrm>
            <a:off x="7786726" y="338221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4381" name="Google Shape;4381;p78"/>
          <p:cNvSpPr/>
          <p:nvPr/>
        </p:nvSpPr>
        <p:spPr>
          <a:xfrm>
            <a:off x="8294821" y="338221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4382" name="Google Shape;4382;p78"/>
          <p:cNvSpPr/>
          <p:nvPr/>
        </p:nvSpPr>
        <p:spPr>
          <a:xfrm>
            <a:off x="8797995" y="33821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4383" name="Google Shape;4383;p78"/>
          <p:cNvSpPr/>
          <p:nvPr/>
        </p:nvSpPr>
        <p:spPr>
          <a:xfrm>
            <a:off x="9305729" y="338221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4384" name="Google Shape;4384;p78"/>
          <p:cNvSpPr/>
          <p:nvPr/>
        </p:nvSpPr>
        <p:spPr>
          <a:xfrm>
            <a:off x="9813824" y="338221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4385" name="Google Shape;4385;p78"/>
          <p:cNvSpPr/>
          <p:nvPr/>
        </p:nvSpPr>
        <p:spPr>
          <a:xfrm>
            <a:off x="10321885" y="33821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4386" name="Google Shape;4386;p78"/>
          <p:cNvSpPr/>
          <p:nvPr/>
        </p:nvSpPr>
        <p:spPr>
          <a:xfrm>
            <a:off x="10829619" y="338221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4387" name="Google Shape;4387;p78"/>
          <p:cNvSpPr/>
          <p:nvPr/>
        </p:nvSpPr>
        <p:spPr>
          <a:xfrm>
            <a:off x="11337714" y="338221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4388" name="Google Shape;4388;p78"/>
          <p:cNvSpPr/>
          <p:nvPr/>
        </p:nvSpPr>
        <p:spPr>
          <a:xfrm>
            <a:off x="1189813" y="4009332"/>
            <a:ext cx="503700" cy="6135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4389" name="Google Shape;4389;p78"/>
          <p:cNvSpPr/>
          <p:nvPr/>
        </p:nvSpPr>
        <p:spPr>
          <a:xfrm>
            <a:off x="1697552" y="3998786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4390" name="Google Shape;4390;p78"/>
          <p:cNvSpPr/>
          <p:nvPr/>
        </p:nvSpPr>
        <p:spPr>
          <a:xfrm>
            <a:off x="2205647" y="3998786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4391" name="Google Shape;4391;p78"/>
          <p:cNvSpPr/>
          <p:nvPr/>
        </p:nvSpPr>
        <p:spPr>
          <a:xfrm>
            <a:off x="2712406" y="3998761"/>
            <a:ext cx="506700" cy="617100"/>
          </a:xfrm>
          <a:prstGeom prst="rect">
            <a:avLst/>
          </a:prstGeom>
          <a:solidFill>
            <a:srgbClr val="4424B5">
              <a:alpha val="49800"/>
            </a:srgb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4392" name="Google Shape;4392;p78"/>
          <p:cNvSpPr/>
          <p:nvPr/>
        </p:nvSpPr>
        <p:spPr>
          <a:xfrm>
            <a:off x="3220140" y="39987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4393" name="Google Shape;4393;p78"/>
          <p:cNvSpPr/>
          <p:nvPr/>
        </p:nvSpPr>
        <p:spPr>
          <a:xfrm>
            <a:off x="3728235" y="39987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4394" name="Google Shape;4394;p78"/>
          <p:cNvSpPr/>
          <p:nvPr/>
        </p:nvSpPr>
        <p:spPr>
          <a:xfrm>
            <a:off x="4231409" y="3998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4395" name="Google Shape;4395;p78"/>
          <p:cNvSpPr/>
          <p:nvPr/>
        </p:nvSpPr>
        <p:spPr>
          <a:xfrm>
            <a:off x="4739143" y="39987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4396" name="Google Shape;4396;p78"/>
          <p:cNvSpPr/>
          <p:nvPr/>
        </p:nvSpPr>
        <p:spPr>
          <a:xfrm>
            <a:off x="5247238" y="39987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4397" name="Google Shape;4397;p78"/>
          <p:cNvSpPr/>
          <p:nvPr/>
        </p:nvSpPr>
        <p:spPr>
          <a:xfrm>
            <a:off x="5756404" y="3998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4398" name="Google Shape;4398;p78"/>
          <p:cNvSpPr/>
          <p:nvPr/>
        </p:nvSpPr>
        <p:spPr>
          <a:xfrm>
            <a:off x="6264138" y="39987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4399" name="Google Shape;4399;p78"/>
          <p:cNvSpPr/>
          <p:nvPr/>
        </p:nvSpPr>
        <p:spPr>
          <a:xfrm>
            <a:off x="6772233" y="39987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4400" name="Google Shape;4400;p78"/>
          <p:cNvSpPr/>
          <p:nvPr/>
        </p:nvSpPr>
        <p:spPr>
          <a:xfrm>
            <a:off x="7278992" y="3998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4401" name="Google Shape;4401;p78"/>
          <p:cNvSpPr/>
          <p:nvPr/>
        </p:nvSpPr>
        <p:spPr>
          <a:xfrm>
            <a:off x="7786726" y="39987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4402" name="Google Shape;4402;p78"/>
          <p:cNvSpPr/>
          <p:nvPr/>
        </p:nvSpPr>
        <p:spPr>
          <a:xfrm>
            <a:off x="8294821" y="39987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4403" name="Google Shape;4403;p78"/>
          <p:cNvSpPr/>
          <p:nvPr/>
        </p:nvSpPr>
        <p:spPr>
          <a:xfrm>
            <a:off x="8797995" y="3998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4404" name="Google Shape;4404;p78"/>
          <p:cNvSpPr/>
          <p:nvPr/>
        </p:nvSpPr>
        <p:spPr>
          <a:xfrm>
            <a:off x="9305729" y="39987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4405" name="Google Shape;4405;p78"/>
          <p:cNvSpPr/>
          <p:nvPr/>
        </p:nvSpPr>
        <p:spPr>
          <a:xfrm>
            <a:off x="9813824" y="39987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4406" name="Google Shape;4406;p78"/>
          <p:cNvSpPr/>
          <p:nvPr/>
        </p:nvSpPr>
        <p:spPr>
          <a:xfrm>
            <a:off x="10321885" y="3998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4407" name="Google Shape;4407;p78"/>
          <p:cNvSpPr/>
          <p:nvPr/>
        </p:nvSpPr>
        <p:spPr>
          <a:xfrm>
            <a:off x="10829619" y="39987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4408" name="Google Shape;4408;p78"/>
          <p:cNvSpPr/>
          <p:nvPr/>
        </p:nvSpPr>
        <p:spPr>
          <a:xfrm>
            <a:off x="11337714" y="39987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4409" name="Google Shape;4409;p78"/>
          <p:cNvSpPr/>
          <p:nvPr/>
        </p:nvSpPr>
        <p:spPr>
          <a:xfrm>
            <a:off x="1190825" y="4615736"/>
            <a:ext cx="506700" cy="6171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4410" name="Google Shape;4410;p78"/>
          <p:cNvSpPr/>
          <p:nvPr/>
        </p:nvSpPr>
        <p:spPr>
          <a:xfrm>
            <a:off x="1698558" y="4615761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4411" name="Google Shape;4411;p78"/>
          <p:cNvSpPr/>
          <p:nvPr/>
        </p:nvSpPr>
        <p:spPr>
          <a:xfrm>
            <a:off x="2206653" y="4615761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4412" name="Google Shape;4412;p78"/>
          <p:cNvSpPr/>
          <p:nvPr/>
        </p:nvSpPr>
        <p:spPr>
          <a:xfrm>
            <a:off x="2713413" y="4615736"/>
            <a:ext cx="506700" cy="617100"/>
          </a:xfrm>
          <a:prstGeom prst="rect">
            <a:avLst/>
          </a:prstGeom>
          <a:solidFill>
            <a:srgbClr val="4424B5">
              <a:alpha val="49800"/>
            </a:srgb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4413" name="Google Shape;4413;p78"/>
          <p:cNvSpPr/>
          <p:nvPr/>
        </p:nvSpPr>
        <p:spPr>
          <a:xfrm>
            <a:off x="3221147" y="4615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4414" name="Google Shape;4414;p78"/>
          <p:cNvSpPr/>
          <p:nvPr/>
        </p:nvSpPr>
        <p:spPr>
          <a:xfrm>
            <a:off x="3729241" y="4615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4415" name="Google Shape;4415;p78"/>
          <p:cNvSpPr/>
          <p:nvPr/>
        </p:nvSpPr>
        <p:spPr>
          <a:xfrm>
            <a:off x="4232416" y="461573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4416" name="Google Shape;4416;p78"/>
          <p:cNvSpPr/>
          <p:nvPr/>
        </p:nvSpPr>
        <p:spPr>
          <a:xfrm>
            <a:off x="4740150" y="4615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4417" name="Google Shape;4417;p78"/>
          <p:cNvSpPr/>
          <p:nvPr/>
        </p:nvSpPr>
        <p:spPr>
          <a:xfrm>
            <a:off x="5248245" y="4615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4418" name="Google Shape;4418;p78"/>
          <p:cNvSpPr/>
          <p:nvPr/>
        </p:nvSpPr>
        <p:spPr>
          <a:xfrm>
            <a:off x="5757411" y="461573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4419" name="Google Shape;4419;p78"/>
          <p:cNvSpPr/>
          <p:nvPr/>
        </p:nvSpPr>
        <p:spPr>
          <a:xfrm>
            <a:off x="6265144" y="4615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4420" name="Google Shape;4420;p78"/>
          <p:cNvSpPr/>
          <p:nvPr/>
        </p:nvSpPr>
        <p:spPr>
          <a:xfrm>
            <a:off x="6773239" y="4615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4421" name="Google Shape;4421;p78"/>
          <p:cNvSpPr/>
          <p:nvPr/>
        </p:nvSpPr>
        <p:spPr>
          <a:xfrm>
            <a:off x="7279999" y="461573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4422" name="Google Shape;4422;p78"/>
          <p:cNvSpPr/>
          <p:nvPr/>
        </p:nvSpPr>
        <p:spPr>
          <a:xfrm>
            <a:off x="7787733" y="4615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4423" name="Google Shape;4423;p78"/>
          <p:cNvSpPr/>
          <p:nvPr/>
        </p:nvSpPr>
        <p:spPr>
          <a:xfrm>
            <a:off x="8295827" y="4615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4424" name="Google Shape;4424;p78"/>
          <p:cNvSpPr/>
          <p:nvPr/>
        </p:nvSpPr>
        <p:spPr>
          <a:xfrm>
            <a:off x="8799002" y="461573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4425" name="Google Shape;4425;p78"/>
          <p:cNvSpPr/>
          <p:nvPr/>
        </p:nvSpPr>
        <p:spPr>
          <a:xfrm>
            <a:off x="9306736" y="4615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4426" name="Google Shape;4426;p78"/>
          <p:cNvSpPr/>
          <p:nvPr/>
        </p:nvSpPr>
        <p:spPr>
          <a:xfrm>
            <a:off x="9814831" y="4615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4427" name="Google Shape;4427;p78"/>
          <p:cNvSpPr/>
          <p:nvPr/>
        </p:nvSpPr>
        <p:spPr>
          <a:xfrm>
            <a:off x="10322892" y="461573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4428" name="Google Shape;4428;p78"/>
          <p:cNvSpPr/>
          <p:nvPr/>
        </p:nvSpPr>
        <p:spPr>
          <a:xfrm>
            <a:off x="10830625" y="4615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4429" name="Google Shape;4429;p78"/>
          <p:cNvSpPr/>
          <p:nvPr/>
        </p:nvSpPr>
        <p:spPr>
          <a:xfrm>
            <a:off x="11338720" y="4615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4430" name="Google Shape;4430;p78"/>
          <p:cNvSpPr/>
          <p:nvPr/>
        </p:nvSpPr>
        <p:spPr>
          <a:xfrm>
            <a:off x="1189818" y="5231885"/>
            <a:ext cx="506700" cy="6171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4431" name="Google Shape;4431;p78"/>
          <p:cNvSpPr/>
          <p:nvPr/>
        </p:nvSpPr>
        <p:spPr>
          <a:xfrm>
            <a:off x="1697552" y="5231910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4432" name="Google Shape;4432;p78"/>
          <p:cNvSpPr/>
          <p:nvPr/>
        </p:nvSpPr>
        <p:spPr>
          <a:xfrm>
            <a:off x="2205647" y="5231910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4433" name="Google Shape;4433;p78"/>
          <p:cNvSpPr/>
          <p:nvPr/>
        </p:nvSpPr>
        <p:spPr>
          <a:xfrm>
            <a:off x="2712406" y="5231885"/>
            <a:ext cx="506700" cy="617100"/>
          </a:xfrm>
          <a:prstGeom prst="rect">
            <a:avLst/>
          </a:prstGeom>
          <a:solidFill>
            <a:srgbClr val="4424B5">
              <a:alpha val="49800"/>
            </a:srgb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4434" name="Google Shape;4434;p78"/>
          <p:cNvSpPr/>
          <p:nvPr/>
        </p:nvSpPr>
        <p:spPr>
          <a:xfrm>
            <a:off x="3220140" y="5231910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4435" name="Google Shape;4435;p78"/>
          <p:cNvSpPr/>
          <p:nvPr/>
        </p:nvSpPr>
        <p:spPr>
          <a:xfrm>
            <a:off x="3728235" y="5231910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4436" name="Google Shape;4436;p78"/>
          <p:cNvSpPr/>
          <p:nvPr/>
        </p:nvSpPr>
        <p:spPr>
          <a:xfrm>
            <a:off x="4231409" y="5231885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4437" name="Google Shape;4437;p78"/>
          <p:cNvSpPr/>
          <p:nvPr/>
        </p:nvSpPr>
        <p:spPr>
          <a:xfrm>
            <a:off x="4739143" y="5231910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4438" name="Google Shape;4438;p78"/>
          <p:cNvSpPr/>
          <p:nvPr/>
        </p:nvSpPr>
        <p:spPr>
          <a:xfrm>
            <a:off x="5247238" y="5231910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4439" name="Google Shape;4439;p78"/>
          <p:cNvSpPr/>
          <p:nvPr/>
        </p:nvSpPr>
        <p:spPr>
          <a:xfrm>
            <a:off x="5756404" y="5231885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4440" name="Google Shape;4440;p78"/>
          <p:cNvSpPr/>
          <p:nvPr/>
        </p:nvSpPr>
        <p:spPr>
          <a:xfrm>
            <a:off x="6264138" y="5231910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4441" name="Google Shape;4441;p78"/>
          <p:cNvSpPr/>
          <p:nvPr/>
        </p:nvSpPr>
        <p:spPr>
          <a:xfrm>
            <a:off x="6772233" y="5231910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4442" name="Google Shape;4442;p78"/>
          <p:cNvSpPr/>
          <p:nvPr/>
        </p:nvSpPr>
        <p:spPr>
          <a:xfrm>
            <a:off x="7278992" y="5231885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4443" name="Google Shape;4443;p78"/>
          <p:cNvSpPr/>
          <p:nvPr/>
        </p:nvSpPr>
        <p:spPr>
          <a:xfrm>
            <a:off x="7786726" y="5231910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4444" name="Google Shape;4444;p78"/>
          <p:cNvSpPr/>
          <p:nvPr/>
        </p:nvSpPr>
        <p:spPr>
          <a:xfrm>
            <a:off x="8294821" y="5231910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4445" name="Google Shape;4445;p78"/>
          <p:cNvSpPr/>
          <p:nvPr/>
        </p:nvSpPr>
        <p:spPr>
          <a:xfrm>
            <a:off x="8797995" y="5231885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4446" name="Google Shape;4446;p78"/>
          <p:cNvSpPr/>
          <p:nvPr/>
        </p:nvSpPr>
        <p:spPr>
          <a:xfrm>
            <a:off x="9305729" y="5231910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4447" name="Google Shape;4447;p78"/>
          <p:cNvSpPr/>
          <p:nvPr/>
        </p:nvSpPr>
        <p:spPr>
          <a:xfrm>
            <a:off x="9813824" y="5231910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4448" name="Google Shape;4448;p78"/>
          <p:cNvSpPr/>
          <p:nvPr/>
        </p:nvSpPr>
        <p:spPr>
          <a:xfrm>
            <a:off x="10321885" y="5231885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4449" name="Google Shape;4449;p78"/>
          <p:cNvSpPr/>
          <p:nvPr/>
        </p:nvSpPr>
        <p:spPr>
          <a:xfrm>
            <a:off x="10829619" y="5231910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4450" name="Google Shape;4450;p78"/>
          <p:cNvSpPr/>
          <p:nvPr/>
        </p:nvSpPr>
        <p:spPr>
          <a:xfrm>
            <a:off x="11337714" y="5231910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grpSp>
        <p:nvGrpSpPr>
          <p:cNvPr id="4451" name="Google Shape;4451;p78"/>
          <p:cNvGrpSpPr/>
          <p:nvPr/>
        </p:nvGrpSpPr>
        <p:grpSpPr>
          <a:xfrm>
            <a:off x="1189800" y="4073821"/>
            <a:ext cx="467371" cy="467371"/>
            <a:chOff x="608800" y="2095000"/>
            <a:chExt cx="3364800" cy="3364800"/>
          </a:xfrm>
        </p:grpSpPr>
        <p:sp>
          <p:nvSpPr>
            <p:cNvPr id="4452" name="Google Shape;4452;p78"/>
            <p:cNvSpPr/>
            <p:nvPr/>
          </p:nvSpPr>
          <p:spPr>
            <a:xfrm>
              <a:off x="608800" y="2095000"/>
              <a:ext cx="3364800" cy="33648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3" name="Google Shape;4453;p78"/>
            <p:cNvSpPr/>
            <p:nvPr/>
          </p:nvSpPr>
          <p:spPr>
            <a:xfrm>
              <a:off x="812152" y="3455300"/>
              <a:ext cx="1117800" cy="11178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4" name="Google Shape;4454;p78"/>
            <p:cNvSpPr/>
            <p:nvPr/>
          </p:nvSpPr>
          <p:spPr>
            <a:xfrm>
              <a:off x="1065396" y="3840649"/>
              <a:ext cx="477600" cy="4779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5" name="Google Shape;4455;p78"/>
            <p:cNvSpPr/>
            <p:nvPr/>
          </p:nvSpPr>
          <p:spPr>
            <a:xfrm>
              <a:off x="1929800" y="2439558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6" name="Google Shape;4456;p78"/>
            <p:cNvSpPr/>
            <p:nvPr/>
          </p:nvSpPr>
          <p:spPr>
            <a:xfrm>
              <a:off x="3141850" y="3709383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7" name="Google Shape;4457;p78"/>
            <p:cNvSpPr/>
            <p:nvPr/>
          </p:nvSpPr>
          <p:spPr>
            <a:xfrm>
              <a:off x="2344050" y="4691283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8" name="Google Shape;4458;p78"/>
            <p:cNvSpPr/>
            <p:nvPr/>
          </p:nvSpPr>
          <p:spPr>
            <a:xfrm>
              <a:off x="2831545" y="3168653"/>
              <a:ext cx="279300" cy="2793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9" name="Google Shape;4459;p78"/>
            <p:cNvSpPr/>
            <p:nvPr/>
          </p:nvSpPr>
          <p:spPr>
            <a:xfrm>
              <a:off x="2417295" y="3813478"/>
              <a:ext cx="279300" cy="2793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0" name="Google Shape;4460;p78"/>
            <p:cNvSpPr/>
            <p:nvPr/>
          </p:nvSpPr>
          <p:spPr>
            <a:xfrm>
              <a:off x="2898335" y="2604252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1" name="Google Shape;4461;p78"/>
            <p:cNvSpPr/>
            <p:nvPr/>
          </p:nvSpPr>
          <p:spPr>
            <a:xfrm>
              <a:off x="1569185" y="4855977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2" name="Google Shape;4462;p78"/>
            <p:cNvSpPr/>
            <p:nvPr/>
          </p:nvSpPr>
          <p:spPr>
            <a:xfrm>
              <a:off x="1569185" y="2892177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63" name="Google Shape;4463;p78"/>
          <p:cNvGrpSpPr/>
          <p:nvPr/>
        </p:nvGrpSpPr>
        <p:grpSpPr>
          <a:xfrm>
            <a:off x="1191265" y="3463837"/>
            <a:ext cx="464436" cy="464436"/>
            <a:chOff x="3764048" y="2224021"/>
            <a:chExt cx="1508400" cy="1508400"/>
          </a:xfrm>
        </p:grpSpPr>
        <p:sp>
          <p:nvSpPr>
            <p:cNvPr id="4464" name="Google Shape;4464;p78"/>
            <p:cNvSpPr/>
            <p:nvPr/>
          </p:nvSpPr>
          <p:spPr>
            <a:xfrm>
              <a:off x="3764048" y="2224021"/>
              <a:ext cx="1508400" cy="15084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5" name="Google Shape;4465;p78"/>
            <p:cNvSpPr/>
            <p:nvPr/>
          </p:nvSpPr>
          <p:spPr>
            <a:xfrm>
              <a:off x="3855211" y="2833844"/>
              <a:ext cx="501000" cy="501000"/>
            </a:xfrm>
            <a:prstGeom prst="ellipse">
              <a:avLst/>
            </a:prstGeom>
            <a:solidFill>
              <a:srgbClr val="E69138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6" name="Google Shape;4466;p78"/>
            <p:cNvSpPr/>
            <p:nvPr/>
          </p:nvSpPr>
          <p:spPr>
            <a:xfrm>
              <a:off x="3968741" y="3006596"/>
              <a:ext cx="214200" cy="214200"/>
            </a:xfrm>
            <a:prstGeom prst="ellipse">
              <a:avLst/>
            </a:prstGeom>
            <a:solidFill>
              <a:srgbClr val="B45F0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7" name="Google Shape;4467;p78"/>
            <p:cNvSpPr/>
            <p:nvPr/>
          </p:nvSpPr>
          <p:spPr>
            <a:xfrm>
              <a:off x="4356253" y="2378487"/>
              <a:ext cx="218400" cy="218400"/>
            </a:xfrm>
            <a:prstGeom prst="ellipse">
              <a:avLst/>
            </a:prstGeom>
            <a:solidFill>
              <a:srgbClr val="93C47D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8" name="Google Shape;4468;p78"/>
            <p:cNvSpPr/>
            <p:nvPr/>
          </p:nvSpPr>
          <p:spPr>
            <a:xfrm>
              <a:off x="4899615" y="2947749"/>
              <a:ext cx="218400" cy="218400"/>
            </a:xfrm>
            <a:prstGeom prst="ellipse">
              <a:avLst/>
            </a:prstGeom>
            <a:solidFill>
              <a:srgbClr val="D5A6BD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9" name="Google Shape;4469;p78"/>
            <p:cNvSpPr/>
            <p:nvPr/>
          </p:nvSpPr>
          <p:spPr>
            <a:xfrm>
              <a:off x="4541961" y="3387935"/>
              <a:ext cx="218400" cy="218400"/>
            </a:xfrm>
            <a:prstGeom prst="ellipse">
              <a:avLst/>
            </a:prstGeom>
            <a:solidFill>
              <a:srgbClr val="6FA8DC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0" name="Google Shape;4470;p78"/>
            <p:cNvSpPr/>
            <p:nvPr/>
          </p:nvSpPr>
          <p:spPr>
            <a:xfrm>
              <a:off x="4760505" y="2705340"/>
              <a:ext cx="125100" cy="1251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1" name="Google Shape;4471;p78"/>
            <p:cNvSpPr/>
            <p:nvPr/>
          </p:nvSpPr>
          <p:spPr>
            <a:xfrm>
              <a:off x="4574797" y="2994415"/>
              <a:ext cx="125100" cy="1251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2" name="Google Shape;4472;p78"/>
            <p:cNvSpPr/>
            <p:nvPr/>
          </p:nvSpPr>
          <p:spPr>
            <a:xfrm>
              <a:off x="4790447" y="2452319"/>
              <a:ext cx="70800" cy="708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3" name="Google Shape;4473;p78"/>
            <p:cNvSpPr/>
            <p:nvPr/>
          </p:nvSpPr>
          <p:spPr>
            <a:xfrm>
              <a:off x="4194589" y="3461767"/>
              <a:ext cx="70800" cy="708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4" name="Google Shape;4474;p78"/>
            <p:cNvSpPr/>
            <p:nvPr/>
          </p:nvSpPr>
          <p:spPr>
            <a:xfrm>
              <a:off x="4194589" y="2581396"/>
              <a:ext cx="70800" cy="708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75" name="Google Shape;4475;p78"/>
          <p:cNvGrpSpPr/>
          <p:nvPr/>
        </p:nvGrpSpPr>
        <p:grpSpPr>
          <a:xfrm>
            <a:off x="1189800" y="5313871"/>
            <a:ext cx="467371" cy="467371"/>
            <a:chOff x="608800" y="2095000"/>
            <a:chExt cx="3364800" cy="3364800"/>
          </a:xfrm>
        </p:grpSpPr>
        <p:sp>
          <p:nvSpPr>
            <p:cNvPr id="4476" name="Google Shape;4476;p78"/>
            <p:cNvSpPr/>
            <p:nvPr/>
          </p:nvSpPr>
          <p:spPr>
            <a:xfrm>
              <a:off x="608800" y="2095000"/>
              <a:ext cx="3364800" cy="33648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7" name="Google Shape;4477;p78"/>
            <p:cNvSpPr/>
            <p:nvPr/>
          </p:nvSpPr>
          <p:spPr>
            <a:xfrm>
              <a:off x="812152" y="3455300"/>
              <a:ext cx="1117800" cy="11178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8" name="Google Shape;4478;p78"/>
            <p:cNvSpPr/>
            <p:nvPr/>
          </p:nvSpPr>
          <p:spPr>
            <a:xfrm>
              <a:off x="1065396" y="3840649"/>
              <a:ext cx="477600" cy="4779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9" name="Google Shape;4479;p78"/>
            <p:cNvSpPr/>
            <p:nvPr/>
          </p:nvSpPr>
          <p:spPr>
            <a:xfrm>
              <a:off x="1929800" y="2439558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0" name="Google Shape;4480;p78"/>
            <p:cNvSpPr/>
            <p:nvPr/>
          </p:nvSpPr>
          <p:spPr>
            <a:xfrm>
              <a:off x="3141850" y="3709383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1" name="Google Shape;4481;p78"/>
            <p:cNvSpPr/>
            <p:nvPr/>
          </p:nvSpPr>
          <p:spPr>
            <a:xfrm>
              <a:off x="2344050" y="4691283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2" name="Google Shape;4482;p78"/>
            <p:cNvSpPr/>
            <p:nvPr/>
          </p:nvSpPr>
          <p:spPr>
            <a:xfrm>
              <a:off x="2831545" y="3168653"/>
              <a:ext cx="279300" cy="2793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3" name="Google Shape;4483;p78"/>
            <p:cNvSpPr/>
            <p:nvPr/>
          </p:nvSpPr>
          <p:spPr>
            <a:xfrm>
              <a:off x="2417295" y="3813478"/>
              <a:ext cx="279300" cy="2793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4" name="Google Shape;4484;p78"/>
            <p:cNvSpPr/>
            <p:nvPr/>
          </p:nvSpPr>
          <p:spPr>
            <a:xfrm>
              <a:off x="2898335" y="2604252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5" name="Google Shape;4485;p78"/>
            <p:cNvSpPr/>
            <p:nvPr/>
          </p:nvSpPr>
          <p:spPr>
            <a:xfrm>
              <a:off x="1569185" y="4855977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6" name="Google Shape;4486;p78"/>
            <p:cNvSpPr/>
            <p:nvPr/>
          </p:nvSpPr>
          <p:spPr>
            <a:xfrm>
              <a:off x="1569185" y="2892177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87" name="Google Shape;4487;p78"/>
          <p:cNvGrpSpPr/>
          <p:nvPr/>
        </p:nvGrpSpPr>
        <p:grpSpPr>
          <a:xfrm>
            <a:off x="1191265" y="4703887"/>
            <a:ext cx="464436" cy="464436"/>
            <a:chOff x="3764048" y="2224021"/>
            <a:chExt cx="1508400" cy="1508400"/>
          </a:xfrm>
        </p:grpSpPr>
        <p:sp>
          <p:nvSpPr>
            <p:cNvPr id="4488" name="Google Shape;4488;p78"/>
            <p:cNvSpPr/>
            <p:nvPr/>
          </p:nvSpPr>
          <p:spPr>
            <a:xfrm>
              <a:off x="3764048" y="2224021"/>
              <a:ext cx="1508400" cy="15084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9" name="Google Shape;4489;p78"/>
            <p:cNvSpPr/>
            <p:nvPr/>
          </p:nvSpPr>
          <p:spPr>
            <a:xfrm>
              <a:off x="3855211" y="2833844"/>
              <a:ext cx="501000" cy="501000"/>
            </a:xfrm>
            <a:prstGeom prst="ellipse">
              <a:avLst/>
            </a:prstGeom>
            <a:solidFill>
              <a:srgbClr val="E69138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0" name="Google Shape;4490;p78"/>
            <p:cNvSpPr/>
            <p:nvPr/>
          </p:nvSpPr>
          <p:spPr>
            <a:xfrm>
              <a:off x="3968741" y="3006596"/>
              <a:ext cx="214200" cy="214200"/>
            </a:xfrm>
            <a:prstGeom prst="ellipse">
              <a:avLst/>
            </a:prstGeom>
            <a:solidFill>
              <a:srgbClr val="B45F0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1" name="Google Shape;4491;p78"/>
            <p:cNvSpPr/>
            <p:nvPr/>
          </p:nvSpPr>
          <p:spPr>
            <a:xfrm>
              <a:off x="4356253" y="2378487"/>
              <a:ext cx="218400" cy="218400"/>
            </a:xfrm>
            <a:prstGeom prst="ellipse">
              <a:avLst/>
            </a:prstGeom>
            <a:solidFill>
              <a:srgbClr val="93C47D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2" name="Google Shape;4492;p78"/>
            <p:cNvSpPr/>
            <p:nvPr/>
          </p:nvSpPr>
          <p:spPr>
            <a:xfrm>
              <a:off x="4899615" y="2947749"/>
              <a:ext cx="218400" cy="218400"/>
            </a:xfrm>
            <a:prstGeom prst="ellipse">
              <a:avLst/>
            </a:prstGeom>
            <a:solidFill>
              <a:srgbClr val="D5A6BD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3" name="Google Shape;4493;p78"/>
            <p:cNvSpPr/>
            <p:nvPr/>
          </p:nvSpPr>
          <p:spPr>
            <a:xfrm>
              <a:off x="4541961" y="3387935"/>
              <a:ext cx="218400" cy="218400"/>
            </a:xfrm>
            <a:prstGeom prst="ellipse">
              <a:avLst/>
            </a:prstGeom>
            <a:solidFill>
              <a:srgbClr val="6FA8DC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4" name="Google Shape;4494;p78"/>
            <p:cNvSpPr/>
            <p:nvPr/>
          </p:nvSpPr>
          <p:spPr>
            <a:xfrm>
              <a:off x="4760505" y="2705340"/>
              <a:ext cx="125100" cy="1251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5" name="Google Shape;4495;p78"/>
            <p:cNvSpPr/>
            <p:nvPr/>
          </p:nvSpPr>
          <p:spPr>
            <a:xfrm>
              <a:off x="4574797" y="2994415"/>
              <a:ext cx="125100" cy="1251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6" name="Google Shape;4496;p78"/>
            <p:cNvSpPr/>
            <p:nvPr/>
          </p:nvSpPr>
          <p:spPr>
            <a:xfrm>
              <a:off x="4790447" y="2452319"/>
              <a:ext cx="70800" cy="708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7" name="Google Shape;4497;p78"/>
            <p:cNvSpPr/>
            <p:nvPr/>
          </p:nvSpPr>
          <p:spPr>
            <a:xfrm>
              <a:off x="4194589" y="3461767"/>
              <a:ext cx="70800" cy="708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8" name="Google Shape;4498;p78"/>
            <p:cNvSpPr/>
            <p:nvPr/>
          </p:nvSpPr>
          <p:spPr>
            <a:xfrm>
              <a:off x="4194589" y="2581396"/>
              <a:ext cx="70800" cy="708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99" name="Google Shape;4499;p78"/>
          <p:cNvGrpSpPr/>
          <p:nvPr/>
        </p:nvGrpSpPr>
        <p:grpSpPr>
          <a:xfrm>
            <a:off x="2734028" y="4075287"/>
            <a:ext cx="464436" cy="464436"/>
            <a:chOff x="3764048" y="2224021"/>
            <a:chExt cx="1508400" cy="1508400"/>
          </a:xfrm>
        </p:grpSpPr>
        <p:sp>
          <p:nvSpPr>
            <p:cNvPr id="4500" name="Google Shape;4500;p78"/>
            <p:cNvSpPr/>
            <p:nvPr/>
          </p:nvSpPr>
          <p:spPr>
            <a:xfrm>
              <a:off x="3764048" y="2224021"/>
              <a:ext cx="1508400" cy="15084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1" name="Google Shape;4501;p78"/>
            <p:cNvSpPr/>
            <p:nvPr/>
          </p:nvSpPr>
          <p:spPr>
            <a:xfrm>
              <a:off x="3855211" y="2833844"/>
              <a:ext cx="501000" cy="501000"/>
            </a:xfrm>
            <a:prstGeom prst="ellipse">
              <a:avLst/>
            </a:prstGeom>
            <a:solidFill>
              <a:srgbClr val="E69138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2" name="Google Shape;4502;p78"/>
            <p:cNvSpPr/>
            <p:nvPr/>
          </p:nvSpPr>
          <p:spPr>
            <a:xfrm>
              <a:off x="3968741" y="3006596"/>
              <a:ext cx="214200" cy="214200"/>
            </a:xfrm>
            <a:prstGeom prst="ellipse">
              <a:avLst/>
            </a:prstGeom>
            <a:solidFill>
              <a:srgbClr val="B45F0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3" name="Google Shape;4503;p78"/>
            <p:cNvSpPr/>
            <p:nvPr/>
          </p:nvSpPr>
          <p:spPr>
            <a:xfrm>
              <a:off x="4356253" y="2378487"/>
              <a:ext cx="218400" cy="218400"/>
            </a:xfrm>
            <a:prstGeom prst="ellipse">
              <a:avLst/>
            </a:prstGeom>
            <a:solidFill>
              <a:srgbClr val="93C47D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4" name="Google Shape;4504;p78"/>
            <p:cNvSpPr/>
            <p:nvPr/>
          </p:nvSpPr>
          <p:spPr>
            <a:xfrm>
              <a:off x="4899615" y="2947749"/>
              <a:ext cx="218400" cy="218400"/>
            </a:xfrm>
            <a:prstGeom prst="ellipse">
              <a:avLst/>
            </a:prstGeom>
            <a:solidFill>
              <a:srgbClr val="D5A6BD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5" name="Google Shape;4505;p78"/>
            <p:cNvSpPr/>
            <p:nvPr/>
          </p:nvSpPr>
          <p:spPr>
            <a:xfrm>
              <a:off x="4541961" y="3387935"/>
              <a:ext cx="218400" cy="218400"/>
            </a:xfrm>
            <a:prstGeom prst="ellipse">
              <a:avLst/>
            </a:prstGeom>
            <a:solidFill>
              <a:srgbClr val="6FA8DC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6" name="Google Shape;4506;p78"/>
            <p:cNvSpPr/>
            <p:nvPr/>
          </p:nvSpPr>
          <p:spPr>
            <a:xfrm>
              <a:off x="4760505" y="2705340"/>
              <a:ext cx="125100" cy="1251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7" name="Google Shape;4507;p78"/>
            <p:cNvSpPr/>
            <p:nvPr/>
          </p:nvSpPr>
          <p:spPr>
            <a:xfrm>
              <a:off x="4574797" y="2994415"/>
              <a:ext cx="125100" cy="1251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8" name="Google Shape;4508;p78"/>
            <p:cNvSpPr/>
            <p:nvPr/>
          </p:nvSpPr>
          <p:spPr>
            <a:xfrm>
              <a:off x="4790447" y="2452319"/>
              <a:ext cx="70800" cy="708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9" name="Google Shape;4509;p78"/>
            <p:cNvSpPr/>
            <p:nvPr/>
          </p:nvSpPr>
          <p:spPr>
            <a:xfrm>
              <a:off x="4194589" y="3461767"/>
              <a:ext cx="70800" cy="708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0" name="Google Shape;4510;p78"/>
            <p:cNvSpPr/>
            <p:nvPr/>
          </p:nvSpPr>
          <p:spPr>
            <a:xfrm>
              <a:off x="4194589" y="2581396"/>
              <a:ext cx="70800" cy="708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11" name="Google Shape;4511;p78"/>
          <p:cNvGrpSpPr/>
          <p:nvPr/>
        </p:nvGrpSpPr>
        <p:grpSpPr>
          <a:xfrm>
            <a:off x="2732563" y="5308821"/>
            <a:ext cx="467371" cy="467371"/>
            <a:chOff x="608800" y="2095000"/>
            <a:chExt cx="3364800" cy="3364800"/>
          </a:xfrm>
        </p:grpSpPr>
        <p:sp>
          <p:nvSpPr>
            <p:cNvPr id="4512" name="Google Shape;4512;p78"/>
            <p:cNvSpPr/>
            <p:nvPr/>
          </p:nvSpPr>
          <p:spPr>
            <a:xfrm>
              <a:off x="608800" y="2095000"/>
              <a:ext cx="3364800" cy="33648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3" name="Google Shape;4513;p78"/>
            <p:cNvSpPr/>
            <p:nvPr/>
          </p:nvSpPr>
          <p:spPr>
            <a:xfrm>
              <a:off x="812152" y="3455300"/>
              <a:ext cx="1117800" cy="11178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4" name="Google Shape;4514;p78"/>
            <p:cNvSpPr/>
            <p:nvPr/>
          </p:nvSpPr>
          <p:spPr>
            <a:xfrm>
              <a:off x="1065396" y="3840649"/>
              <a:ext cx="477600" cy="4779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5" name="Google Shape;4515;p78"/>
            <p:cNvSpPr/>
            <p:nvPr/>
          </p:nvSpPr>
          <p:spPr>
            <a:xfrm>
              <a:off x="1929800" y="2439558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6" name="Google Shape;4516;p78"/>
            <p:cNvSpPr/>
            <p:nvPr/>
          </p:nvSpPr>
          <p:spPr>
            <a:xfrm>
              <a:off x="3141850" y="3709383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7" name="Google Shape;4517;p78"/>
            <p:cNvSpPr/>
            <p:nvPr/>
          </p:nvSpPr>
          <p:spPr>
            <a:xfrm>
              <a:off x="2344050" y="4691283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8" name="Google Shape;4518;p78"/>
            <p:cNvSpPr/>
            <p:nvPr/>
          </p:nvSpPr>
          <p:spPr>
            <a:xfrm>
              <a:off x="2831545" y="3168653"/>
              <a:ext cx="279300" cy="2793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9" name="Google Shape;4519;p78"/>
            <p:cNvSpPr/>
            <p:nvPr/>
          </p:nvSpPr>
          <p:spPr>
            <a:xfrm>
              <a:off x="2417295" y="3813478"/>
              <a:ext cx="279300" cy="2793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0" name="Google Shape;4520;p78"/>
            <p:cNvSpPr/>
            <p:nvPr/>
          </p:nvSpPr>
          <p:spPr>
            <a:xfrm>
              <a:off x="2898335" y="2604252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1" name="Google Shape;4521;p78"/>
            <p:cNvSpPr/>
            <p:nvPr/>
          </p:nvSpPr>
          <p:spPr>
            <a:xfrm>
              <a:off x="1569185" y="4855977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2" name="Google Shape;4522;p78"/>
            <p:cNvSpPr/>
            <p:nvPr/>
          </p:nvSpPr>
          <p:spPr>
            <a:xfrm>
              <a:off x="1569185" y="2892177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8" name="Google Shape;4528;p79"/>
          <p:cNvSpPr/>
          <p:nvPr/>
        </p:nvSpPr>
        <p:spPr>
          <a:xfrm>
            <a:off x="1190456" y="2765674"/>
            <a:ext cx="506700" cy="6171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4529" name="Google Shape;4529;p79"/>
          <p:cNvSpPr/>
          <p:nvPr/>
        </p:nvSpPr>
        <p:spPr>
          <a:xfrm>
            <a:off x="1698190" y="2765699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4530" name="Google Shape;4530;p79"/>
          <p:cNvSpPr/>
          <p:nvPr/>
        </p:nvSpPr>
        <p:spPr>
          <a:xfrm>
            <a:off x="1191325" y="2355699"/>
            <a:ext cx="506700" cy="410100"/>
          </a:xfrm>
          <a:prstGeom prst="rect">
            <a:avLst/>
          </a:prstGeom>
          <a:solidFill>
            <a:srgbClr val="2F2F2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0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31" name="Google Shape;4531;p79"/>
          <p:cNvSpPr/>
          <p:nvPr/>
        </p:nvSpPr>
        <p:spPr>
          <a:xfrm>
            <a:off x="1698301" y="2355699"/>
            <a:ext cx="506700" cy="410100"/>
          </a:xfrm>
          <a:prstGeom prst="rect">
            <a:avLst/>
          </a:prstGeom>
          <a:solidFill>
            <a:srgbClr val="2F2F2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10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32" name="Google Shape;4532;p79"/>
          <p:cNvSpPr/>
          <p:nvPr/>
        </p:nvSpPr>
        <p:spPr>
          <a:xfrm>
            <a:off x="2205277" y="2355699"/>
            <a:ext cx="506700" cy="410100"/>
          </a:xfrm>
          <a:prstGeom prst="rect">
            <a:avLst/>
          </a:prstGeom>
          <a:solidFill>
            <a:srgbClr val="2F2F2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20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33" name="Google Shape;4533;p79"/>
          <p:cNvSpPr/>
          <p:nvPr/>
        </p:nvSpPr>
        <p:spPr>
          <a:xfrm>
            <a:off x="2713252" y="2355699"/>
            <a:ext cx="506700" cy="410100"/>
          </a:xfrm>
          <a:prstGeom prst="rect">
            <a:avLst/>
          </a:prstGeom>
          <a:solidFill>
            <a:srgbClr val="3D3D3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30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34" name="Google Shape;4534;p79"/>
          <p:cNvSpPr/>
          <p:nvPr/>
        </p:nvSpPr>
        <p:spPr>
          <a:xfrm>
            <a:off x="3220229" y="2355699"/>
            <a:ext cx="506700" cy="410100"/>
          </a:xfrm>
          <a:prstGeom prst="rect">
            <a:avLst/>
          </a:prstGeom>
          <a:solidFill>
            <a:srgbClr val="3D3D3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40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35" name="Google Shape;4535;p79"/>
          <p:cNvSpPr/>
          <p:nvPr/>
        </p:nvSpPr>
        <p:spPr>
          <a:xfrm>
            <a:off x="3727205" y="2355699"/>
            <a:ext cx="506700" cy="410100"/>
          </a:xfrm>
          <a:prstGeom prst="rect">
            <a:avLst/>
          </a:prstGeom>
          <a:solidFill>
            <a:srgbClr val="3D3D3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50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36" name="Google Shape;4536;p79"/>
          <p:cNvSpPr/>
          <p:nvPr/>
        </p:nvSpPr>
        <p:spPr>
          <a:xfrm>
            <a:off x="2206285" y="2765699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4537" name="Google Shape;4537;p79"/>
          <p:cNvSpPr/>
          <p:nvPr/>
        </p:nvSpPr>
        <p:spPr>
          <a:xfrm>
            <a:off x="1692187" y="1945600"/>
            <a:ext cx="5073300" cy="410100"/>
          </a:xfrm>
          <a:prstGeom prst="rect">
            <a:avLst/>
          </a:prstGeom>
          <a:solidFill>
            <a:srgbClr val="464646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 dirty="0" err="1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Roboto"/>
                <a:sym typeface="Roboto"/>
              </a:rPr>
              <a:t>週期</a:t>
            </a:r>
            <a:r>
              <a:rPr lang="en-US" sz="13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1</a:t>
            </a:r>
            <a:endParaRPr sz="1300" b="1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38" name="Google Shape;4538;p79"/>
          <p:cNvSpPr/>
          <p:nvPr/>
        </p:nvSpPr>
        <p:spPr>
          <a:xfrm>
            <a:off x="4235461" y="2355699"/>
            <a:ext cx="506700" cy="410100"/>
          </a:xfrm>
          <a:prstGeom prst="rect">
            <a:avLst/>
          </a:prstGeom>
          <a:solidFill>
            <a:srgbClr val="464646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60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39" name="Google Shape;4539;p79"/>
          <p:cNvSpPr/>
          <p:nvPr/>
        </p:nvSpPr>
        <p:spPr>
          <a:xfrm>
            <a:off x="4742437" y="2356199"/>
            <a:ext cx="506700" cy="410100"/>
          </a:xfrm>
          <a:prstGeom prst="rect">
            <a:avLst/>
          </a:prstGeom>
          <a:solidFill>
            <a:srgbClr val="464646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70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40" name="Google Shape;4540;p79"/>
          <p:cNvSpPr/>
          <p:nvPr/>
        </p:nvSpPr>
        <p:spPr>
          <a:xfrm>
            <a:off x="5249414" y="2355699"/>
            <a:ext cx="506700" cy="410100"/>
          </a:xfrm>
          <a:prstGeom prst="rect">
            <a:avLst/>
          </a:prstGeom>
          <a:solidFill>
            <a:srgbClr val="464646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80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41" name="Google Shape;4541;p79"/>
          <p:cNvSpPr/>
          <p:nvPr/>
        </p:nvSpPr>
        <p:spPr>
          <a:xfrm>
            <a:off x="5756789" y="2356199"/>
            <a:ext cx="506700" cy="410100"/>
          </a:xfrm>
          <a:prstGeom prst="rect">
            <a:avLst/>
          </a:prstGeom>
          <a:solidFill>
            <a:srgbClr val="505050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90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42" name="Google Shape;4542;p79"/>
          <p:cNvSpPr/>
          <p:nvPr/>
        </p:nvSpPr>
        <p:spPr>
          <a:xfrm>
            <a:off x="6263765" y="2355699"/>
            <a:ext cx="506700" cy="410100"/>
          </a:xfrm>
          <a:prstGeom prst="rect">
            <a:avLst/>
          </a:prstGeom>
          <a:solidFill>
            <a:srgbClr val="505050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100</a:t>
            </a:r>
            <a:endParaRPr sz="12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43" name="Google Shape;4543;p79"/>
          <p:cNvSpPr/>
          <p:nvPr/>
        </p:nvSpPr>
        <p:spPr>
          <a:xfrm>
            <a:off x="6770742" y="2355699"/>
            <a:ext cx="506700" cy="410100"/>
          </a:xfrm>
          <a:prstGeom prst="rect">
            <a:avLst/>
          </a:prstGeom>
          <a:solidFill>
            <a:srgbClr val="505050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110</a:t>
            </a:r>
            <a:endParaRPr sz="12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44" name="Google Shape;4544;p79"/>
          <p:cNvSpPr/>
          <p:nvPr/>
        </p:nvSpPr>
        <p:spPr>
          <a:xfrm>
            <a:off x="346575" y="3382034"/>
            <a:ext cx="846300" cy="617100"/>
          </a:xfrm>
          <a:prstGeom prst="rect">
            <a:avLst/>
          </a:prstGeom>
          <a:solidFill>
            <a:srgbClr val="2F2F2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Cell 1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70 ms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45" name="Google Shape;4545;p79"/>
          <p:cNvSpPr/>
          <p:nvPr/>
        </p:nvSpPr>
        <p:spPr>
          <a:xfrm>
            <a:off x="346575" y="3998729"/>
            <a:ext cx="846300" cy="617100"/>
          </a:xfrm>
          <a:prstGeom prst="rect">
            <a:avLst/>
          </a:prstGeom>
          <a:solidFill>
            <a:srgbClr val="3D3D3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Cell 2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30 ms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46" name="Google Shape;4546;p79"/>
          <p:cNvSpPr/>
          <p:nvPr/>
        </p:nvSpPr>
        <p:spPr>
          <a:xfrm>
            <a:off x="346575" y="4615200"/>
            <a:ext cx="846300" cy="617100"/>
          </a:xfrm>
          <a:prstGeom prst="rect">
            <a:avLst/>
          </a:prstGeom>
          <a:solidFill>
            <a:srgbClr val="41414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Cell 3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70 ms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47" name="Google Shape;4547;p79"/>
          <p:cNvSpPr/>
          <p:nvPr/>
        </p:nvSpPr>
        <p:spPr>
          <a:xfrm>
            <a:off x="346575" y="5231873"/>
            <a:ext cx="846300" cy="617100"/>
          </a:xfrm>
          <a:prstGeom prst="rect">
            <a:avLst/>
          </a:prstGeom>
          <a:solidFill>
            <a:srgbClr val="41414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Cell 4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30 ms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48" name="Google Shape;4548;p79"/>
          <p:cNvSpPr/>
          <p:nvPr/>
        </p:nvSpPr>
        <p:spPr>
          <a:xfrm>
            <a:off x="346580" y="2355574"/>
            <a:ext cx="846300" cy="1027200"/>
          </a:xfrm>
          <a:prstGeom prst="rect">
            <a:avLst/>
          </a:prstGeom>
          <a:solidFill>
            <a:srgbClr val="2F2F2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Map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100 ms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49" name="Google Shape;4549;p79"/>
          <p:cNvSpPr/>
          <p:nvPr/>
        </p:nvSpPr>
        <p:spPr>
          <a:xfrm>
            <a:off x="7278995" y="2355699"/>
            <a:ext cx="506700" cy="410100"/>
          </a:xfrm>
          <a:prstGeom prst="rect">
            <a:avLst/>
          </a:prstGeom>
          <a:solidFill>
            <a:srgbClr val="2F2F2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120</a:t>
            </a:r>
            <a:endParaRPr sz="12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50" name="Google Shape;4550;p79"/>
          <p:cNvSpPr/>
          <p:nvPr/>
        </p:nvSpPr>
        <p:spPr>
          <a:xfrm>
            <a:off x="7785972" y="2355699"/>
            <a:ext cx="506700" cy="410100"/>
          </a:xfrm>
          <a:prstGeom prst="rect">
            <a:avLst/>
          </a:prstGeom>
          <a:solidFill>
            <a:srgbClr val="2F2F2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130</a:t>
            </a:r>
            <a:endParaRPr sz="12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51" name="Google Shape;4551;p79"/>
          <p:cNvSpPr/>
          <p:nvPr/>
        </p:nvSpPr>
        <p:spPr>
          <a:xfrm>
            <a:off x="8292948" y="2355699"/>
            <a:ext cx="506700" cy="410100"/>
          </a:xfrm>
          <a:prstGeom prst="rect">
            <a:avLst/>
          </a:prstGeom>
          <a:solidFill>
            <a:srgbClr val="2F2F2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140</a:t>
            </a:r>
            <a:endParaRPr sz="12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52" name="Google Shape;4552;p79"/>
          <p:cNvSpPr/>
          <p:nvPr/>
        </p:nvSpPr>
        <p:spPr>
          <a:xfrm>
            <a:off x="6781252" y="1945600"/>
            <a:ext cx="5062200" cy="410100"/>
          </a:xfrm>
          <a:prstGeom prst="rect">
            <a:avLst/>
          </a:prstGeom>
          <a:solidFill>
            <a:srgbClr val="3D3D3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 dirty="0" err="1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Roboto"/>
                <a:sym typeface="Roboto"/>
              </a:rPr>
              <a:t>週期</a:t>
            </a:r>
            <a:r>
              <a:rPr lang="en-US" sz="13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2</a:t>
            </a:r>
            <a:endParaRPr sz="1300" b="1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53" name="Google Shape;4553;p79"/>
          <p:cNvSpPr/>
          <p:nvPr/>
        </p:nvSpPr>
        <p:spPr>
          <a:xfrm>
            <a:off x="8801202" y="2355699"/>
            <a:ext cx="506700" cy="410100"/>
          </a:xfrm>
          <a:prstGeom prst="rect">
            <a:avLst/>
          </a:prstGeom>
          <a:solidFill>
            <a:srgbClr val="3D3D3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150</a:t>
            </a:r>
            <a:endParaRPr sz="12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54" name="Google Shape;4554;p79"/>
          <p:cNvSpPr/>
          <p:nvPr/>
        </p:nvSpPr>
        <p:spPr>
          <a:xfrm>
            <a:off x="9308178" y="2355699"/>
            <a:ext cx="506700" cy="410100"/>
          </a:xfrm>
          <a:prstGeom prst="rect">
            <a:avLst/>
          </a:prstGeom>
          <a:solidFill>
            <a:srgbClr val="3D3D3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160</a:t>
            </a:r>
            <a:endParaRPr sz="12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55" name="Google Shape;4555;p79"/>
          <p:cNvSpPr/>
          <p:nvPr/>
        </p:nvSpPr>
        <p:spPr>
          <a:xfrm>
            <a:off x="9815154" y="2355699"/>
            <a:ext cx="506700" cy="410100"/>
          </a:xfrm>
          <a:prstGeom prst="rect">
            <a:avLst/>
          </a:prstGeom>
          <a:solidFill>
            <a:srgbClr val="3D3D3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170</a:t>
            </a:r>
            <a:endParaRPr sz="12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56" name="Google Shape;4556;p79"/>
          <p:cNvSpPr/>
          <p:nvPr/>
        </p:nvSpPr>
        <p:spPr>
          <a:xfrm>
            <a:off x="10322104" y="2355699"/>
            <a:ext cx="506700" cy="410100"/>
          </a:xfrm>
          <a:prstGeom prst="rect">
            <a:avLst/>
          </a:prstGeom>
          <a:solidFill>
            <a:srgbClr val="3D3D3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180</a:t>
            </a:r>
            <a:endParaRPr sz="12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57" name="Google Shape;4557;p79"/>
          <p:cNvSpPr/>
          <p:nvPr/>
        </p:nvSpPr>
        <p:spPr>
          <a:xfrm>
            <a:off x="10829081" y="2355699"/>
            <a:ext cx="506700" cy="410100"/>
          </a:xfrm>
          <a:prstGeom prst="rect">
            <a:avLst/>
          </a:prstGeom>
          <a:solidFill>
            <a:srgbClr val="3D3D3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190</a:t>
            </a:r>
            <a:endParaRPr sz="12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58" name="Google Shape;4558;p79"/>
          <p:cNvSpPr/>
          <p:nvPr/>
        </p:nvSpPr>
        <p:spPr>
          <a:xfrm>
            <a:off x="11336057" y="2355699"/>
            <a:ext cx="506700" cy="410100"/>
          </a:xfrm>
          <a:prstGeom prst="rect">
            <a:avLst/>
          </a:prstGeom>
          <a:solidFill>
            <a:srgbClr val="3D3D3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200</a:t>
            </a:r>
            <a:endParaRPr sz="12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59" name="Google Shape;4559;p79"/>
          <p:cNvSpPr/>
          <p:nvPr/>
        </p:nvSpPr>
        <p:spPr>
          <a:xfrm>
            <a:off x="2713045" y="2765674"/>
            <a:ext cx="506700" cy="617100"/>
          </a:xfrm>
          <a:prstGeom prst="rect">
            <a:avLst/>
          </a:prstGeom>
          <a:solidFill>
            <a:srgbClr val="4424B5">
              <a:alpha val="49800"/>
            </a:srgb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4560" name="Google Shape;4560;p79"/>
          <p:cNvSpPr/>
          <p:nvPr/>
        </p:nvSpPr>
        <p:spPr>
          <a:xfrm>
            <a:off x="3220778" y="2765699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4561" name="Google Shape;4561;p79"/>
          <p:cNvSpPr/>
          <p:nvPr/>
        </p:nvSpPr>
        <p:spPr>
          <a:xfrm>
            <a:off x="3728873" y="2765699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4562" name="Google Shape;4562;p79"/>
          <p:cNvSpPr/>
          <p:nvPr/>
        </p:nvSpPr>
        <p:spPr>
          <a:xfrm>
            <a:off x="4232048" y="2765674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4563" name="Google Shape;4563;p79"/>
          <p:cNvSpPr/>
          <p:nvPr/>
        </p:nvSpPr>
        <p:spPr>
          <a:xfrm>
            <a:off x="4739782" y="2765699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4564" name="Google Shape;4564;p79"/>
          <p:cNvSpPr/>
          <p:nvPr/>
        </p:nvSpPr>
        <p:spPr>
          <a:xfrm>
            <a:off x="5247876" y="2765699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4565" name="Google Shape;4565;p79"/>
          <p:cNvSpPr/>
          <p:nvPr/>
        </p:nvSpPr>
        <p:spPr>
          <a:xfrm>
            <a:off x="5757042" y="2765674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4566" name="Google Shape;4566;p79"/>
          <p:cNvSpPr/>
          <p:nvPr/>
        </p:nvSpPr>
        <p:spPr>
          <a:xfrm>
            <a:off x="6264776" y="2765699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4567" name="Google Shape;4567;p79"/>
          <p:cNvSpPr/>
          <p:nvPr/>
        </p:nvSpPr>
        <p:spPr>
          <a:xfrm>
            <a:off x="6772871" y="2765699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4568" name="Google Shape;4568;p79"/>
          <p:cNvSpPr/>
          <p:nvPr/>
        </p:nvSpPr>
        <p:spPr>
          <a:xfrm>
            <a:off x="7279631" y="2765674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4569" name="Google Shape;4569;p79"/>
          <p:cNvSpPr/>
          <p:nvPr/>
        </p:nvSpPr>
        <p:spPr>
          <a:xfrm>
            <a:off x="7787364" y="2765699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4570" name="Google Shape;4570;p79"/>
          <p:cNvSpPr/>
          <p:nvPr/>
        </p:nvSpPr>
        <p:spPr>
          <a:xfrm>
            <a:off x="8295459" y="2765699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4571" name="Google Shape;4571;p79"/>
          <p:cNvSpPr/>
          <p:nvPr/>
        </p:nvSpPr>
        <p:spPr>
          <a:xfrm>
            <a:off x="8798634" y="2765674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4572" name="Google Shape;4572;p79"/>
          <p:cNvSpPr/>
          <p:nvPr/>
        </p:nvSpPr>
        <p:spPr>
          <a:xfrm>
            <a:off x="9306368" y="2765699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4573" name="Google Shape;4573;p79"/>
          <p:cNvSpPr/>
          <p:nvPr/>
        </p:nvSpPr>
        <p:spPr>
          <a:xfrm>
            <a:off x="9814462" y="2765699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4574" name="Google Shape;4574;p79"/>
          <p:cNvSpPr/>
          <p:nvPr/>
        </p:nvSpPr>
        <p:spPr>
          <a:xfrm>
            <a:off x="10322523" y="2765674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4575" name="Google Shape;4575;p79"/>
          <p:cNvSpPr/>
          <p:nvPr/>
        </p:nvSpPr>
        <p:spPr>
          <a:xfrm>
            <a:off x="10830257" y="2765699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4576" name="Google Shape;4576;p79"/>
          <p:cNvSpPr/>
          <p:nvPr/>
        </p:nvSpPr>
        <p:spPr>
          <a:xfrm>
            <a:off x="11338352" y="2765699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4577" name="Google Shape;4577;p79"/>
          <p:cNvSpPr/>
          <p:nvPr/>
        </p:nvSpPr>
        <p:spPr>
          <a:xfrm>
            <a:off x="1189818" y="3382186"/>
            <a:ext cx="506700" cy="6171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4578" name="Google Shape;4578;p79"/>
          <p:cNvSpPr/>
          <p:nvPr/>
        </p:nvSpPr>
        <p:spPr>
          <a:xfrm>
            <a:off x="1697552" y="3382211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4579" name="Google Shape;4579;p79"/>
          <p:cNvSpPr/>
          <p:nvPr/>
        </p:nvSpPr>
        <p:spPr>
          <a:xfrm>
            <a:off x="2205647" y="3382211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4580" name="Google Shape;4580;p79"/>
          <p:cNvSpPr/>
          <p:nvPr/>
        </p:nvSpPr>
        <p:spPr>
          <a:xfrm>
            <a:off x="2712406" y="3382186"/>
            <a:ext cx="506700" cy="617100"/>
          </a:xfrm>
          <a:prstGeom prst="rect">
            <a:avLst/>
          </a:prstGeom>
          <a:solidFill>
            <a:srgbClr val="4424B5">
              <a:alpha val="49800"/>
            </a:srgb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4581" name="Google Shape;4581;p79"/>
          <p:cNvSpPr/>
          <p:nvPr/>
        </p:nvSpPr>
        <p:spPr>
          <a:xfrm>
            <a:off x="3220140" y="338221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4582" name="Google Shape;4582;p79"/>
          <p:cNvSpPr/>
          <p:nvPr/>
        </p:nvSpPr>
        <p:spPr>
          <a:xfrm>
            <a:off x="3728235" y="338221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4583" name="Google Shape;4583;p79"/>
          <p:cNvSpPr/>
          <p:nvPr/>
        </p:nvSpPr>
        <p:spPr>
          <a:xfrm>
            <a:off x="4231409" y="33821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4584" name="Google Shape;4584;p79"/>
          <p:cNvSpPr/>
          <p:nvPr/>
        </p:nvSpPr>
        <p:spPr>
          <a:xfrm>
            <a:off x="4739143" y="338221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4585" name="Google Shape;4585;p79"/>
          <p:cNvSpPr/>
          <p:nvPr/>
        </p:nvSpPr>
        <p:spPr>
          <a:xfrm>
            <a:off x="5247238" y="338221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4586" name="Google Shape;4586;p79"/>
          <p:cNvSpPr/>
          <p:nvPr/>
        </p:nvSpPr>
        <p:spPr>
          <a:xfrm>
            <a:off x="5756404" y="33821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4587" name="Google Shape;4587;p79"/>
          <p:cNvSpPr/>
          <p:nvPr/>
        </p:nvSpPr>
        <p:spPr>
          <a:xfrm>
            <a:off x="6264138" y="338221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4588" name="Google Shape;4588;p79"/>
          <p:cNvSpPr/>
          <p:nvPr/>
        </p:nvSpPr>
        <p:spPr>
          <a:xfrm>
            <a:off x="6772233" y="338221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4589" name="Google Shape;4589;p79"/>
          <p:cNvSpPr/>
          <p:nvPr/>
        </p:nvSpPr>
        <p:spPr>
          <a:xfrm>
            <a:off x="7278992" y="33821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4590" name="Google Shape;4590;p79"/>
          <p:cNvSpPr/>
          <p:nvPr/>
        </p:nvSpPr>
        <p:spPr>
          <a:xfrm>
            <a:off x="7786726" y="338221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4591" name="Google Shape;4591;p79"/>
          <p:cNvSpPr/>
          <p:nvPr/>
        </p:nvSpPr>
        <p:spPr>
          <a:xfrm>
            <a:off x="8294821" y="338221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4592" name="Google Shape;4592;p79"/>
          <p:cNvSpPr/>
          <p:nvPr/>
        </p:nvSpPr>
        <p:spPr>
          <a:xfrm>
            <a:off x="8797995" y="33821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4593" name="Google Shape;4593;p79"/>
          <p:cNvSpPr/>
          <p:nvPr/>
        </p:nvSpPr>
        <p:spPr>
          <a:xfrm>
            <a:off x="9305729" y="338221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4594" name="Google Shape;4594;p79"/>
          <p:cNvSpPr/>
          <p:nvPr/>
        </p:nvSpPr>
        <p:spPr>
          <a:xfrm>
            <a:off x="9813824" y="338221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4595" name="Google Shape;4595;p79"/>
          <p:cNvSpPr/>
          <p:nvPr/>
        </p:nvSpPr>
        <p:spPr>
          <a:xfrm>
            <a:off x="10321885" y="33821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4596" name="Google Shape;4596;p79"/>
          <p:cNvSpPr/>
          <p:nvPr/>
        </p:nvSpPr>
        <p:spPr>
          <a:xfrm>
            <a:off x="10829619" y="338221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4597" name="Google Shape;4597;p79"/>
          <p:cNvSpPr/>
          <p:nvPr/>
        </p:nvSpPr>
        <p:spPr>
          <a:xfrm>
            <a:off x="11337714" y="338221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4598" name="Google Shape;4598;p79"/>
          <p:cNvSpPr/>
          <p:nvPr/>
        </p:nvSpPr>
        <p:spPr>
          <a:xfrm>
            <a:off x="1189813" y="4009332"/>
            <a:ext cx="503700" cy="6135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4599" name="Google Shape;4599;p79"/>
          <p:cNvSpPr/>
          <p:nvPr/>
        </p:nvSpPr>
        <p:spPr>
          <a:xfrm>
            <a:off x="1697552" y="3998786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4600" name="Google Shape;4600;p79"/>
          <p:cNvSpPr/>
          <p:nvPr/>
        </p:nvSpPr>
        <p:spPr>
          <a:xfrm>
            <a:off x="2205647" y="3998786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4601" name="Google Shape;4601;p79"/>
          <p:cNvSpPr/>
          <p:nvPr/>
        </p:nvSpPr>
        <p:spPr>
          <a:xfrm>
            <a:off x="2712406" y="3998761"/>
            <a:ext cx="506700" cy="617100"/>
          </a:xfrm>
          <a:prstGeom prst="rect">
            <a:avLst/>
          </a:prstGeom>
          <a:solidFill>
            <a:srgbClr val="4424B5">
              <a:alpha val="49800"/>
            </a:srgb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4602" name="Google Shape;4602;p79"/>
          <p:cNvSpPr/>
          <p:nvPr/>
        </p:nvSpPr>
        <p:spPr>
          <a:xfrm>
            <a:off x="3220140" y="39987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4603" name="Google Shape;4603;p79"/>
          <p:cNvSpPr/>
          <p:nvPr/>
        </p:nvSpPr>
        <p:spPr>
          <a:xfrm>
            <a:off x="3728235" y="39987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4604" name="Google Shape;4604;p79"/>
          <p:cNvSpPr/>
          <p:nvPr/>
        </p:nvSpPr>
        <p:spPr>
          <a:xfrm>
            <a:off x="4231409" y="3998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4605" name="Google Shape;4605;p79"/>
          <p:cNvSpPr/>
          <p:nvPr/>
        </p:nvSpPr>
        <p:spPr>
          <a:xfrm>
            <a:off x="4739143" y="39987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4606" name="Google Shape;4606;p79"/>
          <p:cNvSpPr/>
          <p:nvPr/>
        </p:nvSpPr>
        <p:spPr>
          <a:xfrm>
            <a:off x="5247238" y="39987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4607" name="Google Shape;4607;p79"/>
          <p:cNvSpPr/>
          <p:nvPr/>
        </p:nvSpPr>
        <p:spPr>
          <a:xfrm>
            <a:off x="5756404" y="3998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4608" name="Google Shape;4608;p79"/>
          <p:cNvSpPr/>
          <p:nvPr/>
        </p:nvSpPr>
        <p:spPr>
          <a:xfrm>
            <a:off x="6264138" y="39987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4609" name="Google Shape;4609;p79"/>
          <p:cNvSpPr/>
          <p:nvPr/>
        </p:nvSpPr>
        <p:spPr>
          <a:xfrm>
            <a:off x="6772233" y="39987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4610" name="Google Shape;4610;p79"/>
          <p:cNvSpPr/>
          <p:nvPr/>
        </p:nvSpPr>
        <p:spPr>
          <a:xfrm>
            <a:off x="7278992" y="3998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4611" name="Google Shape;4611;p79"/>
          <p:cNvSpPr/>
          <p:nvPr/>
        </p:nvSpPr>
        <p:spPr>
          <a:xfrm>
            <a:off x="7786726" y="39987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4612" name="Google Shape;4612;p79"/>
          <p:cNvSpPr/>
          <p:nvPr/>
        </p:nvSpPr>
        <p:spPr>
          <a:xfrm>
            <a:off x="8294821" y="39987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4613" name="Google Shape;4613;p79"/>
          <p:cNvSpPr/>
          <p:nvPr/>
        </p:nvSpPr>
        <p:spPr>
          <a:xfrm>
            <a:off x="8797995" y="3998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4614" name="Google Shape;4614;p79"/>
          <p:cNvSpPr/>
          <p:nvPr/>
        </p:nvSpPr>
        <p:spPr>
          <a:xfrm>
            <a:off x="9305729" y="39987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4615" name="Google Shape;4615;p79"/>
          <p:cNvSpPr/>
          <p:nvPr/>
        </p:nvSpPr>
        <p:spPr>
          <a:xfrm>
            <a:off x="9813824" y="39987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4616" name="Google Shape;4616;p79"/>
          <p:cNvSpPr/>
          <p:nvPr/>
        </p:nvSpPr>
        <p:spPr>
          <a:xfrm>
            <a:off x="10321885" y="3998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4617" name="Google Shape;4617;p79"/>
          <p:cNvSpPr/>
          <p:nvPr/>
        </p:nvSpPr>
        <p:spPr>
          <a:xfrm>
            <a:off x="10829619" y="39987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4618" name="Google Shape;4618;p79"/>
          <p:cNvSpPr/>
          <p:nvPr/>
        </p:nvSpPr>
        <p:spPr>
          <a:xfrm>
            <a:off x="11337714" y="39987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4619" name="Google Shape;4619;p79"/>
          <p:cNvSpPr/>
          <p:nvPr/>
        </p:nvSpPr>
        <p:spPr>
          <a:xfrm>
            <a:off x="1190825" y="4615736"/>
            <a:ext cx="506700" cy="6171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4620" name="Google Shape;4620;p79"/>
          <p:cNvSpPr/>
          <p:nvPr/>
        </p:nvSpPr>
        <p:spPr>
          <a:xfrm>
            <a:off x="1698558" y="4615761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4621" name="Google Shape;4621;p79"/>
          <p:cNvSpPr/>
          <p:nvPr/>
        </p:nvSpPr>
        <p:spPr>
          <a:xfrm>
            <a:off x="2206653" y="4615761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4622" name="Google Shape;4622;p79"/>
          <p:cNvSpPr/>
          <p:nvPr/>
        </p:nvSpPr>
        <p:spPr>
          <a:xfrm>
            <a:off x="2713413" y="4615736"/>
            <a:ext cx="506700" cy="617100"/>
          </a:xfrm>
          <a:prstGeom prst="rect">
            <a:avLst/>
          </a:prstGeom>
          <a:solidFill>
            <a:srgbClr val="4424B5">
              <a:alpha val="49800"/>
            </a:srgb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4623" name="Google Shape;4623;p79"/>
          <p:cNvSpPr/>
          <p:nvPr/>
        </p:nvSpPr>
        <p:spPr>
          <a:xfrm>
            <a:off x="3221147" y="4615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4624" name="Google Shape;4624;p79"/>
          <p:cNvSpPr/>
          <p:nvPr/>
        </p:nvSpPr>
        <p:spPr>
          <a:xfrm>
            <a:off x="3729241" y="4615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4625" name="Google Shape;4625;p79"/>
          <p:cNvSpPr/>
          <p:nvPr/>
        </p:nvSpPr>
        <p:spPr>
          <a:xfrm>
            <a:off x="4232416" y="461573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4626" name="Google Shape;4626;p79"/>
          <p:cNvSpPr/>
          <p:nvPr/>
        </p:nvSpPr>
        <p:spPr>
          <a:xfrm>
            <a:off x="4740150" y="4615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4627" name="Google Shape;4627;p79"/>
          <p:cNvSpPr/>
          <p:nvPr/>
        </p:nvSpPr>
        <p:spPr>
          <a:xfrm>
            <a:off x="5248245" y="4615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4628" name="Google Shape;4628;p79"/>
          <p:cNvSpPr/>
          <p:nvPr/>
        </p:nvSpPr>
        <p:spPr>
          <a:xfrm>
            <a:off x="5757411" y="461573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4629" name="Google Shape;4629;p79"/>
          <p:cNvSpPr/>
          <p:nvPr/>
        </p:nvSpPr>
        <p:spPr>
          <a:xfrm>
            <a:off x="6265144" y="4615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4630" name="Google Shape;4630;p79"/>
          <p:cNvSpPr/>
          <p:nvPr/>
        </p:nvSpPr>
        <p:spPr>
          <a:xfrm>
            <a:off x="6773239" y="4615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4631" name="Google Shape;4631;p79"/>
          <p:cNvSpPr/>
          <p:nvPr/>
        </p:nvSpPr>
        <p:spPr>
          <a:xfrm>
            <a:off x="7279999" y="461573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4632" name="Google Shape;4632;p79"/>
          <p:cNvSpPr/>
          <p:nvPr/>
        </p:nvSpPr>
        <p:spPr>
          <a:xfrm>
            <a:off x="7787733" y="4615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4633" name="Google Shape;4633;p79"/>
          <p:cNvSpPr/>
          <p:nvPr/>
        </p:nvSpPr>
        <p:spPr>
          <a:xfrm>
            <a:off x="8295827" y="4615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4634" name="Google Shape;4634;p79"/>
          <p:cNvSpPr/>
          <p:nvPr/>
        </p:nvSpPr>
        <p:spPr>
          <a:xfrm>
            <a:off x="8799002" y="461573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4635" name="Google Shape;4635;p79"/>
          <p:cNvSpPr/>
          <p:nvPr/>
        </p:nvSpPr>
        <p:spPr>
          <a:xfrm>
            <a:off x="9306736" y="4615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4636" name="Google Shape;4636;p79"/>
          <p:cNvSpPr/>
          <p:nvPr/>
        </p:nvSpPr>
        <p:spPr>
          <a:xfrm>
            <a:off x="9814831" y="4615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4637" name="Google Shape;4637;p79"/>
          <p:cNvSpPr/>
          <p:nvPr/>
        </p:nvSpPr>
        <p:spPr>
          <a:xfrm>
            <a:off x="10322892" y="461573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4638" name="Google Shape;4638;p79"/>
          <p:cNvSpPr/>
          <p:nvPr/>
        </p:nvSpPr>
        <p:spPr>
          <a:xfrm>
            <a:off x="10830625" y="4615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4639" name="Google Shape;4639;p79"/>
          <p:cNvSpPr/>
          <p:nvPr/>
        </p:nvSpPr>
        <p:spPr>
          <a:xfrm>
            <a:off x="11338720" y="4615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4640" name="Google Shape;4640;p79"/>
          <p:cNvSpPr/>
          <p:nvPr/>
        </p:nvSpPr>
        <p:spPr>
          <a:xfrm>
            <a:off x="1189818" y="5231885"/>
            <a:ext cx="506700" cy="6171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4641" name="Google Shape;4641;p79"/>
          <p:cNvSpPr/>
          <p:nvPr/>
        </p:nvSpPr>
        <p:spPr>
          <a:xfrm>
            <a:off x="1697552" y="5231910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4642" name="Google Shape;4642;p79"/>
          <p:cNvSpPr/>
          <p:nvPr/>
        </p:nvSpPr>
        <p:spPr>
          <a:xfrm>
            <a:off x="2205647" y="5231910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4643" name="Google Shape;4643;p79"/>
          <p:cNvSpPr/>
          <p:nvPr/>
        </p:nvSpPr>
        <p:spPr>
          <a:xfrm>
            <a:off x="2712406" y="5231885"/>
            <a:ext cx="506700" cy="617100"/>
          </a:xfrm>
          <a:prstGeom prst="rect">
            <a:avLst/>
          </a:prstGeom>
          <a:solidFill>
            <a:srgbClr val="4424B5">
              <a:alpha val="49800"/>
            </a:srgb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4644" name="Google Shape;4644;p79"/>
          <p:cNvSpPr/>
          <p:nvPr/>
        </p:nvSpPr>
        <p:spPr>
          <a:xfrm>
            <a:off x="3220140" y="5231910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4645" name="Google Shape;4645;p79"/>
          <p:cNvSpPr/>
          <p:nvPr/>
        </p:nvSpPr>
        <p:spPr>
          <a:xfrm>
            <a:off x="3728235" y="5231910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4646" name="Google Shape;4646;p79"/>
          <p:cNvSpPr/>
          <p:nvPr/>
        </p:nvSpPr>
        <p:spPr>
          <a:xfrm>
            <a:off x="4231409" y="5231885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4647" name="Google Shape;4647;p79"/>
          <p:cNvSpPr/>
          <p:nvPr/>
        </p:nvSpPr>
        <p:spPr>
          <a:xfrm>
            <a:off x="4739143" y="5231910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4648" name="Google Shape;4648;p79"/>
          <p:cNvSpPr/>
          <p:nvPr/>
        </p:nvSpPr>
        <p:spPr>
          <a:xfrm>
            <a:off x="5247238" y="5231910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4649" name="Google Shape;4649;p79"/>
          <p:cNvSpPr/>
          <p:nvPr/>
        </p:nvSpPr>
        <p:spPr>
          <a:xfrm>
            <a:off x="5756404" y="5231885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4650" name="Google Shape;4650;p79"/>
          <p:cNvSpPr/>
          <p:nvPr/>
        </p:nvSpPr>
        <p:spPr>
          <a:xfrm>
            <a:off x="6264138" y="5231910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4651" name="Google Shape;4651;p79"/>
          <p:cNvSpPr/>
          <p:nvPr/>
        </p:nvSpPr>
        <p:spPr>
          <a:xfrm>
            <a:off x="6772233" y="5231910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4652" name="Google Shape;4652;p79"/>
          <p:cNvSpPr/>
          <p:nvPr/>
        </p:nvSpPr>
        <p:spPr>
          <a:xfrm>
            <a:off x="7278992" y="5231885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4653" name="Google Shape;4653;p79"/>
          <p:cNvSpPr/>
          <p:nvPr/>
        </p:nvSpPr>
        <p:spPr>
          <a:xfrm>
            <a:off x="7786726" y="5231910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4654" name="Google Shape;4654;p79"/>
          <p:cNvSpPr/>
          <p:nvPr/>
        </p:nvSpPr>
        <p:spPr>
          <a:xfrm>
            <a:off x="8294821" y="5231910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4655" name="Google Shape;4655;p79"/>
          <p:cNvSpPr/>
          <p:nvPr/>
        </p:nvSpPr>
        <p:spPr>
          <a:xfrm>
            <a:off x="8797995" y="5231885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4656" name="Google Shape;4656;p79"/>
          <p:cNvSpPr/>
          <p:nvPr/>
        </p:nvSpPr>
        <p:spPr>
          <a:xfrm>
            <a:off x="9305729" y="5231910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4657" name="Google Shape;4657;p79"/>
          <p:cNvSpPr/>
          <p:nvPr/>
        </p:nvSpPr>
        <p:spPr>
          <a:xfrm>
            <a:off x="9813824" y="5231910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4658" name="Google Shape;4658;p79"/>
          <p:cNvSpPr/>
          <p:nvPr/>
        </p:nvSpPr>
        <p:spPr>
          <a:xfrm>
            <a:off x="10321885" y="5231885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4659" name="Google Shape;4659;p79"/>
          <p:cNvSpPr/>
          <p:nvPr/>
        </p:nvSpPr>
        <p:spPr>
          <a:xfrm>
            <a:off x="10829619" y="5231910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4660" name="Google Shape;4660;p79"/>
          <p:cNvSpPr/>
          <p:nvPr/>
        </p:nvSpPr>
        <p:spPr>
          <a:xfrm>
            <a:off x="11337714" y="5231910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grpSp>
        <p:nvGrpSpPr>
          <p:cNvPr id="4661" name="Google Shape;4661;p79"/>
          <p:cNvGrpSpPr/>
          <p:nvPr/>
        </p:nvGrpSpPr>
        <p:grpSpPr>
          <a:xfrm>
            <a:off x="1189800" y="4073821"/>
            <a:ext cx="467371" cy="467371"/>
            <a:chOff x="608800" y="2095000"/>
            <a:chExt cx="3364800" cy="3364800"/>
          </a:xfrm>
        </p:grpSpPr>
        <p:sp>
          <p:nvSpPr>
            <p:cNvPr id="4662" name="Google Shape;4662;p79"/>
            <p:cNvSpPr/>
            <p:nvPr/>
          </p:nvSpPr>
          <p:spPr>
            <a:xfrm>
              <a:off x="608800" y="2095000"/>
              <a:ext cx="3364800" cy="33648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3" name="Google Shape;4663;p79"/>
            <p:cNvSpPr/>
            <p:nvPr/>
          </p:nvSpPr>
          <p:spPr>
            <a:xfrm>
              <a:off x="812152" y="3455300"/>
              <a:ext cx="1117800" cy="11178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4" name="Google Shape;4664;p79"/>
            <p:cNvSpPr/>
            <p:nvPr/>
          </p:nvSpPr>
          <p:spPr>
            <a:xfrm>
              <a:off x="1065396" y="3840649"/>
              <a:ext cx="477600" cy="4779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5" name="Google Shape;4665;p79"/>
            <p:cNvSpPr/>
            <p:nvPr/>
          </p:nvSpPr>
          <p:spPr>
            <a:xfrm>
              <a:off x="1929800" y="2439558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6" name="Google Shape;4666;p79"/>
            <p:cNvSpPr/>
            <p:nvPr/>
          </p:nvSpPr>
          <p:spPr>
            <a:xfrm>
              <a:off x="3141850" y="3709383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7" name="Google Shape;4667;p79"/>
            <p:cNvSpPr/>
            <p:nvPr/>
          </p:nvSpPr>
          <p:spPr>
            <a:xfrm>
              <a:off x="2344050" y="4691283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8" name="Google Shape;4668;p79"/>
            <p:cNvSpPr/>
            <p:nvPr/>
          </p:nvSpPr>
          <p:spPr>
            <a:xfrm>
              <a:off x="2831545" y="3168653"/>
              <a:ext cx="279300" cy="2793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9" name="Google Shape;4669;p79"/>
            <p:cNvSpPr/>
            <p:nvPr/>
          </p:nvSpPr>
          <p:spPr>
            <a:xfrm>
              <a:off x="2417295" y="3813478"/>
              <a:ext cx="279300" cy="2793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0" name="Google Shape;4670;p79"/>
            <p:cNvSpPr/>
            <p:nvPr/>
          </p:nvSpPr>
          <p:spPr>
            <a:xfrm>
              <a:off x="2898335" y="2604252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1" name="Google Shape;4671;p79"/>
            <p:cNvSpPr/>
            <p:nvPr/>
          </p:nvSpPr>
          <p:spPr>
            <a:xfrm>
              <a:off x="1569185" y="4855977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2" name="Google Shape;4672;p79"/>
            <p:cNvSpPr/>
            <p:nvPr/>
          </p:nvSpPr>
          <p:spPr>
            <a:xfrm>
              <a:off x="1569185" y="2892177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73" name="Google Shape;4673;p79"/>
          <p:cNvGrpSpPr/>
          <p:nvPr/>
        </p:nvGrpSpPr>
        <p:grpSpPr>
          <a:xfrm>
            <a:off x="1191265" y="3463837"/>
            <a:ext cx="464436" cy="464436"/>
            <a:chOff x="3764048" y="2224021"/>
            <a:chExt cx="1508400" cy="1508400"/>
          </a:xfrm>
        </p:grpSpPr>
        <p:sp>
          <p:nvSpPr>
            <p:cNvPr id="4674" name="Google Shape;4674;p79"/>
            <p:cNvSpPr/>
            <p:nvPr/>
          </p:nvSpPr>
          <p:spPr>
            <a:xfrm>
              <a:off x="3764048" y="2224021"/>
              <a:ext cx="1508400" cy="15084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5" name="Google Shape;4675;p79"/>
            <p:cNvSpPr/>
            <p:nvPr/>
          </p:nvSpPr>
          <p:spPr>
            <a:xfrm>
              <a:off x="3855211" y="2833844"/>
              <a:ext cx="501000" cy="501000"/>
            </a:xfrm>
            <a:prstGeom prst="ellipse">
              <a:avLst/>
            </a:prstGeom>
            <a:solidFill>
              <a:srgbClr val="E69138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6" name="Google Shape;4676;p79"/>
            <p:cNvSpPr/>
            <p:nvPr/>
          </p:nvSpPr>
          <p:spPr>
            <a:xfrm>
              <a:off x="3968741" y="3006596"/>
              <a:ext cx="214200" cy="214200"/>
            </a:xfrm>
            <a:prstGeom prst="ellipse">
              <a:avLst/>
            </a:prstGeom>
            <a:solidFill>
              <a:srgbClr val="B45F0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7" name="Google Shape;4677;p79"/>
            <p:cNvSpPr/>
            <p:nvPr/>
          </p:nvSpPr>
          <p:spPr>
            <a:xfrm>
              <a:off x="4356253" y="2378487"/>
              <a:ext cx="218400" cy="218400"/>
            </a:xfrm>
            <a:prstGeom prst="ellipse">
              <a:avLst/>
            </a:prstGeom>
            <a:solidFill>
              <a:srgbClr val="93C47D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8" name="Google Shape;4678;p79"/>
            <p:cNvSpPr/>
            <p:nvPr/>
          </p:nvSpPr>
          <p:spPr>
            <a:xfrm>
              <a:off x="4899615" y="2947749"/>
              <a:ext cx="218400" cy="218400"/>
            </a:xfrm>
            <a:prstGeom prst="ellipse">
              <a:avLst/>
            </a:prstGeom>
            <a:solidFill>
              <a:srgbClr val="D5A6BD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9" name="Google Shape;4679;p79"/>
            <p:cNvSpPr/>
            <p:nvPr/>
          </p:nvSpPr>
          <p:spPr>
            <a:xfrm>
              <a:off x="4541961" y="3387935"/>
              <a:ext cx="218400" cy="218400"/>
            </a:xfrm>
            <a:prstGeom prst="ellipse">
              <a:avLst/>
            </a:prstGeom>
            <a:solidFill>
              <a:srgbClr val="6FA8DC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0" name="Google Shape;4680;p79"/>
            <p:cNvSpPr/>
            <p:nvPr/>
          </p:nvSpPr>
          <p:spPr>
            <a:xfrm>
              <a:off x="4760505" y="2705340"/>
              <a:ext cx="125100" cy="1251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1" name="Google Shape;4681;p79"/>
            <p:cNvSpPr/>
            <p:nvPr/>
          </p:nvSpPr>
          <p:spPr>
            <a:xfrm>
              <a:off x="4574797" y="2994415"/>
              <a:ext cx="125100" cy="1251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2" name="Google Shape;4682;p79"/>
            <p:cNvSpPr/>
            <p:nvPr/>
          </p:nvSpPr>
          <p:spPr>
            <a:xfrm>
              <a:off x="4790447" y="2452319"/>
              <a:ext cx="70800" cy="708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3" name="Google Shape;4683;p79"/>
            <p:cNvSpPr/>
            <p:nvPr/>
          </p:nvSpPr>
          <p:spPr>
            <a:xfrm>
              <a:off x="4194589" y="3461767"/>
              <a:ext cx="70800" cy="708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4" name="Google Shape;4684;p79"/>
            <p:cNvSpPr/>
            <p:nvPr/>
          </p:nvSpPr>
          <p:spPr>
            <a:xfrm>
              <a:off x="4194589" y="2581396"/>
              <a:ext cx="70800" cy="708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85" name="Google Shape;4685;p79"/>
          <p:cNvGrpSpPr/>
          <p:nvPr/>
        </p:nvGrpSpPr>
        <p:grpSpPr>
          <a:xfrm>
            <a:off x="1189800" y="5313871"/>
            <a:ext cx="467371" cy="467371"/>
            <a:chOff x="608800" y="2095000"/>
            <a:chExt cx="3364800" cy="3364800"/>
          </a:xfrm>
        </p:grpSpPr>
        <p:sp>
          <p:nvSpPr>
            <p:cNvPr id="4686" name="Google Shape;4686;p79"/>
            <p:cNvSpPr/>
            <p:nvPr/>
          </p:nvSpPr>
          <p:spPr>
            <a:xfrm>
              <a:off x="608800" y="2095000"/>
              <a:ext cx="3364800" cy="33648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7" name="Google Shape;4687;p79"/>
            <p:cNvSpPr/>
            <p:nvPr/>
          </p:nvSpPr>
          <p:spPr>
            <a:xfrm>
              <a:off x="812152" y="3455300"/>
              <a:ext cx="1117800" cy="11178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8" name="Google Shape;4688;p79"/>
            <p:cNvSpPr/>
            <p:nvPr/>
          </p:nvSpPr>
          <p:spPr>
            <a:xfrm>
              <a:off x="1065396" y="3840649"/>
              <a:ext cx="477600" cy="4779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9" name="Google Shape;4689;p79"/>
            <p:cNvSpPr/>
            <p:nvPr/>
          </p:nvSpPr>
          <p:spPr>
            <a:xfrm>
              <a:off x="1929800" y="2439558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0" name="Google Shape;4690;p79"/>
            <p:cNvSpPr/>
            <p:nvPr/>
          </p:nvSpPr>
          <p:spPr>
            <a:xfrm>
              <a:off x="3141850" y="3709383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1" name="Google Shape;4691;p79"/>
            <p:cNvSpPr/>
            <p:nvPr/>
          </p:nvSpPr>
          <p:spPr>
            <a:xfrm>
              <a:off x="2344050" y="4691283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2" name="Google Shape;4692;p79"/>
            <p:cNvSpPr/>
            <p:nvPr/>
          </p:nvSpPr>
          <p:spPr>
            <a:xfrm>
              <a:off x="2831545" y="3168653"/>
              <a:ext cx="279300" cy="2793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3" name="Google Shape;4693;p79"/>
            <p:cNvSpPr/>
            <p:nvPr/>
          </p:nvSpPr>
          <p:spPr>
            <a:xfrm>
              <a:off x="2417295" y="3813478"/>
              <a:ext cx="279300" cy="2793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4" name="Google Shape;4694;p79"/>
            <p:cNvSpPr/>
            <p:nvPr/>
          </p:nvSpPr>
          <p:spPr>
            <a:xfrm>
              <a:off x="2898335" y="2604252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5" name="Google Shape;4695;p79"/>
            <p:cNvSpPr/>
            <p:nvPr/>
          </p:nvSpPr>
          <p:spPr>
            <a:xfrm>
              <a:off x="1569185" y="4855977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6" name="Google Shape;4696;p79"/>
            <p:cNvSpPr/>
            <p:nvPr/>
          </p:nvSpPr>
          <p:spPr>
            <a:xfrm>
              <a:off x="1569185" y="2892177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97" name="Google Shape;4697;p79"/>
          <p:cNvGrpSpPr/>
          <p:nvPr/>
        </p:nvGrpSpPr>
        <p:grpSpPr>
          <a:xfrm>
            <a:off x="1191265" y="4703887"/>
            <a:ext cx="464436" cy="464436"/>
            <a:chOff x="3764048" y="2224021"/>
            <a:chExt cx="1508400" cy="1508400"/>
          </a:xfrm>
        </p:grpSpPr>
        <p:sp>
          <p:nvSpPr>
            <p:cNvPr id="4698" name="Google Shape;4698;p79"/>
            <p:cNvSpPr/>
            <p:nvPr/>
          </p:nvSpPr>
          <p:spPr>
            <a:xfrm>
              <a:off x="3764048" y="2224021"/>
              <a:ext cx="1508400" cy="15084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9" name="Google Shape;4699;p79"/>
            <p:cNvSpPr/>
            <p:nvPr/>
          </p:nvSpPr>
          <p:spPr>
            <a:xfrm>
              <a:off x="3855211" y="2833844"/>
              <a:ext cx="501000" cy="501000"/>
            </a:xfrm>
            <a:prstGeom prst="ellipse">
              <a:avLst/>
            </a:prstGeom>
            <a:solidFill>
              <a:srgbClr val="E69138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0" name="Google Shape;4700;p79"/>
            <p:cNvSpPr/>
            <p:nvPr/>
          </p:nvSpPr>
          <p:spPr>
            <a:xfrm>
              <a:off x="3968741" y="3006596"/>
              <a:ext cx="214200" cy="214200"/>
            </a:xfrm>
            <a:prstGeom prst="ellipse">
              <a:avLst/>
            </a:prstGeom>
            <a:solidFill>
              <a:srgbClr val="B45F0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1" name="Google Shape;4701;p79"/>
            <p:cNvSpPr/>
            <p:nvPr/>
          </p:nvSpPr>
          <p:spPr>
            <a:xfrm>
              <a:off x="4356253" y="2378487"/>
              <a:ext cx="218400" cy="218400"/>
            </a:xfrm>
            <a:prstGeom prst="ellipse">
              <a:avLst/>
            </a:prstGeom>
            <a:solidFill>
              <a:srgbClr val="93C47D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2" name="Google Shape;4702;p79"/>
            <p:cNvSpPr/>
            <p:nvPr/>
          </p:nvSpPr>
          <p:spPr>
            <a:xfrm>
              <a:off x="4899615" y="2947749"/>
              <a:ext cx="218400" cy="218400"/>
            </a:xfrm>
            <a:prstGeom prst="ellipse">
              <a:avLst/>
            </a:prstGeom>
            <a:solidFill>
              <a:srgbClr val="D5A6BD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3" name="Google Shape;4703;p79"/>
            <p:cNvSpPr/>
            <p:nvPr/>
          </p:nvSpPr>
          <p:spPr>
            <a:xfrm>
              <a:off x="4541961" y="3387935"/>
              <a:ext cx="218400" cy="218400"/>
            </a:xfrm>
            <a:prstGeom prst="ellipse">
              <a:avLst/>
            </a:prstGeom>
            <a:solidFill>
              <a:srgbClr val="6FA8DC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4" name="Google Shape;4704;p79"/>
            <p:cNvSpPr/>
            <p:nvPr/>
          </p:nvSpPr>
          <p:spPr>
            <a:xfrm>
              <a:off x="4760505" y="2705340"/>
              <a:ext cx="125100" cy="1251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5" name="Google Shape;4705;p79"/>
            <p:cNvSpPr/>
            <p:nvPr/>
          </p:nvSpPr>
          <p:spPr>
            <a:xfrm>
              <a:off x="4574797" y="2994415"/>
              <a:ext cx="125100" cy="1251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6" name="Google Shape;4706;p79"/>
            <p:cNvSpPr/>
            <p:nvPr/>
          </p:nvSpPr>
          <p:spPr>
            <a:xfrm>
              <a:off x="4790447" y="2452319"/>
              <a:ext cx="70800" cy="708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7" name="Google Shape;4707;p79"/>
            <p:cNvSpPr/>
            <p:nvPr/>
          </p:nvSpPr>
          <p:spPr>
            <a:xfrm>
              <a:off x="4194589" y="3461767"/>
              <a:ext cx="70800" cy="708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8" name="Google Shape;4708;p79"/>
            <p:cNvSpPr/>
            <p:nvPr/>
          </p:nvSpPr>
          <p:spPr>
            <a:xfrm>
              <a:off x="4194589" y="2581396"/>
              <a:ext cx="70800" cy="708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09" name="Google Shape;4709;p79"/>
          <p:cNvGrpSpPr/>
          <p:nvPr/>
        </p:nvGrpSpPr>
        <p:grpSpPr>
          <a:xfrm>
            <a:off x="2734028" y="4075287"/>
            <a:ext cx="464436" cy="464436"/>
            <a:chOff x="3764048" y="2224021"/>
            <a:chExt cx="1508400" cy="1508400"/>
          </a:xfrm>
        </p:grpSpPr>
        <p:sp>
          <p:nvSpPr>
            <p:cNvPr id="4710" name="Google Shape;4710;p79"/>
            <p:cNvSpPr/>
            <p:nvPr/>
          </p:nvSpPr>
          <p:spPr>
            <a:xfrm>
              <a:off x="3764048" y="2224021"/>
              <a:ext cx="1508400" cy="15084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1" name="Google Shape;4711;p79"/>
            <p:cNvSpPr/>
            <p:nvPr/>
          </p:nvSpPr>
          <p:spPr>
            <a:xfrm>
              <a:off x="3855211" y="2833844"/>
              <a:ext cx="501000" cy="501000"/>
            </a:xfrm>
            <a:prstGeom prst="ellipse">
              <a:avLst/>
            </a:prstGeom>
            <a:solidFill>
              <a:srgbClr val="E69138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2" name="Google Shape;4712;p79"/>
            <p:cNvSpPr/>
            <p:nvPr/>
          </p:nvSpPr>
          <p:spPr>
            <a:xfrm>
              <a:off x="3968741" y="3006596"/>
              <a:ext cx="214200" cy="214200"/>
            </a:xfrm>
            <a:prstGeom prst="ellipse">
              <a:avLst/>
            </a:prstGeom>
            <a:solidFill>
              <a:srgbClr val="B45F0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3" name="Google Shape;4713;p79"/>
            <p:cNvSpPr/>
            <p:nvPr/>
          </p:nvSpPr>
          <p:spPr>
            <a:xfrm>
              <a:off x="4356253" y="2378487"/>
              <a:ext cx="218400" cy="218400"/>
            </a:xfrm>
            <a:prstGeom prst="ellipse">
              <a:avLst/>
            </a:prstGeom>
            <a:solidFill>
              <a:srgbClr val="93C47D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4" name="Google Shape;4714;p79"/>
            <p:cNvSpPr/>
            <p:nvPr/>
          </p:nvSpPr>
          <p:spPr>
            <a:xfrm>
              <a:off x="4899615" y="2947749"/>
              <a:ext cx="218400" cy="218400"/>
            </a:xfrm>
            <a:prstGeom prst="ellipse">
              <a:avLst/>
            </a:prstGeom>
            <a:solidFill>
              <a:srgbClr val="D5A6BD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5" name="Google Shape;4715;p79"/>
            <p:cNvSpPr/>
            <p:nvPr/>
          </p:nvSpPr>
          <p:spPr>
            <a:xfrm>
              <a:off x="4541961" y="3387935"/>
              <a:ext cx="218400" cy="218400"/>
            </a:xfrm>
            <a:prstGeom prst="ellipse">
              <a:avLst/>
            </a:prstGeom>
            <a:solidFill>
              <a:srgbClr val="6FA8DC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6" name="Google Shape;4716;p79"/>
            <p:cNvSpPr/>
            <p:nvPr/>
          </p:nvSpPr>
          <p:spPr>
            <a:xfrm>
              <a:off x="4760505" y="2705340"/>
              <a:ext cx="125100" cy="1251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7" name="Google Shape;4717;p79"/>
            <p:cNvSpPr/>
            <p:nvPr/>
          </p:nvSpPr>
          <p:spPr>
            <a:xfrm>
              <a:off x="4574797" y="2994415"/>
              <a:ext cx="125100" cy="1251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8" name="Google Shape;4718;p79"/>
            <p:cNvSpPr/>
            <p:nvPr/>
          </p:nvSpPr>
          <p:spPr>
            <a:xfrm>
              <a:off x="4790447" y="2452319"/>
              <a:ext cx="70800" cy="708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9" name="Google Shape;4719;p79"/>
            <p:cNvSpPr/>
            <p:nvPr/>
          </p:nvSpPr>
          <p:spPr>
            <a:xfrm>
              <a:off x="4194589" y="3461767"/>
              <a:ext cx="70800" cy="708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0" name="Google Shape;4720;p79"/>
            <p:cNvSpPr/>
            <p:nvPr/>
          </p:nvSpPr>
          <p:spPr>
            <a:xfrm>
              <a:off x="4194589" y="2581396"/>
              <a:ext cx="70800" cy="708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21" name="Google Shape;4721;p79"/>
          <p:cNvGrpSpPr/>
          <p:nvPr/>
        </p:nvGrpSpPr>
        <p:grpSpPr>
          <a:xfrm>
            <a:off x="2732563" y="5308821"/>
            <a:ext cx="467371" cy="467371"/>
            <a:chOff x="608800" y="2095000"/>
            <a:chExt cx="3364800" cy="3364800"/>
          </a:xfrm>
        </p:grpSpPr>
        <p:sp>
          <p:nvSpPr>
            <p:cNvPr id="4722" name="Google Shape;4722;p79"/>
            <p:cNvSpPr/>
            <p:nvPr/>
          </p:nvSpPr>
          <p:spPr>
            <a:xfrm>
              <a:off x="608800" y="2095000"/>
              <a:ext cx="3364800" cy="33648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3" name="Google Shape;4723;p79"/>
            <p:cNvSpPr/>
            <p:nvPr/>
          </p:nvSpPr>
          <p:spPr>
            <a:xfrm>
              <a:off x="812152" y="3455300"/>
              <a:ext cx="1117800" cy="11178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4" name="Google Shape;4724;p79"/>
            <p:cNvSpPr/>
            <p:nvPr/>
          </p:nvSpPr>
          <p:spPr>
            <a:xfrm>
              <a:off x="1065396" y="3840649"/>
              <a:ext cx="477600" cy="4779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5" name="Google Shape;4725;p79"/>
            <p:cNvSpPr/>
            <p:nvPr/>
          </p:nvSpPr>
          <p:spPr>
            <a:xfrm>
              <a:off x="1929800" y="2439558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6" name="Google Shape;4726;p79"/>
            <p:cNvSpPr/>
            <p:nvPr/>
          </p:nvSpPr>
          <p:spPr>
            <a:xfrm>
              <a:off x="3141850" y="3709383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7" name="Google Shape;4727;p79"/>
            <p:cNvSpPr/>
            <p:nvPr/>
          </p:nvSpPr>
          <p:spPr>
            <a:xfrm>
              <a:off x="2344050" y="4691283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8" name="Google Shape;4728;p79"/>
            <p:cNvSpPr/>
            <p:nvPr/>
          </p:nvSpPr>
          <p:spPr>
            <a:xfrm>
              <a:off x="2831545" y="3168653"/>
              <a:ext cx="279300" cy="2793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9" name="Google Shape;4729;p79"/>
            <p:cNvSpPr/>
            <p:nvPr/>
          </p:nvSpPr>
          <p:spPr>
            <a:xfrm>
              <a:off x="2417295" y="3813478"/>
              <a:ext cx="279300" cy="2793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0" name="Google Shape;4730;p79"/>
            <p:cNvSpPr/>
            <p:nvPr/>
          </p:nvSpPr>
          <p:spPr>
            <a:xfrm>
              <a:off x="2898335" y="2604252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1" name="Google Shape;4731;p79"/>
            <p:cNvSpPr/>
            <p:nvPr/>
          </p:nvSpPr>
          <p:spPr>
            <a:xfrm>
              <a:off x="1569185" y="4855977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2" name="Google Shape;4732;p79"/>
            <p:cNvSpPr/>
            <p:nvPr/>
          </p:nvSpPr>
          <p:spPr>
            <a:xfrm>
              <a:off x="1569185" y="2892177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33" name="Google Shape;4733;p79"/>
          <p:cNvSpPr/>
          <p:nvPr/>
        </p:nvSpPr>
        <p:spPr>
          <a:xfrm>
            <a:off x="3446325" y="3382800"/>
            <a:ext cx="8399100" cy="1407300"/>
          </a:xfrm>
          <a:prstGeom prst="rect">
            <a:avLst/>
          </a:prstGeom>
          <a:solidFill>
            <a:srgbClr val="FFF2CC"/>
          </a:solidFill>
          <a:ln w="38100" cap="flat" cmpd="sng">
            <a:solidFill>
              <a:srgbClr val="F0512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 b="1" dirty="0">
                <a:solidFill>
                  <a:srgbClr val="F05125"/>
                </a:solidFill>
                <a:latin typeface="Anaheim"/>
                <a:ea typeface="Anaheim"/>
                <a:cs typeface="Anaheim"/>
                <a:sym typeface="Anaheim"/>
              </a:rPr>
              <a:t>Cell 2</a:t>
            </a:r>
            <a:r>
              <a:rPr lang="en-US" sz="4200" b="1" dirty="0">
                <a:latin typeface="Anaheim"/>
                <a:ea typeface="Anaheim"/>
                <a:cs typeface="Anaheim"/>
                <a:sym typeface="Anaheim"/>
              </a:rPr>
              <a:t> </a:t>
            </a:r>
            <a:r>
              <a:rPr lang="en-US" sz="4200" b="1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naheim"/>
                <a:sym typeface="Anaheim"/>
              </a:rPr>
              <a:t>與</a:t>
            </a:r>
            <a:r>
              <a:rPr lang="en-US" sz="4200" b="1" dirty="0">
                <a:latin typeface="Anaheim"/>
                <a:ea typeface="Anaheim"/>
                <a:cs typeface="Anaheim"/>
                <a:sym typeface="Anaheim"/>
              </a:rPr>
              <a:t> </a:t>
            </a:r>
            <a:r>
              <a:rPr lang="en-US" sz="4200" b="1" dirty="0">
                <a:solidFill>
                  <a:srgbClr val="F05125"/>
                </a:solidFill>
                <a:latin typeface="Anaheim"/>
                <a:ea typeface="Anaheim"/>
                <a:cs typeface="Anaheim"/>
                <a:sym typeface="Anaheim"/>
              </a:rPr>
              <a:t>Cell 4</a:t>
            </a:r>
            <a:r>
              <a:rPr lang="en-US" sz="4200" b="1" dirty="0">
                <a:latin typeface="Anaheim"/>
                <a:ea typeface="Anaheim"/>
                <a:cs typeface="Anaheim"/>
                <a:sym typeface="Anaheim"/>
              </a:rPr>
              <a:t> </a:t>
            </a:r>
            <a:endParaRPr sz="4200" b="1" dirty="0"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 err="1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naheim"/>
                <a:sym typeface="Anaheim"/>
              </a:rPr>
              <a:t>是參照被</a:t>
            </a:r>
            <a:r>
              <a:rPr lang="en-US" sz="3600" b="1" dirty="0">
                <a:solidFill>
                  <a:srgbClr val="333333"/>
                </a:solidFill>
                <a:latin typeface="Anaheim"/>
                <a:ea typeface="Anaheim"/>
                <a:cs typeface="Anaheim"/>
                <a:sym typeface="Anaheim"/>
              </a:rPr>
              <a:t> snapshot </a:t>
            </a:r>
            <a:r>
              <a:rPr lang="en-US" sz="3600" b="1" dirty="0" err="1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naheim"/>
                <a:sym typeface="Anaheim"/>
              </a:rPr>
              <a:t>的細胞圖而演化</a:t>
            </a:r>
            <a:endParaRPr sz="3600" b="1" dirty="0">
              <a:solidFill>
                <a:srgbClr val="333333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naheim"/>
              <a:sym typeface="Anaheim"/>
            </a:endParaRPr>
          </a:p>
        </p:txBody>
      </p:sp>
      <p:sp>
        <p:nvSpPr>
          <p:cNvPr id="4734" name="Google Shape;4734;p79"/>
          <p:cNvSpPr/>
          <p:nvPr/>
        </p:nvSpPr>
        <p:spPr>
          <a:xfrm>
            <a:off x="2713900" y="2753825"/>
            <a:ext cx="506700" cy="3106900"/>
          </a:xfrm>
          <a:prstGeom prst="flowChartProcess">
            <a:avLst/>
          </a:prstGeom>
          <a:noFill/>
          <a:ln w="38100" cap="flat" cmpd="sng">
            <a:solidFill>
              <a:srgbClr val="F0512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05125"/>
              </a:solidFill>
            </a:endParaRPr>
          </a:p>
        </p:txBody>
      </p:sp>
      <p:sp>
        <p:nvSpPr>
          <p:cNvPr id="4735" name="Google Shape;4735;p79"/>
          <p:cNvSpPr/>
          <p:nvPr/>
        </p:nvSpPr>
        <p:spPr>
          <a:xfrm>
            <a:off x="1189450" y="2753525"/>
            <a:ext cx="506700" cy="3106900"/>
          </a:xfrm>
          <a:prstGeom prst="flowChartProcess">
            <a:avLst/>
          </a:prstGeom>
          <a:noFill/>
          <a:ln w="38100" cap="flat" cmpd="sng">
            <a:solidFill>
              <a:srgbClr val="F0512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05125"/>
              </a:solidFill>
            </a:endParaRPr>
          </a:p>
        </p:txBody>
      </p:sp>
      <p:cxnSp>
        <p:nvCxnSpPr>
          <p:cNvPr id="4736" name="Google Shape;4736;p79"/>
          <p:cNvCxnSpPr>
            <a:stCxn id="4735" idx="3"/>
            <a:endCxn id="4734" idx="1"/>
          </p:cNvCxnSpPr>
          <p:nvPr/>
        </p:nvCxnSpPr>
        <p:spPr>
          <a:xfrm>
            <a:off x="1696150" y="4306975"/>
            <a:ext cx="1017900" cy="300"/>
          </a:xfrm>
          <a:prstGeom prst="straightConnector1">
            <a:avLst/>
          </a:prstGeom>
          <a:noFill/>
          <a:ln w="38100" cap="flat" cmpd="sng">
            <a:solidFill>
              <a:srgbClr val="F05125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2" name="Google Shape;4742;p80"/>
          <p:cNvSpPr/>
          <p:nvPr/>
        </p:nvSpPr>
        <p:spPr>
          <a:xfrm>
            <a:off x="1190456" y="2765674"/>
            <a:ext cx="506700" cy="6171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4743" name="Google Shape;4743;p80"/>
          <p:cNvSpPr/>
          <p:nvPr/>
        </p:nvSpPr>
        <p:spPr>
          <a:xfrm>
            <a:off x="1698190" y="2765699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4744" name="Google Shape;4744;p80"/>
          <p:cNvSpPr/>
          <p:nvPr/>
        </p:nvSpPr>
        <p:spPr>
          <a:xfrm>
            <a:off x="1191325" y="2355699"/>
            <a:ext cx="506700" cy="410100"/>
          </a:xfrm>
          <a:prstGeom prst="rect">
            <a:avLst/>
          </a:prstGeom>
          <a:solidFill>
            <a:srgbClr val="2F2F2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0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45" name="Google Shape;4745;p80"/>
          <p:cNvSpPr/>
          <p:nvPr/>
        </p:nvSpPr>
        <p:spPr>
          <a:xfrm>
            <a:off x="1698301" y="2355699"/>
            <a:ext cx="506700" cy="410100"/>
          </a:xfrm>
          <a:prstGeom prst="rect">
            <a:avLst/>
          </a:prstGeom>
          <a:solidFill>
            <a:srgbClr val="2F2F2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10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46" name="Google Shape;4746;p80"/>
          <p:cNvSpPr/>
          <p:nvPr/>
        </p:nvSpPr>
        <p:spPr>
          <a:xfrm>
            <a:off x="2205277" y="2355699"/>
            <a:ext cx="506700" cy="410100"/>
          </a:xfrm>
          <a:prstGeom prst="rect">
            <a:avLst/>
          </a:prstGeom>
          <a:solidFill>
            <a:srgbClr val="2F2F2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20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47" name="Google Shape;4747;p80"/>
          <p:cNvSpPr/>
          <p:nvPr/>
        </p:nvSpPr>
        <p:spPr>
          <a:xfrm>
            <a:off x="2713252" y="2355699"/>
            <a:ext cx="506700" cy="410100"/>
          </a:xfrm>
          <a:prstGeom prst="rect">
            <a:avLst/>
          </a:prstGeom>
          <a:solidFill>
            <a:srgbClr val="3D3D3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30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48" name="Google Shape;4748;p80"/>
          <p:cNvSpPr/>
          <p:nvPr/>
        </p:nvSpPr>
        <p:spPr>
          <a:xfrm>
            <a:off x="3220229" y="2355699"/>
            <a:ext cx="506700" cy="410100"/>
          </a:xfrm>
          <a:prstGeom prst="rect">
            <a:avLst/>
          </a:prstGeom>
          <a:solidFill>
            <a:srgbClr val="3D3D3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40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49" name="Google Shape;4749;p80"/>
          <p:cNvSpPr/>
          <p:nvPr/>
        </p:nvSpPr>
        <p:spPr>
          <a:xfrm>
            <a:off x="3727205" y="2355699"/>
            <a:ext cx="506700" cy="410100"/>
          </a:xfrm>
          <a:prstGeom prst="rect">
            <a:avLst/>
          </a:prstGeom>
          <a:solidFill>
            <a:srgbClr val="3D3D3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50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50" name="Google Shape;4750;p80"/>
          <p:cNvSpPr/>
          <p:nvPr/>
        </p:nvSpPr>
        <p:spPr>
          <a:xfrm>
            <a:off x="2206285" y="2765699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4751" name="Google Shape;4751;p80"/>
          <p:cNvSpPr/>
          <p:nvPr/>
        </p:nvSpPr>
        <p:spPr>
          <a:xfrm>
            <a:off x="1692187" y="1945600"/>
            <a:ext cx="5073300" cy="410100"/>
          </a:xfrm>
          <a:prstGeom prst="rect">
            <a:avLst/>
          </a:prstGeom>
          <a:solidFill>
            <a:srgbClr val="464646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 dirty="0" err="1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Roboto"/>
                <a:sym typeface="Roboto"/>
              </a:rPr>
              <a:t>週期</a:t>
            </a:r>
            <a:r>
              <a:rPr lang="en-US" sz="13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1</a:t>
            </a:r>
            <a:endParaRPr sz="1300" b="1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52" name="Google Shape;4752;p80"/>
          <p:cNvSpPr/>
          <p:nvPr/>
        </p:nvSpPr>
        <p:spPr>
          <a:xfrm>
            <a:off x="4235461" y="2355699"/>
            <a:ext cx="506700" cy="410100"/>
          </a:xfrm>
          <a:prstGeom prst="rect">
            <a:avLst/>
          </a:prstGeom>
          <a:solidFill>
            <a:srgbClr val="464646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60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53" name="Google Shape;4753;p80"/>
          <p:cNvSpPr/>
          <p:nvPr/>
        </p:nvSpPr>
        <p:spPr>
          <a:xfrm>
            <a:off x="4742437" y="2356199"/>
            <a:ext cx="506700" cy="410100"/>
          </a:xfrm>
          <a:prstGeom prst="rect">
            <a:avLst/>
          </a:prstGeom>
          <a:solidFill>
            <a:srgbClr val="464646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70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54" name="Google Shape;4754;p80"/>
          <p:cNvSpPr/>
          <p:nvPr/>
        </p:nvSpPr>
        <p:spPr>
          <a:xfrm>
            <a:off x="5249414" y="2355699"/>
            <a:ext cx="506700" cy="410100"/>
          </a:xfrm>
          <a:prstGeom prst="rect">
            <a:avLst/>
          </a:prstGeom>
          <a:solidFill>
            <a:srgbClr val="464646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80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55" name="Google Shape;4755;p80"/>
          <p:cNvSpPr/>
          <p:nvPr/>
        </p:nvSpPr>
        <p:spPr>
          <a:xfrm>
            <a:off x="5756789" y="2356199"/>
            <a:ext cx="506700" cy="410100"/>
          </a:xfrm>
          <a:prstGeom prst="rect">
            <a:avLst/>
          </a:prstGeom>
          <a:solidFill>
            <a:srgbClr val="505050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90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56" name="Google Shape;4756;p80"/>
          <p:cNvSpPr/>
          <p:nvPr/>
        </p:nvSpPr>
        <p:spPr>
          <a:xfrm>
            <a:off x="6263765" y="2355699"/>
            <a:ext cx="506700" cy="410100"/>
          </a:xfrm>
          <a:prstGeom prst="rect">
            <a:avLst/>
          </a:prstGeom>
          <a:solidFill>
            <a:srgbClr val="505050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100</a:t>
            </a:r>
            <a:endParaRPr sz="12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57" name="Google Shape;4757;p80"/>
          <p:cNvSpPr/>
          <p:nvPr/>
        </p:nvSpPr>
        <p:spPr>
          <a:xfrm>
            <a:off x="6770742" y="2355699"/>
            <a:ext cx="506700" cy="410100"/>
          </a:xfrm>
          <a:prstGeom prst="rect">
            <a:avLst/>
          </a:prstGeom>
          <a:solidFill>
            <a:srgbClr val="505050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110</a:t>
            </a:r>
            <a:endParaRPr sz="12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58" name="Google Shape;4758;p80"/>
          <p:cNvSpPr/>
          <p:nvPr/>
        </p:nvSpPr>
        <p:spPr>
          <a:xfrm>
            <a:off x="346575" y="3382034"/>
            <a:ext cx="846300" cy="617100"/>
          </a:xfrm>
          <a:prstGeom prst="rect">
            <a:avLst/>
          </a:prstGeom>
          <a:solidFill>
            <a:srgbClr val="2F2F2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Cell 1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70 ms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59" name="Google Shape;4759;p80"/>
          <p:cNvSpPr/>
          <p:nvPr/>
        </p:nvSpPr>
        <p:spPr>
          <a:xfrm>
            <a:off x="346575" y="3998729"/>
            <a:ext cx="846300" cy="617100"/>
          </a:xfrm>
          <a:prstGeom prst="rect">
            <a:avLst/>
          </a:prstGeom>
          <a:solidFill>
            <a:srgbClr val="3D3D3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Cell 2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30 ms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60" name="Google Shape;4760;p80"/>
          <p:cNvSpPr/>
          <p:nvPr/>
        </p:nvSpPr>
        <p:spPr>
          <a:xfrm>
            <a:off x="346575" y="4615200"/>
            <a:ext cx="846300" cy="617100"/>
          </a:xfrm>
          <a:prstGeom prst="rect">
            <a:avLst/>
          </a:prstGeom>
          <a:solidFill>
            <a:srgbClr val="41414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Cell 3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70 ms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61" name="Google Shape;4761;p80"/>
          <p:cNvSpPr/>
          <p:nvPr/>
        </p:nvSpPr>
        <p:spPr>
          <a:xfrm>
            <a:off x="346575" y="5231873"/>
            <a:ext cx="846300" cy="617100"/>
          </a:xfrm>
          <a:prstGeom prst="rect">
            <a:avLst/>
          </a:prstGeom>
          <a:solidFill>
            <a:srgbClr val="41414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Cell 4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30 ms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62" name="Google Shape;4762;p80"/>
          <p:cNvSpPr/>
          <p:nvPr/>
        </p:nvSpPr>
        <p:spPr>
          <a:xfrm>
            <a:off x="346580" y="2355574"/>
            <a:ext cx="846300" cy="1027200"/>
          </a:xfrm>
          <a:prstGeom prst="rect">
            <a:avLst/>
          </a:prstGeom>
          <a:solidFill>
            <a:srgbClr val="2F2F2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Map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100 ms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63" name="Google Shape;4763;p80"/>
          <p:cNvSpPr/>
          <p:nvPr/>
        </p:nvSpPr>
        <p:spPr>
          <a:xfrm>
            <a:off x="7278995" y="2355699"/>
            <a:ext cx="506700" cy="410100"/>
          </a:xfrm>
          <a:prstGeom prst="rect">
            <a:avLst/>
          </a:prstGeom>
          <a:solidFill>
            <a:srgbClr val="2F2F2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120</a:t>
            </a:r>
            <a:endParaRPr sz="12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64" name="Google Shape;4764;p80"/>
          <p:cNvSpPr/>
          <p:nvPr/>
        </p:nvSpPr>
        <p:spPr>
          <a:xfrm>
            <a:off x="7785972" y="2355699"/>
            <a:ext cx="506700" cy="410100"/>
          </a:xfrm>
          <a:prstGeom prst="rect">
            <a:avLst/>
          </a:prstGeom>
          <a:solidFill>
            <a:srgbClr val="2F2F2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130</a:t>
            </a:r>
            <a:endParaRPr sz="12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65" name="Google Shape;4765;p80"/>
          <p:cNvSpPr/>
          <p:nvPr/>
        </p:nvSpPr>
        <p:spPr>
          <a:xfrm>
            <a:off x="8292948" y="2355699"/>
            <a:ext cx="506700" cy="410100"/>
          </a:xfrm>
          <a:prstGeom prst="rect">
            <a:avLst/>
          </a:prstGeom>
          <a:solidFill>
            <a:srgbClr val="2F2F2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140</a:t>
            </a:r>
            <a:endParaRPr sz="12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66" name="Google Shape;4766;p80"/>
          <p:cNvSpPr/>
          <p:nvPr/>
        </p:nvSpPr>
        <p:spPr>
          <a:xfrm>
            <a:off x="6781252" y="1945600"/>
            <a:ext cx="5062200" cy="410100"/>
          </a:xfrm>
          <a:prstGeom prst="rect">
            <a:avLst/>
          </a:prstGeom>
          <a:solidFill>
            <a:srgbClr val="3D3D3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 dirty="0" err="1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Roboto"/>
                <a:sym typeface="Roboto"/>
              </a:rPr>
              <a:t>週期</a:t>
            </a:r>
            <a:r>
              <a:rPr lang="en-US" sz="13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2</a:t>
            </a:r>
            <a:endParaRPr sz="1300" b="1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67" name="Google Shape;4767;p80"/>
          <p:cNvSpPr/>
          <p:nvPr/>
        </p:nvSpPr>
        <p:spPr>
          <a:xfrm>
            <a:off x="8801202" y="2355699"/>
            <a:ext cx="506700" cy="410100"/>
          </a:xfrm>
          <a:prstGeom prst="rect">
            <a:avLst/>
          </a:prstGeom>
          <a:solidFill>
            <a:srgbClr val="3D3D3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150</a:t>
            </a:r>
            <a:endParaRPr sz="12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68" name="Google Shape;4768;p80"/>
          <p:cNvSpPr/>
          <p:nvPr/>
        </p:nvSpPr>
        <p:spPr>
          <a:xfrm>
            <a:off x="9308178" y="2355699"/>
            <a:ext cx="506700" cy="410100"/>
          </a:xfrm>
          <a:prstGeom prst="rect">
            <a:avLst/>
          </a:prstGeom>
          <a:solidFill>
            <a:srgbClr val="3D3D3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160</a:t>
            </a:r>
            <a:endParaRPr sz="12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69" name="Google Shape;4769;p80"/>
          <p:cNvSpPr/>
          <p:nvPr/>
        </p:nvSpPr>
        <p:spPr>
          <a:xfrm>
            <a:off x="9815154" y="2355699"/>
            <a:ext cx="506700" cy="410100"/>
          </a:xfrm>
          <a:prstGeom prst="rect">
            <a:avLst/>
          </a:prstGeom>
          <a:solidFill>
            <a:srgbClr val="3D3D3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170</a:t>
            </a:r>
            <a:endParaRPr sz="12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70" name="Google Shape;4770;p80"/>
          <p:cNvSpPr/>
          <p:nvPr/>
        </p:nvSpPr>
        <p:spPr>
          <a:xfrm>
            <a:off x="10322104" y="2355699"/>
            <a:ext cx="506700" cy="410100"/>
          </a:xfrm>
          <a:prstGeom prst="rect">
            <a:avLst/>
          </a:prstGeom>
          <a:solidFill>
            <a:srgbClr val="3D3D3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180</a:t>
            </a:r>
            <a:endParaRPr sz="12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71" name="Google Shape;4771;p80"/>
          <p:cNvSpPr/>
          <p:nvPr/>
        </p:nvSpPr>
        <p:spPr>
          <a:xfrm>
            <a:off x="10829081" y="2355699"/>
            <a:ext cx="506700" cy="410100"/>
          </a:xfrm>
          <a:prstGeom prst="rect">
            <a:avLst/>
          </a:prstGeom>
          <a:solidFill>
            <a:srgbClr val="3D3D3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190</a:t>
            </a:r>
            <a:endParaRPr sz="12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72" name="Google Shape;4772;p80"/>
          <p:cNvSpPr/>
          <p:nvPr/>
        </p:nvSpPr>
        <p:spPr>
          <a:xfrm>
            <a:off x="11336057" y="2355699"/>
            <a:ext cx="506700" cy="410100"/>
          </a:xfrm>
          <a:prstGeom prst="rect">
            <a:avLst/>
          </a:prstGeom>
          <a:solidFill>
            <a:srgbClr val="3D3D3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200</a:t>
            </a:r>
            <a:endParaRPr sz="12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73" name="Google Shape;4773;p80"/>
          <p:cNvSpPr/>
          <p:nvPr/>
        </p:nvSpPr>
        <p:spPr>
          <a:xfrm>
            <a:off x="2713045" y="2765674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4774" name="Google Shape;4774;p80"/>
          <p:cNvSpPr/>
          <p:nvPr/>
        </p:nvSpPr>
        <p:spPr>
          <a:xfrm>
            <a:off x="3220778" y="2765699"/>
            <a:ext cx="506700" cy="617100"/>
          </a:xfrm>
          <a:prstGeom prst="rect">
            <a:avLst/>
          </a:prstGeom>
          <a:solidFill>
            <a:srgbClr val="4424B5">
              <a:alpha val="49800"/>
            </a:srgb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4775" name="Google Shape;4775;p80"/>
          <p:cNvSpPr/>
          <p:nvPr/>
        </p:nvSpPr>
        <p:spPr>
          <a:xfrm>
            <a:off x="3728873" y="2765699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4776" name="Google Shape;4776;p80"/>
          <p:cNvSpPr/>
          <p:nvPr/>
        </p:nvSpPr>
        <p:spPr>
          <a:xfrm>
            <a:off x="4232048" y="2765674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4777" name="Google Shape;4777;p80"/>
          <p:cNvSpPr/>
          <p:nvPr/>
        </p:nvSpPr>
        <p:spPr>
          <a:xfrm>
            <a:off x="4739782" y="2765699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4778" name="Google Shape;4778;p80"/>
          <p:cNvSpPr/>
          <p:nvPr/>
        </p:nvSpPr>
        <p:spPr>
          <a:xfrm>
            <a:off x="5247876" y="2765699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4779" name="Google Shape;4779;p80"/>
          <p:cNvSpPr/>
          <p:nvPr/>
        </p:nvSpPr>
        <p:spPr>
          <a:xfrm>
            <a:off x="5757042" y="2765674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4780" name="Google Shape;4780;p80"/>
          <p:cNvSpPr/>
          <p:nvPr/>
        </p:nvSpPr>
        <p:spPr>
          <a:xfrm>
            <a:off x="6264776" y="2765699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4781" name="Google Shape;4781;p80"/>
          <p:cNvSpPr/>
          <p:nvPr/>
        </p:nvSpPr>
        <p:spPr>
          <a:xfrm>
            <a:off x="6772871" y="2765699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4782" name="Google Shape;4782;p80"/>
          <p:cNvSpPr/>
          <p:nvPr/>
        </p:nvSpPr>
        <p:spPr>
          <a:xfrm>
            <a:off x="7279631" y="2765674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4783" name="Google Shape;4783;p80"/>
          <p:cNvSpPr/>
          <p:nvPr/>
        </p:nvSpPr>
        <p:spPr>
          <a:xfrm>
            <a:off x="7787364" y="2765699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4784" name="Google Shape;4784;p80"/>
          <p:cNvSpPr/>
          <p:nvPr/>
        </p:nvSpPr>
        <p:spPr>
          <a:xfrm>
            <a:off x="8295459" y="2765699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4785" name="Google Shape;4785;p80"/>
          <p:cNvSpPr/>
          <p:nvPr/>
        </p:nvSpPr>
        <p:spPr>
          <a:xfrm>
            <a:off x="8798634" y="2765674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4786" name="Google Shape;4786;p80"/>
          <p:cNvSpPr/>
          <p:nvPr/>
        </p:nvSpPr>
        <p:spPr>
          <a:xfrm>
            <a:off x="9306368" y="2765699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4787" name="Google Shape;4787;p80"/>
          <p:cNvSpPr/>
          <p:nvPr/>
        </p:nvSpPr>
        <p:spPr>
          <a:xfrm>
            <a:off x="9814462" y="2765699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4788" name="Google Shape;4788;p80"/>
          <p:cNvSpPr/>
          <p:nvPr/>
        </p:nvSpPr>
        <p:spPr>
          <a:xfrm>
            <a:off x="10322523" y="2765674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4789" name="Google Shape;4789;p80"/>
          <p:cNvSpPr/>
          <p:nvPr/>
        </p:nvSpPr>
        <p:spPr>
          <a:xfrm>
            <a:off x="10830257" y="2765699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4790" name="Google Shape;4790;p80"/>
          <p:cNvSpPr/>
          <p:nvPr/>
        </p:nvSpPr>
        <p:spPr>
          <a:xfrm>
            <a:off x="11338352" y="2765699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4791" name="Google Shape;4791;p80"/>
          <p:cNvSpPr/>
          <p:nvPr/>
        </p:nvSpPr>
        <p:spPr>
          <a:xfrm>
            <a:off x="1189818" y="3382186"/>
            <a:ext cx="506700" cy="6171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4792" name="Google Shape;4792;p80"/>
          <p:cNvSpPr/>
          <p:nvPr/>
        </p:nvSpPr>
        <p:spPr>
          <a:xfrm>
            <a:off x="1697552" y="3382211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4793" name="Google Shape;4793;p80"/>
          <p:cNvSpPr/>
          <p:nvPr/>
        </p:nvSpPr>
        <p:spPr>
          <a:xfrm>
            <a:off x="2205647" y="3382211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4794" name="Google Shape;4794;p80"/>
          <p:cNvSpPr/>
          <p:nvPr/>
        </p:nvSpPr>
        <p:spPr>
          <a:xfrm>
            <a:off x="2712406" y="3382186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4795" name="Google Shape;4795;p80"/>
          <p:cNvSpPr/>
          <p:nvPr/>
        </p:nvSpPr>
        <p:spPr>
          <a:xfrm>
            <a:off x="3220140" y="3382211"/>
            <a:ext cx="506700" cy="617100"/>
          </a:xfrm>
          <a:prstGeom prst="rect">
            <a:avLst/>
          </a:prstGeom>
          <a:solidFill>
            <a:srgbClr val="4424B5">
              <a:alpha val="49800"/>
            </a:srgb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4796" name="Google Shape;4796;p80"/>
          <p:cNvSpPr/>
          <p:nvPr/>
        </p:nvSpPr>
        <p:spPr>
          <a:xfrm>
            <a:off x="3728235" y="338221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4797" name="Google Shape;4797;p80"/>
          <p:cNvSpPr/>
          <p:nvPr/>
        </p:nvSpPr>
        <p:spPr>
          <a:xfrm>
            <a:off x="4231409" y="33821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4798" name="Google Shape;4798;p80"/>
          <p:cNvSpPr/>
          <p:nvPr/>
        </p:nvSpPr>
        <p:spPr>
          <a:xfrm>
            <a:off x="4739143" y="338221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4799" name="Google Shape;4799;p80"/>
          <p:cNvSpPr/>
          <p:nvPr/>
        </p:nvSpPr>
        <p:spPr>
          <a:xfrm>
            <a:off x="5247238" y="338221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4800" name="Google Shape;4800;p80"/>
          <p:cNvSpPr/>
          <p:nvPr/>
        </p:nvSpPr>
        <p:spPr>
          <a:xfrm>
            <a:off x="5756404" y="33821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4801" name="Google Shape;4801;p80"/>
          <p:cNvSpPr/>
          <p:nvPr/>
        </p:nvSpPr>
        <p:spPr>
          <a:xfrm>
            <a:off x="6264138" y="338221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4802" name="Google Shape;4802;p80"/>
          <p:cNvSpPr/>
          <p:nvPr/>
        </p:nvSpPr>
        <p:spPr>
          <a:xfrm>
            <a:off x="6772233" y="338221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4803" name="Google Shape;4803;p80"/>
          <p:cNvSpPr/>
          <p:nvPr/>
        </p:nvSpPr>
        <p:spPr>
          <a:xfrm>
            <a:off x="7278992" y="33821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4804" name="Google Shape;4804;p80"/>
          <p:cNvSpPr/>
          <p:nvPr/>
        </p:nvSpPr>
        <p:spPr>
          <a:xfrm>
            <a:off x="7786726" y="338221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4805" name="Google Shape;4805;p80"/>
          <p:cNvSpPr/>
          <p:nvPr/>
        </p:nvSpPr>
        <p:spPr>
          <a:xfrm>
            <a:off x="8294821" y="338221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4806" name="Google Shape;4806;p80"/>
          <p:cNvSpPr/>
          <p:nvPr/>
        </p:nvSpPr>
        <p:spPr>
          <a:xfrm>
            <a:off x="8797995" y="33821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4807" name="Google Shape;4807;p80"/>
          <p:cNvSpPr/>
          <p:nvPr/>
        </p:nvSpPr>
        <p:spPr>
          <a:xfrm>
            <a:off x="9305729" y="338221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4808" name="Google Shape;4808;p80"/>
          <p:cNvSpPr/>
          <p:nvPr/>
        </p:nvSpPr>
        <p:spPr>
          <a:xfrm>
            <a:off x="9813824" y="338221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4809" name="Google Shape;4809;p80"/>
          <p:cNvSpPr/>
          <p:nvPr/>
        </p:nvSpPr>
        <p:spPr>
          <a:xfrm>
            <a:off x="10321885" y="33821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4810" name="Google Shape;4810;p80"/>
          <p:cNvSpPr/>
          <p:nvPr/>
        </p:nvSpPr>
        <p:spPr>
          <a:xfrm>
            <a:off x="10829619" y="338221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4811" name="Google Shape;4811;p80"/>
          <p:cNvSpPr/>
          <p:nvPr/>
        </p:nvSpPr>
        <p:spPr>
          <a:xfrm>
            <a:off x="11337714" y="338221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4812" name="Google Shape;4812;p80"/>
          <p:cNvSpPr/>
          <p:nvPr/>
        </p:nvSpPr>
        <p:spPr>
          <a:xfrm>
            <a:off x="1189813" y="4009332"/>
            <a:ext cx="503700" cy="6135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4813" name="Google Shape;4813;p80"/>
          <p:cNvSpPr/>
          <p:nvPr/>
        </p:nvSpPr>
        <p:spPr>
          <a:xfrm>
            <a:off x="1697552" y="3998786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4814" name="Google Shape;4814;p80"/>
          <p:cNvSpPr/>
          <p:nvPr/>
        </p:nvSpPr>
        <p:spPr>
          <a:xfrm>
            <a:off x="2205647" y="3998786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4815" name="Google Shape;4815;p80"/>
          <p:cNvSpPr/>
          <p:nvPr/>
        </p:nvSpPr>
        <p:spPr>
          <a:xfrm>
            <a:off x="2712406" y="3998761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4816" name="Google Shape;4816;p80"/>
          <p:cNvSpPr/>
          <p:nvPr/>
        </p:nvSpPr>
        <p:spPr>
          <a:xfrm>
            <a:off x="3220140" y="3998786"/>
            <a:ext cx="506700" cy="617100"/>
          </a:xfrm>
          <a:prstGeom prst="rect">
            <a:avLst/>
          </a:prstGeom>
          <a:solidFill>
            <a:srgbClr val="4424B5">
              <a:alpha val="49800"/>
            </a:srgb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4817" name="Google Shape;4817;p80"/>
          <p:cNvSpPr/>
          <p:nvPr/>
        </p:nvSpPr>
        <p:spPr>
          <a:xfrm>
            <a:off x="3728235" y="39987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4818" name="Google Shape;4818;p80"/>
          <p:cNvSpPr/>
          <p:nvPr/>
        </p:nvSpPr>
        <p:spPr>
          <a:xfrm>
            <a:off x="4231409" y="3998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4819" name="Google Shape;4819;p80"/>
          <p:cNvSpPr/>
          <p:nvPr/>
        </p:nvSpPr>
        <p:spPr>
          <a:xfrm>
            <a:off x="4739143" y="39987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4820" name="Google Shape;4820;p80"/>
          <p:cNvSpPr/>
          <p:nvPr/>
        </p:nvSpPr>
        <p:spPr>
          <a:xfrm>
            <a:off x="5247238" y="39987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4821" name="Google Shape;4821;p80"/>
          <p:cNvSpPr/>
          <p:nvPr/>
        </p:nvSpPr>
        <p:spPr>
          <a:xfrm>
            <a:off x="5756404" y="3998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4822" name="Google Shape;4822;p80"/>
          <p:cNvSpPr/>
          <p:nvPr/>
        </p:nvSpPr>
        <p:spPr>
          <a:xfrm>
            <a:off x="6264138" y="39987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4823" name="Google Shape;4823;p80"/>
          <p:cNvSpPr/>
          <p:nvPr/>
        </p:nvSpPr>
        <p:spPr>
          <a:xfrm>
            <a:off x="6772233" y="39987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4824" name="Google Shape;4824;p80"/>
          <p:cNvSpPr/>
          <p:nvPr/>
        </p:nvSpPr>
        <p:spPr>
          <a:xfrm>
            <a:off x="7278992" y="3998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4825" name="Google Shape;4825;p80"/>
          <p:cNvSpPr/>
          <p:nvPr/>
        </p:nvSpPr>
        <p:spPr>
          <a:xfrm>
            <a:off x="7786726" y="39987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4826" name="Google Shape;4826;p80"/>
          <p:cNvSpPr/>
          <p:nvPr/>
        </p:nvSpPr>
        <p:spPr>
          <a:xfrm>
            <a:off x="8294821" y="39987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4827" name="Google Shape;4827;p80"/>
          <p:cNvSpPr/>
          <p:nvPr/>
        </p:nvSpPr>
        <p:spPr>
          <a:xfrm>
            <a:off x="8797995" y="3998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4828" name="Google Shape;4828;p80"/>
          <p:cNvSpPr/>
          <p:nvPr/>
        </p:nvSpPr>
        <p:spPr>
          <a:xfrm>
            <a:off x="9305729" y="39987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4829" name="Google Shape;4829;p80"/>
          <p:cNvSpPr/>
          <p:nvPr/>
        </p:nvSpPr>
        <p:spPr>
          <a:xfrm>
            <a:off x="9813824" y="39987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4830" name="Google Shape;4830;p80"/>
          <p:cNvSpPr/>
          <p:nvPr/>
        </p:nvSpPr>
        <p:spPr>
          <a:xfrm>
            <a:off x="10321885" y="3998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4831" name="Google Shape;4831;p80"/>
          <p:cNvSpPr/>
          <p:nvPr/>
        </p:nvSpPr>
        <p:spPr>
          <a:xfrm>
            <a:off x="10829619" y="39987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4832" name="Google Shape;4832;p80"/>
          <p:cNvSpPr/>
          <p:nvPr/>
        </p:nvSpPr>
        <p:spPr>
          <a:xfrm>
            <a:off x="11337714" y="39987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4833" name="Google Shape;4833;p80"/>
          <p:cNvSpPr/>
          <p:nvPr/>
        </p:nvSpPr>
        <p:spPr>
          <a:xfrm>
            <a:off x="1190825" y="4615736"/>
            <a:ext cx="506700" cy="6171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4834" name="Google Shape;4834;p80"/>
          <p:cNvSpPr/>
          <p:nvPr/>
        </p:nvSpPr>
        <p:spPr>
          <a:xfrm>
            <a:off x="1698558" y="4615761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4835" name="Google Shape;4835;p80"/>
          <p:cNvSpPr/>
          <p:nvPr/>
        </p:nvSpPr>
        <p:spPr>
          <a:xfrm>
            <a:off x="2206653" y="4615761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4836" name="Google Shape;4836;p80"/>
          <p:cNvSpPr/>
          <p:nvPr/>
        </p:nvSpPr>
        <p:spPr>
          <a:xfrm>
            <a:off x="2713413" y="4615736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4837" name="Google Shape;4837;p80"/>
          <p:cNvSpPr/>
          <p:nvPr/>
        </p:nvSpPr>
        <p:spPr>
          <a:xfrm>
            <a:off x="3221147" y="4615761"/>
            <a:ext cx="506700" cy="617100"/>
          </a:xfrm>
          <a:prstGeom prst="rect">
            <a:avLst/>
          </a:prstGeom>
          <a:solidFill>
            <a:srgbClr val="4424B5">
              <a:alpha val="49800"/>
            </a:srgb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4838" name="Google Shape;4838;p80"/>
          <p:cNvSpPr/>
          <p:nvPr/>
        </p:nvSpPr>
        <p:spPr>
          <a:xfrm>
            <a:off x="3729241" y="4615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4839" name="Google Shape;4839;p80"/>
          <p:cNvSpPr/>
          <p:nvPr/>
        </p:nvSpPr>
        <p:spPr>
          <a:xfrm>
            <a:off x="4232416" y="461573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4840" name="Google Shape;4840;p80"/>
          <p:cNvSpPr/>
          <p:nvPr/>
        </p:nvSpPr>
        <p:spPr>
          <a:xfrm>
            <a:off x="4740150" y="4615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4841" name="Google Shape;4841;p80"/>
          <p:cNvSpPr/>
          <p:nvPr/>
        </p:nvSpPr>
        <p:spPr>
          <a:xfrm>
            <a:off x="5248245" y="4615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4842" name="Google Shape;4842;p80"/>
          <p:cNvSpPr/>
          <p:nvPr/>
        </p:nvSpPr>
        <p:spPr>
          <a:xfrm>
            <a:off x="5757411" y="461573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4843" name="Google Shape;4843;p80"/>
          <p:cNvSpPr/>
          <p:nvPr/>
        </p:nvSpPr>
        <p:spPr>
          <a:xfrm>
            <a:off x="6265144" y="4615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4844" name="Google Shape;4844;p80"/>
          <p:cNvSpPr/>
          <p:nvPr/>
        </p:nvSpPr>
        <p:spPr>
          <a:xfrm>
            <a:off x="6773239" y="4615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4845" name="Google Shape;4845;p80"/>
          <p:cNvSpPr/>
          <p:nvPr/>
        </p:nvSpPr>
        <p:spPr>
          <a:xfrm>
            <a:off x="7279999" y="461573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4846" name="Google Shape;4846;p80"/>
          <p:cNvSpPr/>
          <p:nvPr/>
        </p:nvSpPr>
        <p:spPr>
          <a:xfrm>
            <a:off x="7787733" y="4615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4847" name="Google Shape;4847;p80"/>
          <p:cNvSpPr/>
          <p:nvPr/>
        </p:nvSpPr>
        <p:spPr>
          <a:xfrm>
            <a:off x="8295827" y="4615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4848" name="Google Shape;4848;p80"/>
          <p:cNvSpPr/>
          <p:nvPr/>
        </p:nvSpPr>
        <p:spPr>
          <a:xfrm>
            <a:off x="8799002" y="461573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4849" name="Google Shape;4849;p80"/>
          <p:cNvSpPr/>
          <p:nvPr/>
        </p:nvSpPr>
        <p:spPr>
          <a:xfrm>
            <a:off x="9306736" y="4615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4850" name="Google Shape;4850;p80"/>
          <p:cNvSpPr/>
          <p:nvPr/>
        </p:nvSpPr>
        <p:spPr>
          <a:xfrm>
            <a:off x="9814831" y="4615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4851" name="Google Shape;4851;p80"/>
          <p:cNvSpPr/>
          <p:nvPr/>
        </p:nvSpPr>
        <p:spPr>
          <a:xfrm>
            <a:off x="10322892" y="461573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4852" name="Google Shape;4852;p80"/>
          <p:cNvSpPr/>
          <p:nvPr/>
        </p:nvSpPr>
        <p:spPr>
          <a:xfrm>
            <a:off x="10830625" y="4615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4853" name="Google Shape;4853;p80"/>
          <p:cNvSpPr/>
          <p:nvPr/>
        </p:nvSpPr>
        <p:spPr>
          <a:xfrm>
            <a:off x="11338720" y="4615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4854" name="Google Shape;4854;p80"/>
          <p:cNvSpPr/>
          <p:nvPr/>
        </p:nvSpPr>
        <p:spPr>
          <a:xfrm>
            <a:off x="1189818" y="5231885"/>
            <a:ext cx="506700" cy="6171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4855" name="Google Shape;4855;p80"/>
          <p:cNvSpPr/>
          <p:nvPr/>
        </p:nvSpPr>
        <p:spPr>
          <a:xfrm>
            <a:off x="1697552" y="5231910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4856" name="Google Shape;4856;p80"/>
          <p:cNvSpPr/>
          <p:nvPr/>
        </p:nvSpPr>
        <p:spPr>
          <a:xfrm>
            <a:off x="2205647" y="5231910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4857" name="Google Shape;4857;p80"/>
          <p:cNvSpPr/>
          <p:nvPr/>
        </p:nvSpPr>
        <p:spPr>
          <a:xfrm>
            <a:off x="2712406" y="5231885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4858" name="Google Shape;4858;p80"/>
          <p:cNvSpPr/>
          <p:nvPr/>
        </p:nvSpPr>
        <p:spPr>
          <a:xfrm>
            <a:off x="3220140" y="5231910"/>
            <a:ext cx="506700" cy="617100"/>
          </a:xfrm>
          <a:prstGeom prst="rect">
            <a:avLst/>
          </a:prstGeom>
          <a:solidFill>
            <a:srgbClr val="4424B5">
              <a:alpha val="49800"/>
            </a:srgb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4859" name="Google Shape;4859;p80"/>
          <p:cNvSpPr/>
          <p:nvPr/>
        </p:nvSpPr>
        <p:spPr>
          <a:xfrm>
            <a:off x="3728235" y="5231910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4860" name="Google Shape;4860;p80"/>
          <p:cNvSpPr/>
          <p:nvPr/>
        </p:nvSpPr>
        <p:spPr>
          <a:xfrm>
            <a:off x="4231409" y="5231885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4861" name="Google Shape;4861;p80"/>
          <p:cNvSpPr/>
          <p:nvPr/>
        </p:nvSpPr>
        <p:spPr>
          <a:xfrm>
            <a:off x="4739143" y="5231910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4862" name="Google Shape;4862;p80"/>
          <p:cNvSpPr/>
          <p:nvPr/>
        </p:nvSpPr>
        <p:spPr>
          <a:xfrm>
            <a:off x="5247238" y="5231910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4863" name="Google Shape;4863;p80"/>
          <p:cNvSpPr/>
          <p:nvPr/>
        </p:nvSpPr>
        <p:spPr>
          <a:xfrm>
            <a:off x="5756404" y="5231885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4864" name="Google Shape;4864;p80"/>
          <p:cNvSpPr/>
          <p:nvPr/>
        </p:nvSpPr>
        <p:spPr>
          <a:xfrm>
            <a:off x="6264138" y="5231910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4865" name="Google Shape;4865;p80"/>
          <p:cNvSpPr/>
          <p:nvPr/>
        </p:nvSpPr>
        <p:spPr>
          <a:xfrm>
            <a:off x="6772233" y="5231910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4866" name="Google Shape;4866;p80"/>
          <p:cNvSpPr/>
          <p:nvPr/>
        </p:nvSpPr>
        <p:spPr>
          <a:xfrm>
            <a:off x="7278992" y="5231885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4867" name="Google Shape;4867;p80"/>
          <p:cNvSpPr/>
          <p:nvPr/>
        </p:nvSpPr>
        <p:spPr>
          <a:xfrm>
            <a:off x="7786726" y="5231910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4868" name="Google Shape;4868;p80"/>
          <p:cNvSpPr/>
          <p:nvPr/>
        </p:nvSpPr>
        <p:spPr>
          <a:xfrm>
            <a:off x="8294821" y="5231910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4869" name="Google Shape;4869;p80"/>
          <p:cNvSpPr/>
          <p:nvPr/>
        </p:nvSpPr>
        <p:spPr>
          <a:xfrm>
            <a:off x="8797995" y="5231885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4870" name="Google Shape;4870;p80"/>
          <p:cNvSpPr/>
          <p:nvPr/>
        </p:nvSpPr>
        <p:spPr>
          <a:xfrm>
            <a:off x="9305729" y="5231910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4871" name="Google Shape;4871;p80"/>
          <p:cNvSpPr/>
          <p:nvPr/>
        </p:nvSpPr>
        <p:spPr>
          <a:xfrm>
            <a:off x="9813824" y="5231910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4872" name="Google Shape;4872;p80"/>
          <p:cNvSpPr/>
          <p:nvPr/>
        </p:nvSpPr>
        <p:spPr>
          <a:xfrm>
            <a:off x="10321885" y="5231885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4873" name="Google Shape;4873;p80"/>
          <p:cNvSpPr/>
          <p:nvPr/>
        </p:nvSpPr>
        <p:spPr>
          <a:xfrm>
            <a:off x="10829619" y="5231910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4874" name="Google Shape;4874;p80"/>
          <p:cNvSpPr/>
          <p:nvPr/>
        </p:nvSpPr>
        <p:spPr>
          <a:xfrm>
            <a:off x="11337714" y="5231910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4875" name="Google Shape;4875;p80"/>
          <p:cNvSpPr txBox="1"/>
          <p:nvPr/>
        </p:nvSpPr>
        <p:spPr>
          <a:xfrm>
            <a:off x="1920450" y="450600"/>
            <a:ext cx="3450300" cy="10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rPr>
              <a:t> 4 times /  </a:t>
            </a:r>
            <a:r>
              <a:rPr lang="en-US" sz="36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rPr>
              <a:t>40 ms</a:t>
            </a:r>
            <a:endParaRPr sz="3600">
              <a:solidFill>
                <a:schemeClr val="accent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grpSp>
        <p:nvGrpSpPr>
          <p:cNvPr id="4876" name="Google Shape;4876;p80"/>
          <p:cNvGrpSpPr/>
          <p:nvPr/>
        </p:nvGrpSpPr>
        <p:grpSpPr>
          <a:xfrm>
            <a:off x="-61447" y="380620"/>
            <a:ext cx="1879681" cy="1167158"/>
            <a:chOff x="-117649" y="245151"/>
            <a:chExt cx="8551779" cy="5310089"/>
          </a:xfrm>
        </p:grpSpPr>
        <p:sp>
          <p:nvSpPr>
            <p:cNvPr id="4877" name="Google Shape;4877;p80"/>
            <p:cNvSpPr/>
            <p:nvPr/>
          </p:nvSpPr>
          <p:spPr>
            <a:xfrm>
              <a:off x="6240377" y="988908"/>
              <a:ext cx="446700" cy="152100"/>
            </a:xfrm>
            <a:prstGeom prst="roundRect">
              <a:avLst>
                <a:gd name="adj" fmla="val 16667"/>
              </a:avLst>
            </a:prstGeom>
            <a:solidFill>
              <a:schemeClr val="dk2"/>
            </a:solidFill>
            <a:ln w="381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8" name="Google Shape;4878;p80"/>
            <p:cNvSpPr/>
            <p:nvPr/>
          </p:nvSpPr>
          <p:spPr>
            <a:xfrm rot="5257651">
              <a:off x="6302612" y="1063266"/>
              <a:ext cx="318873" cy="152230"/>
            </a:xfrm>
            <a:prstGeom prst="roundRect">
              <a:avLst>
                <a:gd name="adj" fmla="val 16667"/>
              </a:avLst>
            </a:prstGeom>
            <a:solidFill>
              <a:schemeClr val="dk2"/>
            </a:solidFill>
            <a:ln w="381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879" name="Google Shape;4879;p80"/>
            <p:cNvGrpSpPr/>
            <p:nvPr/>
          </p:nvGrpSpPr>
          <p:grpSpPr>
            <a:xfrm>
              <a:off x="-117649" y="245151"/>
              <a:ext cx="8551779" cy="5310089"/>
              <a:chOff x="-105374" y="208276"/>
              <a:chExt cx="8551779" cy="5310089"/>
            </a:xfrm>
          </p:grpSpPr>
          <p:sp>
            <p:nvSpPr>
              <p:cNvPr id="4880" name="Google Shape;4880;p80"/>
              <p:cNvSpPr/>
              <p:nvPr/>
            </p:nvSpPr>
            <p:spPr>
              <a:xfrm>
                <a:off x="3190454" y="1998240"/>
                <a:ext cx="5255950" cy="3178650"/>
              </a:xfrm>
              <a:custGeom>
                <a:avLst/>
                <a:gdLst/>
                <a:ahLst/>
                <a:cxnLst/>
                <a:rect l="l" t="t" r="r" b="b"/>
                <a:pathLst>
                  <a:path w="210238" h="127146" extrusionOk="0">
                    <a:moveTo>
                      <a:pt x="1676" y="5611"/>
                    </a:moveTo>
                    <a:cubicBezTo>
                      <a:pt x="-13154" y="22572"/>
                      <a:pt x="80416" y="108276"/>
                      <a:pt x="107373" y="123106"/>
                    </a:cubicBezTo>
                    <a:cubicBezTo>
                      <a:pt x="134330" y="137936"/>
                      <a:pt x="149488" y="108030"/>
                      <a:pt x="163417" y="94593"/>
                    </a:cubicBezTo>
                    <a:cubicBezTo>
                      <a:pt x="177346" y="81156"/>
                      <a:pt x="185457" y="54691"/>
                      <a:pt x="190947" y="42482"/>
                    </a:cubicBezTo>
                    <a:cubicBezTo>
                      <a:pt x="196437" y="30274"/>
                      <a:pt x="227900" y="27487"/>
                      <a:pt x="196355" y="21342"/>
                    </a:cubicBezTo>
                    <a:cubicBezTo>
                      <a:pt x="164810" y="15197"/>
                      <a:pt x="16506" y="-11350"/>
                      <a:pt x="1676" y="561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</p:sp>
          <p:sp>
            <p:nvSpPr>
              <p:cNvPr id="4881" name="Google Shape;4881;p80"/>
              <p:cNvSpPr/>
              <p:nvPr/>
            </p:nvSpPr>
            <p:spPr>
              <a:xfrm>
                <a:off x="3247615" y="208276"/>
                <a:ext cx="5121106" cy="2949759"/>
              </a:xfrm>
              <a:custGeom>
                <a:avLst/>
                <a:gdLst/>
                <a:ahLst/>
                <a:cxnLst/>
                <a:rect l="l" t="t" r="r" b="b"/>
                <a:pathLst>
                  <a:path w="166920" h="96146" extrusionOk="0">
                    <a:moveTo>
                      <a:pt x="0" y="61568"/>
                    </a:moveTo>
                    <a:cubicBezTo>
                      <a:pt x="5251" y="57342"/>
                      <a:pt x="20747" y="44664"/>
                      <a:pt x="31505" y="36211"/>
                    </a:cubicBezTo>
                    <a:cubicBezTo>
                      <a:pt x="42263" y="27759"/>
                      <a:pt x="55966" y="16872"/>
                      <a:pt x="64546" y="10853"/>
                    </a:cubicBezTo>
                    <a:cubicBezTo>
                      <a:pt x="73127" y="4834"/>
                      <a:pt x="74920" y="480"/>
                      <a:pt x="82988" y="96"/>
                    </a:cubicBezTo>
                    <a:cubicBezTo>
                      <a:pt x="91056" y="-288"/>
                      <a:pt x="105783" y="6243"/>
                      <a:pt x="112955" y="8548"/>
                    </a:cubicBezTo>
                    <a:cubicBezTo>
                      <a:pt x="120127" y="10853"/>
                      <a:pt x="126914" y="11110"/>
                      <a:pt x="126018" y="13927"/>
                    </a:cubicBezTo>
                    <a:cubicBezTo>
                      <a:pt x="125122" y="16745"/>
                      <a:pt x="114237" y="23788"/>
                      <a:pt x="107577" y="25453"/>
                    </a:cubicBezTo>
                    <a:cubicBezTo>
                      <a:pt x="100918" y="27118"/>
                      <a:pt x="91312" y="19946"/>
                      <a:pt x="86061" y="23916"/>
                    </a:cubicBezTo>
                    <a:cubicBezTo>
                      <a:pt x="80810" y="27886"/>
                      <a:pt x="67876" y="44664"/>
                      <a:pt x="76072" y="49274"/>
                    </a:cubicBezTo>
                    <a:cubicBezTo>
                      <a:pt x="84268" y="53885"/>
                      <a:pt x="123969" y="51323"/>
                      <a:pt x="135239" y="51579"/>
                    </a:cubicBezTo>
                    <a:cubicBezTo>
                      <a:pt x="146509" y="51835"/>
                      <a:pt x="139082" y="48505"/>
                      <a:pt x="143692" y="50810"/>
                    </a:cubicBezTo>
                    <a:cubicBezTo>
                      <a:pt x="148303" y="53115"/>
                      <a:pt x="159188" y="59391"/>
                      <a:pt x="162902" y="65410"/>
                    </a:cubicBezTo>
                    <a:cubicBezTo>
                      <a:pt x="166616" y="71429"/>
                      <a:pt x="167896" y="81802"/>
                      <a:pt x="165975" y="86925"/>
                    </a:cubicBezTo>
                    <a:cubicBezTo>
                      <a:pt x="164054" y="92048"/>
                      <a:pt x="153809" y="94609"/>
                      <a:pt x="151376" y="96146"/>
                    </a:cubicBezTo>
                  </a:path>
                </a:pathLst>
              </a:custGeom>
              <a:solidFill>
                <a:srgbClr val="FFFFFF"/>
              </a:solidFill>
              <a:ln w="3810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882" name="Google Shape;4882;p80"/>
              <p:cNvSpPr/>
              <p:nvPr/>
            </p:nvSpPr>
            <p:spPr>
              <a:xfrm>
                <a:off x="5871377" y="4900500"/>
                <a:ext cx="1314024" cy="617865"/>
              </a:xfrm>
              <a:custGeom>
                <a:avLst/>
                <a:gdLst/>
                <a:ahLst/>
                <a:cxnLst/>
                <a:rect l="l" t="t" r="r" b="b"/>
                <a:pathLst>
                  <a:path w="42830" h="20139" extrusionOk="0">
                    <a:moveTo>
                      <a:pt x="40461" y="3842"/>
                    </a:moveTo>
                    <a:cubicBezTo>
                      <a:pt x="40717" y="5251"/>
                      <a:pt x="44431" y="9606"/>
                      <a:pt x="41998" y="12295"/>
                    </a:cubicBezTo>
                    <a:cubicBezTo>
                      <a:pt x="39565" y="14985"/>
                      <a:pt x="32650" y="20619"/>
                      <a:pt x="25862" y="19979"/>
                    </a:cubicBezTo>
                    <a:cubicBezTo>
                      <a:pt x="19075" y="19339"/>
                      <a:pt x="4987" y="11783"/>
                      <a:pt x="1273" y="8453"/>
                    </a:cubicBezTo>
                    <a:cubicBezTo>
                      <a:pt x="-2441" y="5123"/>
                      <a:pt x="3194" y="1409"/>
                      <a:pt x="3578" y="0"/>
                    </a:cubicBezTo>
                  </a:path>
                </a:pathLst>
              </a:custGeom>
              <a:solidFill>
                <a:srgbClr val="FFFFFF"/>
              </a:solidFill>
              <a:ln w="3810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883" name="Google Shape;4883;p80"/>
              <p:cNvSpPr/>
              <p:nvPr/>
            </p:nvSpPr>
            <p:spPr>
              <a:xfrm>
                <a:off x="5179864" y="1248025"/>
                <a:ext cx="2568300" cy="3058500"/>
              </a:xfrm>
              <a:prstGeom prst="ellipse">
                <a:avLst/>
              </a:prstGeom>
              <a:solidFill>
                <a:schemeClr val="lt2"/>
              </a:solidFill>
              <a:ln w="381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4" name="Google Shape;4884;p80"/>
              <p:cNvSpPr/>
              <p:nvPr/>
            </p:nvSpPr>
            <p:spPr>
              <a:xfrm>
                <a:off x="3187951" y="1982425"/>
                <a:ext cx="2514842" cy="3075593"/>
              </a:xfrm>
              <a:custGeom>
                <a:avLst/>
                <a:gdLst/>
                <a:ahLst/>
                <a:cxnLst/>
                <a:rect l="l" t="t" r="r" b="b"/>
                <a:pathLst>
                  <a:path w="111227" h="126217" extrusionOk="0">
                    <a:moveTo>
                      <a:pt x="111227" y="126217"/>
                    </a:moveTo>
                    <a:cubicBezTo>
                      <a:pt x="97626" y="124824"/>
                      <a:pt x="45352" y="119745"/>
                      <a:pt x="29620" y="117860"/>
                    </a:cubicBezTo>
                    <a:cubicBezTo>
                      <a:pt x="13889" y="115976"/>
                      <a:pt x="21017" y="115320"/>
                      <a:pt x="16838" y="114910"/>
                    </a:cubicBezTo>
                    <a:cubicBezTo>
                      <a:pt x="12659" y="114500"/>
                      <a:pt x="6432" y="116877"/>
                      <a:pt x="4547" y="115402"/>
                    </a:cubicBezTo>
                    <a:cubicBezTo>
                      <a:pt x="2663" y="113927"/>
                      <a:pt x="6268" y="123841"/>
                      <a:pt x="5531" y="106061"/>
                    </a:cubicBezTo>
                    <a:cubicBezTo>
                      <a:pt x="4794" y="88281"/>
                      <a:pt x="615" y="25683"/>
                      <a:pt x="123" y="8722"/>
                    </a:cubicBezTo>
                    <a:cubicBezTo>
                      <a:pt x="-369" y="-8239"/>
                      <a:pt x="2171" y="5035"/>
                      <a:pt x="2581" y="4297"/>
                    </a:cubicBezTo>
                  </a:path>
                </a:pathLst>
              </a:custGeom>
              <a:solidFill>
                <a:srgbClr val="FFFFFF"/>
              </a:solidFill>
              <a:ln w="3810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885" name="Google Shape;4885;p80"/>
              <p:cNvSpPr/>
              <p:nvPr/>
            </p:nvSpPr>
            <p:spPr>
              <a:xfrm>
                <a:off x="5455242" y="1512119"/>
                <a:ext cx="2023800" cy="2555100"/>
              </a:xfrm>
              <a:prstGeom prst="ellipse">
                <a:avLst/>
              </a:prstGeom>
              <a:solidFill>
                <a:schemeClr val="lt2"/>
              </a:solidFill>
              <a:ln w="381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4886" name="Google Shape;4886;p80"/>
              <p:cNvCxnSpPr/>
              <p:nvPr/>
            </p:nvCxnSpPr>
            <p:spPr>
              <a:xfrm>
                <a:off x="6480363" y="1884015"/>
                <a:ext cx="0" cy="76920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887" name="Google Shape;4887;p80"/>
              <p:cNvCxnSpPr/>
              <p:nvPr/>
            </p:nvCxnSpPr>
            <p:spPr>
              <a:xfrm rot="10800000">
                <a:off x="6455654" y="2658993"/>
                <a:ext cx="608100" cy="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4888" name="Google Shape;4888;p80"/>
              <p:cNvSpPr/>
              <p:nvPr/>
            </p:nvSpPr>
            <p:spPr>
              <a:xfrm>
                <a:off x="-105374" y="1869550"/>
                <a:ext cx="3420430" cy="3311917"/>
              </a:xfrm>
              <a:custGeom>
                <a:avLst/>
                <a:gdLst/>
                <a:ahLst/>
                <a:cxnLst/>
                <a:rect l="l" t="t" r="r" b="b"/>
                <a:pathLst>
                  <a:path w="135476" h="131178" extrusionOk="0">
                    <a:moveTo>
                      <a:pt x="131543" y="5489"/>
                    </a:moveTo>
                    <a:cubicBezTo>
                      <a:pt x="124087" y="5899"/>
                      <a:pt x="107536" y="8848"/>
                      <a:pt x="86806" y="7947"/>
                    </a:cubicBezTo>
                    <a:cubicBezTo>
                      <a:pt x="66076" y="7046"/>
                      <a:pt x="21012" y="410"/>
                      <a:pt x="7165" y="82"/>
                    </a:cubicBezTo>
                    <a:cubicBezTo>
                      <a:pt x="-6682" y="-246"/>
                      <a:pt x="3970" y="2786"/>
                      <a:pt x="3724" y="5981"/>
                    </a:cubicBezTo>
                    <a:cubicBezTo>
                      <a:pt x="3478" y="9177"/>
                      <a:pt x="5280" y="410"/>
                      <a:pt x="5690" y="19255"/>
                    </a:cubicBezTo>
                    <a:cubicBezTo>
                      <a:pt x="6100" y="38100"/>
                      <a:pt x="6346" y="100617"/>
                      <a:pt x="6182" y="119052"/>
                    </a:cubicBezTo>
                    <a:cubicBezTo>
                      <a:pt x="6018" y="137487"/>
                      <a:pt x="2905" y="128966"/>
                      <a:pt x="4707" y="129867"/>
                    </a:cubicBezTo>
                    <a:cubicBezTo>
                      <a:pt x="6510" y="130768"/>
                      <a:pt x="4953" y="126345"/>
                      <a:pt x="16997" y="124460"/>
                    </a:cubicBezTo>
                    <a:cubicBezTo>
                      <a:pt x="29042" y="122576"/>
                      <a:pt x="57228" y="119789"/>
                      <a:pt x="76974" y="118560"/>
                    </a:cubicBezTo>
                    <a:cubicBezTo>
                      <a:pt x="96721" y="117331"/>
                      <a:pt x="125726" y="117332"/>
                      <a:pt x="135476" y="117086"/>
                    </a:cubicBez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889" name="Google Shape;4889;p80"/>
              <p:cNvSpPr/>
              <p:nvPr/>
            </p:nvSpPr>
            <p:spPr>
              <a:xfrm>
                <a:off x="5810246" y="4307466"/>
                <a:ext cx="1781833" cy="786789"/>
              </a:xfrm>
              <a:custGeom>
                <a:avLst/>
                <a:gdLst/>
                <a:ahLst/>
                <a:cxnLst/>
                <a:rect l="l" t="t" r="r" b="b"/>
                <a:pathLst>
                  <a:path w="58078" h="25645" extrusionOk="0">
                    <a:moveTo>
                      <a:pt x="57822" y="896"/>
                    </a:moveTo>
                    <a:cubicBezTo>
                      <a:pt x="57438" y="2817"/>
                      <a:pt x="59615" y="8324"/>
                      <a:pt x="55517" y="12422"/>
                    </a:cubicBezTo>
                    <a:cubicBezTo>
                      <a:pt x="51419" y="16520"/>
                      <a:pt x="41301" y="24845"/>
                      <a:pt x="33233" y="25485"/>
                    </a:cubicBezTo>
                    <a:cubicBezTo>
                      <a:pt x="25165" y="26126"/>
                      <a:pt x="12615" y="19979"/>
                      <a:pt x="7108" y="16265"/>
                    </a:cubicBezTo>
                    <a:cubicBezTo>
                      <a:pt x="1601" y="12551"/>
                      <a:pt x="-192" y="5892"/>
                      <a:pt x="192" y="3202"/>
                    </a:cubicBezTo>
                    <a:cubicBezTo>
                      <a:pt x="576" y="513"/>
                      <a:pt x="3778" y="256"/>
                      <a:pt x="9413" y="128"/>
                    </a:cubicBezTo>
                    <a:cubicBezTo>
                      <a:pt x="15048" y="0"/>
                      <a:pt x="28495" y="1537"/>
                      <a:pt x="34002" y="2433"/>
                    </a:cubicBezTo>
                    <a:cubicBezTo>
                      <a:pt x="39509" y="3330"/>
                      <a:pt x="41045" y="4995"/>
                      <a:pt x="42454" y="5507"/>
                    </a:cubicBezTo>
                  </a:path>
                </a:pathLst>
              </a:custGeom>
              <a:solidFill>
                <a:srgbClr val="FFFFFF"/>
              </a:solidFill>
              <a:ln w="3810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890" name="Google Shape;4890;p80"/>
              <p:cNvSpPr/>
              <p:nvPr/>
            </p:nvSpPr>
            <p:spPr>
              <a:xfrm>
                <a:off x="7155381" y="3174432"/>
                <a:ext cx="1101136" cy="1270551"/>
              </a:xfrm>
              <a:custGeom>
                <a:avLst/>
                <a:gdLst/>
                <a:ahLst/>
                <a:cxnLst/>
                <a:rect l="l" t="t" r="r" b="b"/>
                <a:pathLst>
                  <a:path w="35891" h="41413" extrusionOk="0">
                    <a:moveTo>
                      <a:pt x="30864" y="192"/>
                    </a:moveTo>
                    <a:cubicBezTo>
                      <a:pt x="35346" y="960"/>
                      <a:pt x="37652" y="18762"/>
                      <a:pt x="33938" y="25549"/>
                    </a:cubicBezTo>
                    <a:cubicBezTo>
                      <a:pt x="30224" y="32337"/>
                      <a:pt x="14216" y="39252"/>
                      <a:pt x="8581" y="40917"/>
                    </a:cubicBezTo>
                    <a:cubicBezTo>
                      <a:pt x="2946" y="42582"/>
                      <a:pt x="384" y="38868"/>
                      <a:pt x="128" y="35538"/>
                    </a:cubicBezTo>
                    <a:cubicBezTo>
                      <a:pt x="-128" y="32208"/>
                      <a:pt x="1921" y="26830"/>
                      <a:pt x="7044" y="20939"/>
                    </a:cubicBezTo>
                    <a:cubicBezTo>
                      <a:pt x="12167" y="15048"/>
                      <a:pt x="26382" y="-576"/>
                      <a:pt x="30864" y="192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</p:grpSp>
      <p:grpSp>
        <p:nvGrpSpPr>
          <p:cNvPr id="4891" name="Google Shape;4891;p80"/>
          <p:cNvGrpSpPr/>
          <p:nvPr/>
        </p:nvGrpSpPr>
        <p:grpSpPr>
          <a:xfrm>
            <a:off x="1189800" y="4073821"/>
            <a:ext cx="467371" cy="467371"/>
            <a:chOff x="608800" y="2095000"/>
            <a:chExt cx="3364800" cy="3364800"/>
          </a:xfrm>
        </p:grpSpPr>
        <p:sp>
          <p:nvSpPr>
            <p:cNvPr id="4892" name="Google Shape;4892;p80"/>
            <p:cNvSpPr/>
            <p:nvPr/>
          </p:nvSpPr>
          <p:spPr>
            <a:xfrm>
              <a:off x="608800" y="2095000"/>
              <a:ext cx="3364800" cy="33648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3" name="Google Shape;4893;p80"/>
            <p:cNvSpPr/>
            <p:nvPr/>
          </p:nvSpPr>
          <p:spPr>
            <a:xfrm>
              <a:off x="812152" y="3455300"/>
              <a:ext cx="1117800" cy="11178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4" name="Google Shape;4894;p80"/>
            <p:cNvSpPr/>
            <p:nvPr/>
          </p:nvSpPr>
          <p:spPr>
            <a:xfrm>
              <a:off x="1065396" y="3840649"/>
              <a:ext cx="477600" cy="4779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5" name="Google Shape;4895;p80"/>
            <p:cNvSpPr/>
            <p:nvPr/>
          </p:nvSpPr>
          <p:spPr>
            <a:xfrm>
              <a:off x="1929800" y="2439558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6" name="Google Shape;4896;p80"/>
            <p:cNvSpPr/>
            <p:nvPr/>
          </p:nvSpPr>
          <p:spPr>
            <a:xfrm>
              <a:off x="3141850" y="3709383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7" name="Google Shape;4897;p80"/>
            <p:cNvSpPr/>
            <p:nvPr/>
          </p:nvSpPr>
          <p:spPr>
            <a:xfrm>
              <a:off x="2344050" y="4691283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8" name="Google Shape;4898;p80"/>
            <p:cNvSpPr/>
            <p:nvPr/>
          </p:nvSpPr>
          <p:spPr>
            <a:xfrm>
              <a:off x="2831545" y="3168653"/>
              <a:ext cx="279300" cy="2793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9" name="Google Shape;4899;p80"/>
            <p:cNvSpPr/>
            <p:nvPr/>
          </p:nvSpPr>
          <p:spPr>
            <a:xfrm>
              <a:off x="2417295" y="3813478"/>
              <a:ext cx="279300" cy="2793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0" name="Google Shape;4900;p80"/>
            <p:cNvSpPr/>
            <p:nvPr/>
          </p:nvSpPr>
          <p:spPr>
            <a:xfrm>
              <a:off x="2898335" y="2604252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1" name="Google Shape;4901;p80"/>
            <p:cNvSpPr/>
            <p:nvPr/>
          </p:nvSpPr>
          <p:spPr>
            <a:xfrm>
              <a:off x="1569185" y="4855977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2" name="Google Shape;4902;p80"/>
            <p:cNvSpPr/>
            <p:nvPr/>
          </p:nvSpPr>
          <p:spPr>
            <a:xfrm>
              <a:off x="1569185" y="2892177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03" name="Google Shape;4903;p80"/>
          <p:cNvGrpSpPr/>
          <p:nvPr/>
        </p:nvGrpSpPr>
        <p:grpSpPr>
          <a:xfrm>
            <a:off x="1191265" y="3463837"/>
            <a:ext cx="464436" cy="464436"/>
            <a:chOff x="3764048" y="2224021"/>
            <a:chExt cx="1508400" cy="1508400"/>
          </a:xfrm>
        </p:grpSpPr>
        <p:sp>
          <p:nvSpPr>
            <p:cNvPr id="4904" name="Google Shape;4904;p80"/>
            <p:cNvSpPr/>
            <p:nvPr/>
          </p:nvSpPr>
          <p:spPr>
            <a:xfrm>
              <a:off x="3764048" y="2224021"/>
              <a:ext cx="1508400" cy="15084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5" name="Google Shape;4905;p80"/>
            <p:cNvSpPr/>
            <p:nvPr/>
          </p:nvSpPr>
          <p:spPr>
            <a:xfrm>
              <a:off x="3855211" y="2833844"/>
              <a:ext cx="501000" cy="501000"/>
            </a:xfrm>
            <a:prstGeom prst="ellipse">
              <a:avLst/>
            </a:prstGeom>
            <a:solidFill>
              <a:srgbClr val="E69138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6" name="Google Shape;4906;p80"/>
            <p:cNvSpPr/>
            <p:nvPr/>
          </p:nvSpPr>
          <p:spPr>
            <a:xfrm>
              <a:off x="3968741" y="3006596"/>
              <a:ext cx="214200" cy="214200"/>
            </a:xfrm>
            <a:prstGeom prst="ellipse">
              <a:avLst/>
            </a:prstGeom>
            <a:solidFill>
              <a:srgbClr val="B45F0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7" name="Google Shape;4907;p80"/>
            <p:cNvSpPr/>
            <p:nvPr/>
          </p:nvSpPr>
          <p:spPr>
            <a:xfrm>
              <a:off x="4356253" y="2378487"/>
              <a:ext cx="218400" cy="218400"/>
            </a:xfrm>
            <a:prstGeom prst="ellipse">
              <a:avLst/>
            </a:prstGeom>
            <a:solidFill>
              <a:srgbClr val="93C47D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8" name="Google Shape;4908;p80"/>
            <p:cNvSpPr/>
            <p:nvPr/>
          </p:nvSpPr>
          <p:spPr>
            <a:xfrm>
              <a:off x="4899615" y="2947749"/>
              <a:ext cx="218400" cy="218400"/>
            </a:xfrm>
            <a:prstGeom prst="ellipse">
              <a:avLst/>
            </a:prstGeom>
            <a:solidFill>
              <a:srgbClr val="D5A6BD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9" name="Google Shape;4909;p80"/>
            <p:cNvSpPr/>
            <p:nvPr/>
          </p:nvSpPr>
          <p:spPr>
            <a:xfrm>
              <a:off x="4541961" y="3387935"/>
              <a:ext cx="218400" cy="218400"/>
            </a:xfrm>
            <a:prstGeom prst="ellipse">
              <a:avLst/>
            </a:prstGeom>
            <a:solidFill>
              <a:srgbClr val="6FA8DC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0" name="Google Shape;4910;p80"/>
            <p:cNvSpPr/>
            <p:nvPr/>
          </p:nvSpPr>
          <p:spPr>
            <a:xfrm>
              <a:off x="4760505" y="2705340"/>
              <a:ext cx="125100" cy="1251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1" name="Google Shape;4911;p80"/>
            <p:cNvSpPr/>
            <p:nvPr/>
          </p:nvSpPr>
          <p:spPr>
            <a:xfrm>
              <a:off x="4574797" y="2994415"/>
              <a:ext cx="125100" cy="1251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2" name="Google Shape;4912;p80"/>
            <p:cNvSpPr/>
            <p:nvPr/>
          </p:nvSpPr>
          <p:spPr>
            <a:xfrm>
              <a:off x="4790447" y="2452319"/>
              <a:ext cx="70800" cy="708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3" name="Google Shape;4913;p80"/>
            <p:cNvSpPr/>
            <p:nvPr/>
          </p:nvSpPr>
          <p:spPr>
            <a:xfrm>
              <a:off x="4194589" y="3461767"/>
              <a:ext cx="70800" cy="708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4" name="Google Shape;4914;p80"/>
            <p:cNvSpPr/>
            <p:nvPr/>
          </p:nvSpPr>
          <p:spPr>
            <a:xfrm>
              <a:off x="4194589" y="2581396"/>
              <a:ext cx="70800" cy="708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15" name="Google Shape;4915;p80"/>
          <p:cNvGrpSpPr/>
          <p:nvPr/>
        </p:nvGrpSpPr>
        <p:grpSpPr>
          <a:xfrm>
            <a:off x="1189800" y="5313871"/>
            <a:ext cx="467371" cy="467371"/>
            <a:chOff x="608800" y="2095000"/>
            <a:chExt cx="3364800" cy="3364800"/>
          </a:xfrm>
        </p:grpSpPr>
        <p:sp>
          <p:nvSpPr>
            <p:cNvPr id="4916" name="Google Shape;4916;p80"/>
            <p:cNvSpPr/>
            <p:nvPr/>
          </p:nvSpPr>
          <p:spPr>
            <a:xfrm>
              <a:off x="608800" y="2095000"/>
              <a:ext cx="3364800" cy="33648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7" name="Google Shape;4917;p80"/>
            <p:cNvSpPr/>
            <p:nvPr/>
          </p:nvSpPr>
          <p:spPr>
            <a:xfrm>
              <a:off x="812152" y="3455300"/>
              <a:ext cx="1117800" cy="11178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8" name="Google Shape;4918;p80"/>
            <p:cNvSpPr/>
            <p:nvPr/>
          </p:nvSpPr>
          <p:spPr>
            <a:xfrm>
              <a:off x="1065396" y="3840649"/>
              <a:ext cx="477600" cy="4779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9" name="Google Shape;4919;p80"/>
            <p:cNvSpPr/>
            <p:nvPr/>
          </p:nvSpPr>
          <p:spPr>
            <a:xfrm>
              <a:off x="1929800" y="2439558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0" name="Google Shape;4920;p80"/>
            <p:cNvSpPr/>
            <p:nvPr/>
          </p:nvSpPr>
          <p:spPr>
            <a:xfrm>
              <a:off x="3141850" y="3709383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1" name="Google Shape;4921;p80"/>
            <p:cNvSpPr/>
            <p:nvPr/>
          </p:nvSpPr>
          <p:spPr>
            <a:xfrm>
              <a:off x="2344050" y="4691283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2" name="Google Shape;4922;p80"/>
            <p:cNvSpPr/>
            <p:nvPr/>
          </p:nvSpPr>
          <p:spPr>
            <a:xfrm>
              <a:off x="2831545" y="3168653"/>
              <a:ext cx="279300" cy="2793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3" name="Google Shape;4923;p80"/>
            <p:cNvSpPr/>
            <p:nvPr/>
          </p:nvSpPr>
          <p:spPr>
            <a:xfrm>
              <a:off x="2417295" y="3813478"/>
              <a:ext cx="279300" cy="2793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4" name="Google Shape;4924;p80"/>
            <p:cNvSpPr/>
            <p:nvPr/>
          </p:nvSpPr>
          <p:spPr>
            <a:xfrm>
              <a:off x="2898335" y="2604252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5" name="Google Shape;4925;p80"/>
            <p:cNvSpPr/>
            <p:nvPr/>
          </p:nvSpPr>
          <p:spPr>
            <a:xfrm>
              <a:off x="1569185" y="4855977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6" name="Google Shape;4926;p80"/>
            <p:cNvSpPr/>
            <p:nvPr/>
          </p:nvSpPr>
          <p:spPr>
            <a:xfrm>
              <a:off x="1569185" y="2892177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27" name="Google Shape;4927;p80"/>
          <p:cNvGrpSpPr/>
          <p:nvPr/>
        </p:nvGrpSpPr>
        <p:grpSpPr>
          <a:xfrm>
            <a:off x="1191265" y="4703887"/>
            <a:ext cx="464436" cy="464436"/>
            <a:chOff x="3764048" y="2224021"/>
            <a:chExt cx="1508400" cy="1508400"/>
          </a:xfrm>
        </p:grpSpPr>
        <p:sp>
          <p:nvSpPr>
            <p:cNvPr id="4928" name="Google Shape;4928;p80"/>
            <p:cNvSpPr/>
            <p:nvPr/>
          </p:nvSpPr>
          <p:spPr>
            <a:xfrm>
              <a:off x="3764048" y="2224021"/>
              <a:ext cx="1508400" cy="15084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9" name="Google Shape;4929;p80"/>
            <p:cNvSpPr/>
            <p:nvPr/>
          </p:nvSpPr>
          <p:spPr>
            <a:xfrm>
              <a:off x="3855211" y="2833844"/>
              <a:ext cx="501000" cy="501000"/>
            </a:xfrm>
            <a:prstGeom prst="ellipse">
              <a:avLst/>
            </a:prstGeom>
            <a:solidFill>
              <a:srgbClr val="E69138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0" name="Google Shape;4930;p80"/>
            <p:cNvSpPr/>
            <p:nvPr/>
          </p:nvSpPr>
          <p:spPr>
            <a:xfrm>
              <a:off x="3968741" y="3006596"/>
              <a:ext cx="214200" cy="214200"/>
            </a:xfrm>
            <a:prstGeom prst="ellipse">
              <a:avLst/>
            </a:prstGeom>
            <a:solidFill>
              <a:srgbClr val="B45F0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1" name="Google Shape;4931;p80"/>
            <p:cNvSpPr/>
            <p:nvPr/>
          </p:nvSpPr>
          <p:spPr>
            <a:xfrm>
              <a:off x="4356253" y="2378487"/>
              <a:ext cx="218400" cy="218400"/>
            </a:xfrm>
            <a:prstGeom prst="ellipse">
              <a:avLst/>
            </a:prstGeom>
            <a:solidFill>
              <a:srgbClr val="93C47D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2" name="Google Shape;4932;p80"/>
            <p:cNvSpPr/>
            <p:nvPr/>
          </p:nvSpPr>
          <p:spPr>
            <a:xfrm>
              <a:off x="4899615" y="2947749"/>
              <a:ext cx="218400" cy="218400"/>
            </a:xfrm>
            <a:prstGeom prst="ellipse">
              <a:avLst/>
            </a:prstGeom>
            <a:solidFill>
              <a:srgbClr val="D5A6BD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3" name="Google Shape;4933;p80"/>
            <p:cNvSpPr/>
            <p:nvPr/>
          </p:nvSpPr>
          <p:spPr>
            <a:xfrm>
              <a:off x="4541961" y="3387935"/>
              <a:ext cx="218400" cy="218400"/>
            </a:xfrm>
            <a:prstGeom prst="ellipse">
              <a:avLst/>
            </a:prstGeom>
            <a:solidFill>
              <a:srgbClr val="6FA8DC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4" name="Google Shape;4934;p80"/>
            <p:cNvSpPr/>
            <p:nvPr/>
          </p:nvSpPr>
          <p:spPr>
            <a:xfrm>
              <a:off x="4760505" y="2705340"/>
              <a:ext cx="125100" cy="1251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5" name="Google Shape;4935;p80"/>
            <p:cNvSpPr/>
            <p:nvPr/>
          </p:nvSpPr>
          <p:spPr>
            <a:xfrm>
              <a:off x="4574797" y="2994415"/>
              <a:ext cx="125100" cy="1251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6" name="Google Shape;4936;p80"/>
            <p:cNvSpPr/>
            <p:nvPr/>
          </p:nvSpPr>
          <p:spPr>
            <a:xfrm>
              <a:off x="4790447" y="2452319"/>
              <a:ext cx="70800" cy="708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7" name="Google Shape;4937;p80"/>
            <p:cNvSpPr/>
            <p:nvPr/>
          </p:nvSpPr>
          <p:spPr>
            <a:xfrm>
              <a:off x="4194589" y="3461767"/>
              <a:ext cx="70800" cy="708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8" name="Google Shape;4938;p80"/>
            <p:cNvSpPr/>
            <p:nvPr/>
          </p:nvSpPr>
          <p:spPr>
            <a:xfrm>
              <a:off x="4194589" y="2581396"/>
              <a:ext cx="70800" cy="708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39" name="Google Shape;4939;p80"/>
          <p:cNvGrpSpPr/>
          <p:nvPr/>
        </p:nvGrpSpPr>
        <p:grpSpPr>
          <a:xfrm>
            <a:off x="2734028" y="4075287"/>
            <a:ext cx="464436" cy="464436"/>
            <a:chOff x="3764048" y="2224021"/>
            <a:chExt cx="1508400" cy="1508400"/>
          </a:xfrm>
        </p:grpSpPr>
        <p:sp>
          <p:nvSpPr>
            <p:cNvPr id="4940" name="Google Shape;4940;p80"/>
            <p:cNvSpPr/>
            <p:nvPr/>
          </p:nvSpPr>
          <p:spPr>
            <a:xfrm>
              <a:off x="3764048" y="2224021"/>
              <a:ext cx="1508400" cy="15084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1" name="Google Shape;4941;p80"/>
            <p:cNvSpPr/>
            <p:nvPr/>
          </p:nvSpPr>
          <p:spPr>
            <a:xfrm>
              <a:off x="3855211" y="2833844"/>
              <a:ext cx="501000" cy="501000"/>
            </a:xfrm>
            <a:prstGeom prst="ellipse">
              <a:avLst/>
            </a:prstGeom>
            <a:solidFill>
              <a:srgbClr val="E69138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2" name="Google Shape;4942;p80"/>
            <p:cNvSpPr/>
            <p:nvPr/>
          </p:nvSpPr>
          <p:spPr>
            <a:xfrm>
              <a:off x="3968741" y="3006596"/>
              <a:ext cx="214200" cy="214200"/>
            </a:xfrm>
            <a:prstGeom prst="ellipse">
              <a:avLst/>
            </a:prstGeom>
            <a:solidFill>
              <a:srgbClr val="B45F0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3" name="Google Shape;4943;p80"/>
            <p:cNvSpPr/>
            <p:nvPr/>
          </p:nvSpPr>
          <p:spPr>
            <a:xfrm>
              <a:off x="4356253" y="2378487"/>
              <a:ext cx="218400" cy="218400"/>
            </a:xfrm>
            <a:prstGeom prst="ellipse">
              <a:avLst/>
            </a:prstGeom>
            <a:solidFill>
              <a:srgbClr val="93C47D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4" name="Google Shape;4944;p80"/>
            <p:cNvSpPr/>
            <p:nvPr/>
          </p:nvSpPr>
          <p:spPr>
            <a:xfrm>
              <a:off x="4899615" y="2947749"/>
              <a:ext cx="218400" cy="218400"/>
            </a:xfrm>
            <a:prstGeom prst="ellipse">
              <a:avLst/>
            </a:prstGeom>
            <a:solidFill>
              <a:srgbClr val="D5A6BD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5" name="Google Shape;4945;p80"/>
            <p:cNvSpPr/>
            <p:nvPr/>
          </p:nvSpPr>
          <p:spPr>
            <a:xfrm>
              <a:off x="4541961" y="3387935"/>
              <a:ext cx="218400" cy="218400"/>
            </a:xfrm>
            <a:prstGeom prst="ellipse">
              <a:avLst/>
            </a:prstGeom>
            <a:solidFill>
              <a:srgbClr val="6FA8DC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6" name="Google Shape;4946;p80"/>
            <p:cNvSpPr/>
            <p:nvPr/>
          </p:nvSpPr>
          <p:spPr>
            <a:xfrm>
              <a:off x="4760505" y="2705340"/>
              <a:ext cx="125100" cy="1251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7" name="Google Shape;4947;p80"/>
            <p:cNvSpPr/>
            <p:nvPr/>
          </p:nvSpPr>
          <p:spPr>
            <a:xfrm>
              <a:off x="4574797" y="2994415"/>
              <a:ext cx="125100" cy="1251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8" name="Google Shape;4948;p80"/>
            <p:cNvSpPr/>
            <p:nvPr/>
          </p:nvSpPr>
          <p:spPr>
            <a:xfrm>
              <a:off x="4790447" y="2452319"/>
              <a:ext cx="70800" cy="708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9" name="Google Shape;4949;p80"/>
            <p:cNvSpPr/>
            <p:nvPr/>
          </p:nvSpPr>
          <p:spPr>
            <a:xfrm>
              <a:off x="4194589" y="3461767"/>
              <a:ext cx="70800" cy="708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0" name="Google Shape;4950;p80"/>
            <p:cNvSpPr/>
            <p:nvPr/>
          </p:nvSpPr>
          <p:spPr>
            <a:xfrm>
              <a:off x="4194589" y="2581396"/>
              <a:ext cx="70800" cy="708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51" name="Google Shape;4951;p80"/>
          <p:cNvGrpSpPr/>
          <p:nvPr/>
        </p:nvGrpSpPr>
        <p:grpSpPr>
          <a:xfrm>
            <a:off x="2732563" y="5308821"/>
            <a:ext cx="467371" cy="467371"/>
            <a:chOff x="608800" y="2095000"/>
            <a:chExt cx="3364800" cy="3364800"/>
          </a:xfrm>
        </p:grpSpPr>
        <p:sp>
          <p:nvSpPr>
            <p:cNvPr id="4952" name="Google Shape;4952;p80"/>
            <p:cNvSpPr/>
            <p:nvPr/>
          </p:nvSpPr>
          <p:spPr>
            <a:xfrm>
              <a:off x="608800" y="2095000"/>
              <a:ext cx="3364800" cy="33648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3" name="Google Shape;4953;p80"/>
            <p:cNvSpPr/>
            <p:nvPr/>
          </p:nvSpPr>
          <p:spPr>
            <a:xfrm>
              <a:off x="812152" y="3455300"/>
              <a:ext cx="1117800" cy="11178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4" name="Google Shape;4954;p80"/>
            <p:cNvSpPr/>
            <p:nvPr/>
          </p:nvSpPr>
          <p:spPr>
            <a:xfrm>
              <a:off x="1065396" y="3840649"/>
              <a:ext cx="477600" cy="4779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5" name="Google Shape;4955;p80"/>
            <p:cNvSpPr/>
            <p:nvPr/>
          </p:nvSpPr>
          <p:spPr>
            <a:xfrm>
              <a:off x="1929800" y="2439558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6" name="Google Shape;4956;p80"/>
            <p:cNvSpPr/>
            <p:nvPr/>
          </p:nvSpPr>
          <p:spPr>
            <a:xfrm>
              <a:off x="3141850" y="3709383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7" name="Google Shape;4957;p80"/>
            <p:cNvSpPr/>
            <p:nvPr/>
          </p:nvSpPr>
          <p:spPr>
            <a:xfrm>
              <a:off x="2344050" y="4691283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8" name="Google Shape;4958;p80"/>
            <p:cNvSpPr/>
            <p:nvPr/>
          </p:nvSpPr>
          <p:spPr>
            <a:xfrm>
              <a:off x="2831545" y="3168653"/>
              <a:ext cx="279300" cy="2793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9" name="Google Shape;4959;p80"/>
            <p:cNvSpPr/>
            <p:nvPr/>
          </p:nvSpPr>
          <p:spPr>
            <a:xfrm>
              <a:off x="2417295" y="3813478"/>
              <a:ext cx="279300" cy="2793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0" name="Google Shape;4960;p80"/>
            <p:cNvSpPr/>
            <p:nvPr/>
          </p:nvSpPr>
          <p:spPr>
            <a:xfrm>
              <a:off x="2898335" y="2604252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1" name="Google Shape;4961;p80"/>
            <p:cNvSpPr/>
            <p:nvPr/>
          </p:nvSpPr>
          <p:spPr>
            <a:xfrm>
              <a:off x="1569185" y="4855977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2" name="Google Shape;4962;p80"/>
            <p:cNvSpPr/>
            <p:nvPr/>
          </p:nvSpPr>
          <p:spPr>
            <a:xfrm>
              <a:off x="1569185" y="2892177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8" name="Google Shape;4968;p81"/>
          <p:cNvSpPr/>
          <p:nvPr/>
        </p:nvSpPr>
        <p:spPr>
          <a:xfrm>
            <a:off x="1190456" y="2765674"/>
            <a:ext cx="506700" cy="6171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4969" name="Google Shape;4969;p81"/>
          <p:cNvSpPr/>
          <p:nvPr/>
        </p:nvSpPr>
        <p:spPr>
          <a:xfrm>
            <a:off x="1698190" y="2765699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4970" name="Google Shape;4970;p81"/>
          <p:cNvSpPr/>
          <p:nvPr/>
        </p:nvSpPr>
        <p:spPr>
          <a:xfrm>
            <a:off x="1191325" y="2355699"/>
            <a:ext cx="506700" cy="410100"/>
          </a:xfrm>
          <a:prstGeom prst="rect">
            <a:avLst/>
          </a:prstGeom>
          <a:solidFill>
            <a:srgbClr val="2F2F2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0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71" name="Google Shape;4971;p81"/>
          <p:cNvSpPr/>
          <p:nvPr/>
        </p:nvSpPr>
        <p:spPr>
          <a:xfrm>
            <a:off x="1698301" y="2355699"/>
            <a:ext cx="506700" cy="410100"/>
          </a:xfrm>
          <a:prstGeom prst="rect">
            <a:avLst/>
          </a:prstGeom>
          <a:solidFill>
            <a:srgbClr val="2F2F2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10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72" name="Google Shape;4972;p81"/>
          <p:cNvSpPr/>
          <p:nvPr/>
        </p:nvSpPr>
        <p:spPr>
          <a:xfrm>
            <a:off x="2205277" y="2355699"/>
            <a:ext cx="506700" cy="410100"/>
          </a:xfrm>
          <a:prstGeom prst="rect">
            <a:avLst/>
          </a:prstGeom>
          <a:solidFill>
            <a:srgbClr val="2F2F2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20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73" name="Google Shape;4973;p81"/>
          <p:cNvSpPr/>
          <p:nvPr/>
        </p:nvSpPr>
        <p:spPr>
          <a:xfrm>
            <a:off x="2713252" y="2355699"/>
            <a:ext cx="506700" cy="410100"/>
          </a:xfrm>
          <a:prstGeom prst="rect">
            <a:avLst/>
          </a:prstGeom>
          <a:solidFill>
            <a:srgbClr val="3D3D3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30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74" name="Google Shape;4974;p81"/>
          <p:cNvSpPr/>
          <p:nvPr/>
        </p:nvSpPr>
        <p:spPr>
          <a:xfrm>
            <a:off x="3220229" y="2355699"/>
            <a:ext cx="506700" cy="410100"/>
          </a:xfrm>
          <a:prstGeom prst="rect">
            <a:avLst/>
          </a:prstGeom>
          <a:solidFill>
            <a:srgbClr val="3D3D3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40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75" name="Google Shape;4975;p81"/>
          <p:cNvSpPr/>
          <p:nvPr/>
        </p:nvSpPr>
        <p:spPr>
          <a:xfrm>
            <a:off x="3727205" y="2355699"/>
            <a:ext cx="506700" cy="410100"/>
          </a:xfrm>
          <a:prstGeom prst="rect">
            <a:avLst/>
          </a:prstGeom>
          <a:solidFill>
            <a:srgbClr val="3D3D3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50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76" name="Google Shape;4976;p81"/>
          <p:cNvSpPr/>
          <p:nvPr/>
        </p:nvSpPr>
        <p:spPr>
          <a:xfrm>
            <a:off x="2206285" y="2765699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4977" name="Google Shape;4977;p81"/>
          <p:cNvSpPr/>
          <p:nvPr/>
        </p:nvSpPr>
        <p:spPr>
          <a:xfrm>
            <a:off x="1692187" y="1945600"/>
            <a:ext cx="5073300" cy="410100"/>
          </a:xfrm>
          <a:prstGeom prst="rect">
            <a:avLst/>
          </a:prstGeom>
          <a:solidFill>
            <a:srgbClr val="464646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 dirty="0" err="1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Roboto"/>
                <a:sym typeface="Roboto"/>
              </a:rPr>
              <a:t>週期</a:t>
            </a:r>
            <a:r>
              <a:rPr lang="en-US" sz="13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1</a:t>
            </a:r>
            <a:endParaRPr sz="1300" b="1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78" name="Google Shape;4978;p81"/>
          <p:cNvSpPr/>
          <p:nvPr/>
        </p:nvSpPr>
        <p:spPr>
          <a:xfrm>
            <a:off x="4235461" y="2355699"/>
            <a:ext cx="506700" cy="410100"/>
          </a:xfrm>
          <a:prstGeom prst="rect">
            <a:avLst/>
          </a:prstGeom>
          <a:solidFill>
            <a:srgbClr val="464646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60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79" name="Google Shape;4979;p81"/>
          <p:cNvSpPr/>
          <p:nvPr/>
        </p:nvSpPr>
        <p:spPr>
          <a:xfrm>
            <a:off x="4742437" y="2356199"/>
            <a:ext cx="506700" cy="410100"/>
          </a:xfrm>
          <a:prstGeom prst="rect">
            <a:avLst/>
          </a:prstGeom>
          <a:solidFill>
            <a:srgbClr val="464646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70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80" name="Google Shape;4980;p81"/>
          <p:cNvSpPr/>
          <p:nvPr/>
        </p:nvSpPr>
        <p:spPr>
          <a:xfrm>
            <a:off x="5249414" y="2355699"/>
            <a:ext cx="506700" cy="410100"/>
          </a:xfrm>
          <a:prstGeom prst="rect">
            <a:avLst/>
          </a:prstGeom>
          <a:solidFill>
            <a:srgbClr val="464646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80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81" name="Google Shape;4981;p81"/>
          <p:cNvSpPr/>
          <p:nvPr/>
        </p:nvSpPr>
        <p:spPr>
          <a:xfrm>
            <a:off x="5756789" y="2356199"/>
            <a:ext cx="506700" cy="410100"/>
          </a:xfrm>
          <a:prstGeom prst="rect">
            <a:avLst/>
          </a:prstGeom>
          <a:solidFill>
            <a:srgbClr val="505050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90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82" name="Google Shape;4982;p81"/>
          <p:cNvSpPr/>
          <p:nvPr/>
        </p:nvSpPr>
        <p:spPr>
          <a:xfrm>
            <a:off x="6263765" y="2355699"/>
            <a:ext cx="506700" cy="410100"/>
          </a:xfrm>
          <a:prstGeom prst="rect">
            <a:avLst/>
          </a:prstGeom>
          <a:solidFill>
            <a:srgbClr val="505050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100</a:t>
            </a:r>
            <a:endParaRPr sz="12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83" name="Google Shape;4983;p81"/>
          <p:cNvSpPr/>
          <p:nvPr/>
        </p:nvSpPr>
        <p:spPr>
          <a:xfrm>
            <a:off x="6770742" y="2355699"/>
            <a:ext cx="506700" cy="410100"/>
          </a:xfrm>
          <a:prstGeom prst="rect">
            <a:avLst/>
          </a:prstGeom>
          <a:solidFill>
            <a:srgbClr val="505050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110</a:t>
            </a:r>
            <a:endParaRPr sz="12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84" name="Google Shape;4984;p81"/>
          <p:cNvSpPr/>
          <p:nvPr/>
        </p:nvSpPr>
        <p:spPr>
          <a:xfrm>
            <a:off x="346575" y="3382034"/>
            <a:ext cx="846300" cy="617100"/>
          </a:xfrm>
          <a:prstGeom prst="rect">
            <a:avLst/>
          </a:prstGeom>
          <a:solidFill>
            <a:srgbClr val="2F2F2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Cell 1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70 ms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85" name="Google Shape;4985;p81"/>
          <p:cNvSpPr/>
          <p:nvPr/>
        </p:nvSpPr>
        <p:spPr>
          <a:xfrm>
            <a:off x="346575" y="3998729"/>
            <a:ext cx="846300" cy="617100"/>
          </a:xfrm>
          <a:prstGeom prst="rect">
            <a:avLst/>
          </a:prstGeom>
          <a:solidFill>
            <a:srgbClr val="3D3D3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Cell 2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30 ms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86" name="Google Shape;4986;p81"/>
          <p:cNvSpPr/>
          <p:nvPr/>
        </p:nvSpPr>
        <p:spPr>
          <a:xfrm>
            <a:off x="346575" y="4615200"/>
            <a:ext cx="846300" cy="617100"/>
          </a:xfrm>
          <a:prstGeom prst="rect">
            <a:avLst/>
          </a:prstGeom>
          <a:solidFill>
            <a:srgbClr val="41414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Cell 3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70 ms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87" name="Google Shape;4987;p81"/>
          <p:cNvSpPr/>
          <p:nvPr/>
        </p:nvSpPr>
        <p:spPr>
          <a:xfrm>
            <a:off x="346575" y="5231873"/>
            <a:ext cx="846300" cy="617100"/>
          </a:xfrm>
          <a:prstGeom prst="rect">
            <a:avLst/>
          </a:prstGeom>
          <a:solidFill>
            <a:srgbClr val="41414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Cell 4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30 ms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88" name="Google Shape;4988;p81"/>
          <p:cNvSpPr/>
          <p:nvPr/>
        </p:nvSpPr>
        <p:spPr>
          <a:xfrm>
            <a:off x="346580" y="2355574"/>
            <a:ext cx="846300" cy="1027200"/>
          </a:xfrm>
          <a:prstGeom prst="rect">
            <a:avLst/>
          </a:prstGeom>
          <a:solidFill>
            <a:srgbClr val="2F2F2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Map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100 ms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89" name="Google Shape;4989;p81"/>
          <p:cNvSpPr/>
          <p:nvPr/>
        </p:nvSpPr>
        <p:spPr>
          <a:xfrm>
            <a:off x="7278995" y="2355699"/>
            <a:ext cx="506700" cy="410100"/>
          </a:xfrm>
          <a:prstGeom prst="rect">
            <a:avLst/>
          </a:prstGeom>
          <a:solidFill>
            <a:srgbClr val="2F2F2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120</a:t>
            </a:r>
            <a:endParaRPr sz="12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90" name="Google Shape;4990;p81"/>
          <p:cNvSpPr/>
          <p:nvPr/>
        </p:nvSpPr>
        <p:spPr>
          <a:xfrm>
            <a:off x="7785972" y="2355699"/>
            <a:ext cx="506700" cy="410100"/>
          </a:xfrm>
          <a:prstGeom prst="rect">
            <a:avLst/>
          </a:prstGeom>
          <a:solidFill>
            <a:srgbClr val="2F2F2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130</a:t>
            </a:r>
            <a:endParaRPr sz="12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91" name="Google Shape;4991;p81"/>
          <p:cNvSpPr/>
          <p:nvPr/>
        </p:nvSpPr>
        <p:spPr>
          <a:xfrm>
            <a:off x="8292948" y="2355699"/>
            <a:ext cx="506700" cy="410100"/>
          </a:xfrm>
          <a:prstGeom prst="rect">
            <a:avLst/>
          </a:prstGeom>
          <a:solidFill>
            <a:srgbClr val="2F2F2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140</a:t>
            </a:r>
            <a:endParaRPr sz="12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92" name="Google Shape;4992;p81"/>
          <p:cNvSpPr/>
          <p:nvPr/>
        </p:nvSpPr>
        <p:spPr>
          <a:xfrm>
            <a:off x="6781252" y="1945600"/>
            <a:ext cx="5062200" cy="410100"/>
          </a:xfrm>
          <a:prstGeom prst="rect">
            <a:avLst/>
          </a:prstGeom>
          <a:solidFill>
            <a:srgbClr val="3D3D3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 dirty="0" err="1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Roboto"/>
                <a:sym typeface="Roboto"/>
              </a:rPr>
              <a:t>週期</a:t>
            </a:r>
            <a:r>
              <a:rPr lang="en-US" sz="13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2</a:t>
            </a:r>
            <a:endParaRPr sz="1300" b="1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93" name="Google Shape;4993;p81"/>
          <p:cNvSpPr/>
          <p:nvPr/>
        </p:nvSpPr>
        <p:spPr>
          <a:xfrm>
            <a:off x="8801202" y="2355699"/>
            <a:ext cx="506700" cy="410100"/>
          </a:xfrm>
          <a:prstGeom prst="rect">
            <a:avLst/>
          </a:prstGeom>
          <a:solidFill>
            <a:srgbClr val="3D3D3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150</a:t>
            </a:r>
            <a:endParaRPr sz="12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94" name="Google Shape;4994;p81"/>
          <p:cNvSpPr/>
          <p:nvPr/>
        </p:nvSpPr>
        <p:spPr>
          <a:xfrm>
            <a:off x="9308178" y="2355699"/>
            <a:ext cx="506700" cy="410100"/>
          </a:xfrm>
          <a:prstGeom prst="rect">
            <a:avLst/>
          </a:prstGeom>
          <a:solidFill>
            <a:srgbClr val="3D3D3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160</a:t>
            </a:r>
            <a:endParaRPr sz="12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95" name="Google Shape;4995;p81"/>
          <p:cNvSpPr/>
          <p:nvPr/>
        </p:nvSpPr>
        <p:spPr>
          <a:xfrm>
            <a:off x="9815154" y="2355699"/>
            <a:ext cx="506700" cy="410100"/>
          </a:xfrm>
          <a:prstGeom prst="rect">
            <a:avLst/>
          </a:prstGeom>
          <a:solidFill>
            <a:srgbClr val="3D3D3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170</a:t>
            </a:r>
            <a:endParaRPr sz="12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96" name="Google Shape;4996;p81"/>
          <p:cNvSpPr/>
          <p:nvPr/>
        </p:nvSpPr>
        <p:spPr>
          <a:xfrm>
            <a:off x="10322104" y="2355699"/>
            <a:ext cx="506700" cy="410100"/>
          </a:xfrm>
          <a:prstGeom prst="rect">
            <a:avLst/>
          </a:prstGeom>
          <a:solidFill>
            <a:srgbClr val="3D3D3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180</a:t>
            </a:r>
            <a:endParaRPr sz="12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97" name="Google Shape;4997;p81"/>
          <p:cNvSpPr/>
          <p:nvPr/>
        </p:nvSpPr>
        <p:spPr>
          <a:xfrm>
            <a:off x="10829081" y="2355699"/>
            <a:ext cx="506700" cy="410100"/>
          </a:xfrm>
          <a:prstGeom prst="rect">
            <a:avLst/>
          </a:prstGeom>
          <a:solidFill>
            <a:srgbClr val="3D3D3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190</a:t>
            </a:r>
            <a:endParaRPr sz="12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98" name="Google Shape;4998;p81"/>
          <p:cNvSpPr/>
          <p:nvPr/>
        </p:nvSpPr>
        <p:spPr>
          <a:xfrm>
            <a:off x="11336057" y="2355699"/>
            <a:ext cx="506700" cy="410100"/>
          </a:xfrm>
          <a:prstGeom prst="rect">
            <a:avLst/>
          </a:prstGeom>
          <a:solidFill>
            <a:srgbClr val="3D3D3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200</a:t>
            </a:r>
            <a:endParaRPr sz="12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99" name="Google Shape;4999;p81"/>
          <p:cNvSpPr/>
          <p:nvPr/>
        </p:nvSpPr>
        <p:spPr>
          <a:xfrm>
            <a:off x="2713045" y="2765674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000" name="Google Shape;5000;p81"/>
          <p:cNvSpPr/>
          <p:nvPr/>
        </p:nvSpPr>
        <p:spPr>
          <a:xfrm>
            <a:off x="3220778" y="2765699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001" name="Google Shape;5001;p81"/>
          <p:cNvSpPr/>
          <p:nvPr/>
        </p:nvSpPr>
        <p:spPr>
          <a:xfrm>
            <a:off x="3728873" y="2765699"/>
            <a:ext cx="506700" cy="617100"/>
          </a:xfrm>
          <a:prstGeom prst="rect">
            <a:avLst/>
          </a:prstGeom>
          <a:solidFill>
            <a:srgbClr val="4424B5">
              <a:alpha val="49800"/>
            </a:srgb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002" name="Google Shape;5002;p81"/>
          <p:cNvSpPr/>
          <p:nvPr/>
        </p:nvSpPr>
        <p:spPr>
          <a:xfrm>
            <a:off x="4232048" y="2765674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003" name="Google Shape;5003;p81"/>
          <p:cNvSpPr/>
          <p:nvPr/>
        </p:nvSpPr>
        <p:spPr>
          <a:xfrm>
            <a:off x="4739782" y="2765699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004" name="Google Shape;5004;p81"/>
          <p:cNvSpPr/>
          <p:nvPr/>
        </p:nvSpPr>
        <p:spPr>
          <a:xfrm>
            <a:off x="5247876" y="2765699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005" name="Google Shape;5005;p81"/>
          <p:cNvSpPr/>
          <p:nvPr/>
        </p:nvSpPr>
        <p:spPr>
          <a:xfrm>
            <a:off x="5757042" y="2765674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006" name="Google Shape;5006;p81"/>
          <p:cNvSpPr/>
          <p:nvPr/>
        </p:nvSpPr>
        <p:spPr>
          <a:xfrm>
            <a:off x="6264776" y="2765699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007" name="Google Shape;5007;p81"/>
          <p:cNvSpPr/>
          <p:nvPr/>
        </p:nvSpPr>
        <p:spPr>
          <a:xfrm>
            <a:off x="6772871" y="2765699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008" name="Google Shape;5008;p81"/>
          <p:cNvSpPr/>
          <p:nvPr/>
        </p:nvSpPr>
        <p:spPr>
          <a:xfrm>
            <a:off x="7279631" y="2765674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009" name="Google Shape;5009;p81"/>
          <p:cNvSpPr/>
          <p:nvPr/>
        </p:nvSpPr>
        <p:spPr>
          <a:xfrm>
            <a:off x="7787364" y="2765699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010" name="Google Shape;5010;p81"/>
          <p:cNvSpPr/>
          <p:nvPr/>
        </p:nvSpPr>
        <p:spPr>
          <a:xfrm>
            <a:off x="8295459" y="2765699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011" name="Google Shape;5011;p81"/>
          <p:cNvSpPr/>
          <p:nvPr/>
        </p:nvSpPr>
        <p:spPr>
          <a:xfrm>
            <a:off x="8798634" y="2765674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012" name="Google Shape;5012;p81"/>
          <p:cNvSpPr/>
          <p:nvPr/>
        </p:nvSpPr>
        <p:spPr>
          <a:xfrm>
            <a:off x="9306368" y="2765699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013" name="Google Shape;5013;p81"/>
          <p:cNvSpPr/>
          <p:nvPr/>
        </p:nvSpPr>
        <p:spPr>
          <a:xfrm>
            <a:off x="9814462" y="2765699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014" name="Google Shape;5014;p81"/>
          <p:cNvSpPr/>
          <p:nvPr/>
        </p:nvSpPr>
        <p:spPr>
          <a:xfrm>
            <a:off x="10322523" y="2765674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015" name="Google Shape;5015;p81"/>
          <p:cNvSpPr/>
          <p:nvPr/>
        </p:nvSpPr>
        <p:spPr>
          <a:xfrm>
            <a:off x="10830257" y="2765699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016" name="Google Shape;5016;p81"/>
          <p:cNvSpPr/>
          <p:nvPr/>
        </p:nvSpPr>
        <p:spPr>
          <a:xfrm>
            <a:off x="11338352" y="2765699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017" name="Google Shape;5017;p81"/>
          <p:cNvSpPr/>
          <p:nvPr/>
        </p:nvSpPr>
        <p:spPr>
          <a:xfrm>
            <a:off x="1189818" y="3382186"/>
            <a:ext cx="506700" cy="6171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018" name="Google Shape;5018;p81"/>
          <p:cNvSpPr/>
          <p:nvPr/>
        </p:nvSpPr>
        <p:spPr>
          <a:xfrm>
            <a:off x="1697552" y="3382211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019" name="Google Shape;5019;p81"/>
          <p:cNvSpPr/>
          <p:nvPr/>
        </p:nvSpPr>
        <p:spPr>
          <a:xfrm>
            <a:off x="2205647" y="3382211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020" name="Google Shape;5020;p81"/>
          <p:cNvSpPr/>
          <p:nvPr/>
        </p:nvSpPr>
        <p:spPr>
          <a:xfrm>
            <a:off x="2712406" y="3382186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021" name="Google Shape;5021;p81"/>
          <p:cNvSpPr/>
          <p:nvPr/>
        </p:nvSpPr>
        <p:spPr>
          <a:xfrm>
            <a:off x="3220140" y="3382211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022" name="Google Shape;5022;p81"/>
          <p:cNvSpPr/>
          <p:nvPr/>
        </p:nvSpPr>
        <p:spPr>
          <a:xfrm>
            <a:off x="3728235" y="3382211"/>
            <a:ext cx="506700" cy="617100"/>
          </a:xfrm>
          <a:prstGeom prst="rect">
            <a:avLst/>
          </a:prstGeom>
          <a:solidFill>
            <a:srgbClr val="4424B5">
              <a:alpha val="49800"/>
            </a:srgb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023" name="Google Shape;5023;p81"/>
          <p:cNvSpPr/>
          <p:nvPr/>
        </p:nvSpPr>
        <p:spPr>
          <a:xfrm>
            <a:off x="4231409" y="33821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024" name="Google Shape;5024;p81"/>
          <p:cNvSpPr/>
          <p:nvPr/>
        </p:nvSpPr>
        <p:spPr>
          <a:xfrm>
            <a:off x="4739143" y="338221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025" name="Google Shape;5025;p81"/>
          <p:cNvSpPr/>
          <p:nvPr/>
        </p:nvSpPr>
        <p:spPr>
          <a:xfrm>
            <a:off x="5247238" y="338221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026" name="Google Shape;5026;p81"/>
          <p:cNvSpPr/>
          <p:nvPr/>
        </p:nvSpPr>
        <p:spPr>
          <a:xfrm>
            <a:off x="5756404" y="33821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027" name="Google Shape;5027;p81"/>
          <p:cNvSpPr/>
          <p:nvPr/>
        </p:nvSpPr>
        <p:spPr>
          <a:xfrm>
            <a:off x="6264138" y="338221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028" name="Google Shape;5028;p81"/>
          <p:cNvSpPr/>
          <p:nvPr/>
        </p:nvSpPr>
        <p:spPr>
          <a:xfrm>
            <a:off x="6772233" y="338221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029" name="Google Shape;5029;p81"/>
          <p:cNvSpPr/>
          <p:nvPr/>
        </p:nvSpPr>
        <p:spPr>
          <a:xfrm>
            <a:off x="7278992" y="33821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030" name="Google Shape;5030;p81"/>
          <p:cNvSpPr/>
          <p:nvPr/>
        </p:nvSpPr>
        <p:spPr>
          <a:xfrm>
            <a:off x="7786726" y="338221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031" name="Google Shape;5031;p81"/>
          <p:cNvSpPr/>
          <p:nvPr/>
        </p:nvSpPr>
        <p:spPr>
          <a:xfrm>
            <a:off x="8294821" y="338221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032" name="Google Shape;5032;p81"/>
          <p:cNvSpPr/>
          <p:nvPr/>
        </p:nvSpPr>
        <p:spPr>
          <a:xfrm>
            <a:off x="8797995" y="33821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033" name="Google Shape;5033;p81"/>
          <p:cNvSpPr/>
          <p:nvPr/>
        </p:nvSpPr>
        <p:spPr>
          <a:xfrm>
            <a:off x="9305729" y="338221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034" name="Google Shape;5034;p81"/>
          <p:cNvSpPr/>
          <p:nvPr/>
        </p:nvSpPr>
        <p:spPr>
          <a:xfrm>
            <a:off x="9813824" y="338221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035" name="Google Shape;5035;p81"/>
          <p:cNvSpPr/>
          <p:nvPr/>
        </p:nvSpPr>
        <p:spPr>
          <a:xfrm>
            <a:off x="10321885" y="33821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036" name="Google Shape;5036;p81"/>
          <p:cNvSpPr/>
          <p:nvPr/>
        </p:nvSpPr>
        <p:spPr>
          <a:xfrm>
            <a:off x="10829619" y="338221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037" name="Google Shape;5037;p81"/>
          <p:cNvSpPr/>
          <p:nvPr/>
        </p:nvSpPr>
        <p:spPr>
          <a:xfrm>
            <a:off x="11337714" y="338221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038" name="Google Shape;5038;p81"/>
          <p:cNvSpPr/>
          <p:nvPr/>
        </p:nvSpPr>
        <p:spPr>
          <a:xfrm>
            <a:off x="1189813" y="4009332"/>
            <a:ext cx="503700" cy="6135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039" name="Google Shape;5039;p81"/>
          <p:cNvSpPr/>
          <p:nvPr/>
        </p:nvSpPr>
        <p:spPr>
          <a:xfrm>
            <a:off x="1697552" y="3998786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040" name="Google Shape;5040;p81"/>
          <p:cNvSpPr/>
          <p:nvPr/>
        </p:nvSpPr>
        <p:spPr>
          <a:xfrm>
            <a:off x="2205647" y="3998786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041" name="Google Shape;5041;p81"/>
          <p:cNvSpPr/>
          <p:nvPr/>
        </p:nvSpPr>
        <p:spPr>
          <a:xfrm>
            <a:off x="2712406" y="3998761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042" name="Google Shape;5042;p81"/>
          <p:cNvSpPr/>
          <p:nvPr/>
        </p:nvSpPr>
        <p:spPr>
          <a:xfrm>
            <a:off x="3220140" y="3998786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043" name="Google Shape;5043;p81"/>
          <p:cNvSpPr/>
          <p:nvPr/>
        </p:nvSpPr>
        <p:spPr>
          <a:xfrm>
            <a:off x="3728235" y="3998786"/>
            <a:ext cx="506700" cy="617100"/>
          </a:xfrm>
          <a:prstGeom prst="rect">
            <a:avLst/>
          </a:prstGeom>
          <a:solidFill>
            <a:srgbClr val="4424B5">
              <a:alpha val="49800"/>
            </a:srgb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044" name="Google Shape;5044;p81"/>
          <p:cNvSpPr/>
          <p:nvPr/>
        </p:nvSpPr>
        <p:spPr>
          <a:xfrm>
            <a:off x="4231409" y="3998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045" name="Google Shape;5045;p81"/>
          <p:cNvSpPr/>
          <p:nvPr/>
        </p:nvSpPr>
        <p:spPr>
          <a:xfrm>
            <a:off x="4739143" y="39987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046" name="Google Shape;5046;p81"/>
          <p:cNvSpPr/>
          <p:nvPr/>
        </p:nvSpPr>
        <p:spPr>
          <a:xfrm>
            <a:off x="5247238" y="39987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047" name="Google Shape;5047;p81"/>
          <p:cNvSpPr/>
          <p:nvPr/>
        </p:nvSpPr>
        <p:spPr>
          <a:xfrm>
            <a:off x="5756404" y="3998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048" name="Google Shape;5048;p81"/>
          <p:cNvSpPr/>
          <p:nvPr/>
        </p:nvSpPr>
        <p:spPr>
          <a:xfrm>
            <a:off x="6264138" y="39987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049" name="Google Shape;5049;p81"/>
          <p:cNvSpPr/>
          <p:nvPr/>
        </p:nvSpPr>
        <p:spPr>
          <a:xfrm>
            <a:off x="6772233" y="39987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050" name="Google Shape;5050;p81"/>
          <p:cNvSpPr/>
          <p:nvPr/>
        </p:nvSpPr>
        <p:spPr>
          <a:xfrm>
            <a:off x="7278992" y="3998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051" name="Google Shape;5051;p81"/>
          <p:cNvSpPr/>
          <p:nvPr/>
        </p:nvSpPr>
        <p:spPr>
          <a:xfrm>
            <a:off x="7786726" y="39987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052" name="Google Shape;5052;p81"/>
          <p:cNvSpPr/>
          <p:nvPr/>
        </p:nvSpPr>
        <p:spPr>
          <a:xfrm>
            <a:off x="8294821" y="39987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053" name="Google Shape;5053;p81"/>
          <p:cNvSpPr/>
          <p:nvPr/>
        </p:nvSpPr>
        <p:spPr>
          <a:xfrm>
            <a:off x="8797995" y="3998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054" name="Google Shape;5054;p81"/>
          <p:cNvSpPr/>
          <p:nvPr/>
        </p:nvSpPr>
        <p:spPr>
          <a:xfrm>
            <a:off x="9305729" y="39987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055" name="Google Shape;5055;p81"/>
          <p:cNvSpPr/>
          <p:nvPr/>
        </p:nvSpPr>
        <p:spPr>
          <a:xfrm>
            <a:off x="9813824" y="39987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056" name="Google Shape;5056;p81"/>
          <p:cNvSpPr/>
          <p:nvPr/>
        </p:nvSpPr>
        <p:spPr>
          <a:xfrm>
            <a:off x="10321885" y="3998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057" name="Google Shape;5057;p81"/>
          <p:cNvSpPr/>
          <p:nvPr/>
        </p:nvSpPr>
        <p:spPr>
          <a:xfrm>
            <a:off x="10829619" y="39987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058" name="Google Shape;5058;p81"/>
          <p:cNvSpPr/>
          <p:nvPr/>
        </p:nvSpPr>
        <p:spPr>
          <a:xfrm>
            <a:off x="11337714" y="39987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059" name="Google Shape;5059;p81"/>
          <p:cNvSpPr/>
          <p:nvPr/>
        </p:nvSpPr>
        <p:spPr>
          <a:xfrm>
            <a:off x="1190825" y="4615736"/>
            <a:ext cx="506700" cy="6171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060" name="Google Shape;5060;p81"/>
          <p:cNvSpPr/>
          <p:nvPr/>
        </p:nvSpPr>
        <p:spPr>
          <a:xfrm>
            <a:off x="1698558" y="4615761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061" name="Google Shape;5061;p81"/>
          <p:cNvSpPr/>
          <p:nvPr/>
        </p:nvSpPr>
        <p:spPr>
          <a:xfrm>
            <a:off x="2206653" y="4615761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062" name="Google Shape;5062;p81"/>
          <p:cNvSpPr/>
          <p:nvPr/>
        </p:nvSpPr>
        <p:spPr>
          <a:xfrm>
            <a:off x="2713413" y="4615736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063" name="Google Shape;5063;p81"/>
          <p:cNvSpPr/>
          <p:nvPr/>
        </p:nvSpPr>
        <p:spPr>
          <a:xfrm>
            <a:off x="3221147" y="4615761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064" name="Google Shape;5064;p81"/>
          <p:cNvSpPr/>
          <p:nvPr/>
        </p:nvSpPr>
        <p:spPr>
          <a:xfrm>
            <a:off x="3729241" y="4615761"/>
            <a:ext cx="506700" cy="617100"/>
          </a:xfrm>
          <a:prstGeom prst="rect">
            <a:avLst/>
          </a:prstGeom>
          <a:solidFill>
            <a:srgbClr val="4424B5">
              <a:alpha val="49800"/>
            </a:srgb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065" name="Google Shape;5065;p81"/>
          <p:cNvSpPr/>
          <p:nvPr/>
        </p:nvSpPr>
        <p:spPr>
          <a:xfrm>
            <a:off x="4232416" y="461573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066" name="Google Shape;5066;p81"/>
          <p:cNvSpPr/>
          <p:nvPr/>
        </p:nvSpPr>
        <p:spPr>
          <a:xfrm>
            <a:off x="4740150" y="4615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067" name="Google Shape;5067;p81"/>
          <p:cNvSpPr/>
          <p:nvPr/>
        </p:nvSpPr>
        <p:spPr>
          <a:xfrm>
            <a:off x="5248245" y="4615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068" name="Google Shape;5068;p81"/>
          <p:cNvSpPr/>
          <p:nvPr/>
        </p:nvSpPr>
        <p:spPr>
          <a:xfrm>
            <a:off x="5757411" y="461573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069" name="Google Shape;5069;p81"/>
          <p:cNvSpPr/>
          <p:nvPr/>
        </p:nvSpPr>
        <p:spPr>
          <a:xfrm>
            <a:off x="6265144" y="4615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070" name="Google Shape;5070;p81"/>
          <p:cNvSpPr/>
          <p:nvPr/>
        </p:nvSpPr>
        <p:spPr>
          <a:xfrm>
            <a:off x="6773239" y="4615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071" name="Google Shape;5071;p81"/>
          <p:cNvSpPr/>
          <p:nvPr/>
        </p:nvSpPr>
        <p:spPr>
          <a:xfrm>
            <a:off x="7279999" y="461573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072" name="Google Shape;5072;p81"/>
          <p:cNvSpPr/>
          <p:nvPr/>
        </p:nvSpPr>
        <p:spPr>
          <a:xfrm>
            <a:off x="7787733" y="4615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073" name="Google Shape;5073;p81"/>
          <p:cNvSpPr/>
          <p:nvPr/>
        </p:nvSpPr>
        <p:spPr>
          <a:xfrm>
            <a:off x="8295827" y="4615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074" name="Google Shape;5074;p81"/>
          <p:cNvSpPr/>
          <p:nvPr/>
        </p:nvSpPr>
        <p:spPr>
          <a:xfrm>
            <a:off x="8799002" y="461573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075" name="Google Shape;5075;p81"/>
          <p:cNvSpPr/>
          <p:nvPr/>
        </p:nvSpPr>
        <p:spPr>
          <a:xfrm>
            <a:off x="9306736" y="4615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076" name="Google Shape;5076;p81"/>
          <p:cNvSpPr/>
          <p:nvPr/>
        </p:nvSpPr>
        <p:spPr>
          <a:xfrm>
            <a:off x="9814831" y="4615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077" name="Google Shape;5077;p81"/>
          <p:cNvSpPr/>
          <p:nvPr/>
        </p:nvSpPr>
        <p:spPr>
          <a:xfrm>
            <a:off x="10322892" y="461573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078" name="Google Shape;5078;p81"/>
          <p:cNvSpPr/>
          <p:nvPr/>
        </p:nvSpPr>
        <p:spPr>
          <a:xfrm>
            <a:off x="10830625" y="4615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079" name="Google Shape;5079;p81"/>
          <p:cNvSpPr/>
          <p:nvPr/>
        </p:nvSpPr>
        <p:spPr>
          <a:xfrm>
            <a:off x="11338720" y="4615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080" name="Google Shape;5080;p81"/>
          <p:cNvSpPr/>
          <p:nvPr/>
        </p:nvSpPr>
        <p:spPr>
          <a:xfrm>
            <a:off x="1189818" y="5231885"/>
            <a:ext cx="506700" cy="6171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081" name="Google Shape;5081;p81"/>
          <p:cNvSpPr/>
          <p:nvPr/>
        </p:nvSpPr>
        <p:spPr>
          <a:xfrm>
            <a:off x="1697552" y="5231910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082" name="Google Shape;5082;p81"/>
          <p:cNvSpPr/>
          <p:nvPr/>
        </p:nvSpPr>
        <p:spPr>
          <a:xfrm>
            <a:off x="2205647" y="5231910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083" name="Google Shape;5083;p81"/>
          <p:cNvSpPr/>
          <p:nvPr/>
        </p:nvSpPr>
        <p:spPr>
          <a:xfrm>
            <a:off x="2712406" y="5231885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084" name="Google Shape;5084;p81"/>
          <p:cNvSpPr/>
          <p:nvPr/>
        </p:nvSpPr>
        <p:spPr>
          <a:xfrm>
            <a:off x="3220140" y="5231910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085" name="Google Shape;5085;p81"/>
          <p:cNvSpPr/>
          <p:nvPr/>
        </p:nvSpPr>
        <p:spPr>
          <a:xfrm>
            <a:off x="3728235" y="5231910"/>
            <a:ext cx="506700" cy="617100"/>
          </a:xfrm>
          <a:prstGeom prst="rect">
            <a:avLst/>
          </a:prstGeom>
          <a:solidFill>
            <a:srgbClr val="4424B5">
              <a:alpha val="49800"/>
            </a:srgb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086" name="Google Shape;5086;p81"/>
          <p:cNvSpPr/>
          <p:nvPr/>
        </p:nvSpPr>
        <p:spPr>
          <a:xfrm>
            <a:off x="4231409" y="5231885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087" name="Google Shape;5087;p81"/>
          <p:cNvSpPr/>
          <p:nvPr/>
        </p:nvSpPr>
        <p:spPr>
          <a:xfrm>
            <a:off x="4739143" y="5231910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088" name="Google Shape;5088;p81"/>
          <p:cNvSpPr/>
          <p:nvPr/>
        </p:nvSpPr>
        <p:spPr>
          <a:xfrm>
            <a:off x="5247238" y="5231910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089" name="Google Shape;5089;p81"/>
          <p:cNvSpPr/>
          <p:nvPr/>
        </p:nvSpPr>
        <p:spPr>
          <a:xfrm>
            <a:off x="5756404" y="5231885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090" name="Google Shape;5090;p81"/>
          <p:cNvSpPr/>
          <p:nvPr/>
        </p:nvSpPr>
        <p:spPr>
          <a:xfrm>
            <a:off x="6264138" y="5231910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091" name="Google Shape;5091;p81"/>
          <p:cNvSpPr/>
          <p:nvPr/>
        </p:nvSpPr>
        <p:spPr>
          <a:xfrm>
            <a:off x="6772233" y="5231910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092" name="Google Shape;5092;p81"/>
          <p:cNvSpPr/>
          <p:nvPr/>
        </p:nvSpPr>
        <p:spPr>
          <a:xfrm>
            <a:off x="7278992" y="5231885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093" name="Google Shape;5093;p81"/>
          <p:cNvSpPr/>
          <p:nvPr/>
        </p:nvSpPr>
        <p:spPr>
          <a:xfrm>
            <a:off x="7786726" y="5231910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094" name="Google Shape;5094;p81"/>
          <p:cNvSpPr/>
          <p:nvPr/>
        </p:nvSpPr>
        <p:spPr>
          <a:xfrm>
            <a:off x="8294821" y="5231910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095" name="Google Shape;5095;p81"/>
          <p:cNvSpPr/>
          <p:nvPr/>
        </p:nvSpPr>
        <p:spPr>
          <a:xfrm>
            <a:off x="8797995" y="5231885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096" name="Google Shape;5096;p81"/>
          <p:cNvSpPr/>
          <p:nvPr/>
        </p:nvSpPr>
        <p:spPr>
          <a:xfrm>
            <a:off x="9305729" y="5231910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097" name="Google Shape;5097;p81"/>
          <p:cNvSpPr/>
          <p:nvPr/>
        </p:nvSpPr>
        <p:spPr>
          <a:xfrm>
            <a:off x="9813824" y="5231910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098" name="Google Shape;5098;p81"/>
          <p:cNvSpPr/>
          <p:nvPr/>
        </p:nvSpPr>
        <p:spPr>
          <a:xfrm>
            <a:off x="10321885" y="5231885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099" name="Google Shape;5099;p81"/>
          <p:cNvSpPr/>
          <p:nvPr/>
        </p:nvSpPr>
        <p:spPr>
          <a:xfrm>
            <a:off x="10829619" y="5231910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100" name="Google Shape;5100;p81"/>
          <p:cNvSpPr/>
          <p:nvPr/>
        </p:nvSpPr>
        <p:spPr>
          <a:xfrm>
            <a:off x="11337714" y="5231910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101" name="Google Shape;5101;p81"/>
          <p:cNvSpPr txBox="1"/>
          <p:nvPr/>
        </p:nvSpPr>
        <p:spPr>
          <a:xfrm>
            <a:off x="1920450" y="450600"/>
            <a:ext cx="3450300" cy="10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rPr>
              <a:t> 5 times /  </a:t>
            </a:r>
            <a:r>
              <a:rPr lang="en-US" sz="36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rPr>
              <a:t>50 ms</a:t>
            </a:r>
            <a:endParaRPr sz="3600">
              <a:solidFill>
                <a:schemeClr val="accent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grpSp>
        <p:nvGrpSpPr>
          <p:cNvPr id="5102" name="Google Shape;5102;p81"/>
          <p:cNvGrpSpPr/>
          <p:nvPr/>
        </p:nvGrpSpPr>
        <p:grpSpPr>
          <a:xfrm>
            <a:off x="-61447" y="380620"/>
            <a:ext cx="1879681" cy="1167158"/>
            <a:chOff x="-117649" y="245151"/>
            <a:chExt cx="8551779" cy="5310089"/>
          </a:xfrm>
        </p:grpSpPr>
        <p:sp>
          <p:nvSpPr>
            <p:cNvPr id="5103" name="Google Shape;5103;p81"/>
            <p:cNvSpPr/>
            <p:nvPr/>
          </p:nvSpPr>
          <p:spPr>
            <a:xfrm>
              <a:off x="6240377" y="988908"/>
              <a:ext cx="446700" cy="152100"/>
            </a:xfrm>
            <a:prstGeom prst="roundRect">
              <a:avLst>
                <a:gd name="adj" fmla="val 16667"/>
              </a:avLst>
            </a:prstGeom>
            <a:solidFill>
              <a:schemeClr val="dk2"/>
            </a:solidFill>
            <a:ln w="381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4" name="Google Shape;5104;p81"/>
            <p:cNvSpPr/>
            <p:nvPr/>
          </p:nvSpPr>
          <p:spPr>
            <a:xfrm rot="5257651">
              <a:off x="6302612" y="1063266"/>
              <a:ext cx="318873" cy="152230"/>
            </a:xfrm>
            <a:prstGeom prst="roundRect">
              <a:avLst>
                <a:gd name="adj" fmla="val 16667"/>
              </a:avLst>
            </a:prstGeom>
            <a:solidFill>
              <a:schemeClr val="dk2"/>
            </a:solidFill>
            <a:ln w="381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105" name="Google Shape;5105;p81"/>
            <p:cNvGrpSpPr/>
            <p:nvPr/>
          </p:nvGrpSpPr>
          <p:grpSpPr>
            <a:xfrm>
              <a:off x="-117649" y="245151"/>
              <a:ext cx="8551779" cy="5310089"/>
              <a:chOff x="-105374" y="208276"/>
              <a:chExt cx="8551779" cy="5310089"/>
            </a:xfrm>
          </p:grpSpPr>
          <p:sp>
            <p:nvSpPr>
              <p:cNvPr id="5106" name="Google Shape;5106;p81"/>
              <p:cNvSpPr/>
              <p:nvPr/>
            </p:nvSpPr>
            <p:spPr>
              <a:xfrm>
                <a:off x="3190454" y="1998240"/>
                <a:ext cx="5255950" cy="3178650"/>
              </a:xfrm>
              <a:custGeom>
                <a:avLst/>
                <a:gdLst/>
                <a:ahLst/>
                <a:cxnLst/>
                <a:rect l="l" t="t" r="r" b="b"/>
                <a:pathLst>
                  <a:path w="210238" h="127146" extrusionOk="0">
                    <a:moveTo>
                      <a:pt x="1676" y="5611"/>
                    </a:moveTo>
                    <a:cubicBezTo>
                      <a:pt x="-13154" y="22572"/>
                      <a:pt x="80416" y="108276"/>
                      <a:pt x="107373" y="123106"/>
                    </a:cubicBezTo>
                    <a:cubicBezTo>
                      <a:pt x="134330" y="137936"/>
                      <a:pt x="149488" y="108030"/>
                      <a:pt x="163417" y="94593"/>
                    </a:cubicBezTo>
                    <a:cubicBezTo>
                      <a:pt x="177346" y="81156"/>
                      <a:pt x="185457" y="54691"/>
                      <a:pt x="190947" y="42482"/>
                    </a:cubicBezTo>
                    <a:cubicBezTo>
                      <a:pt x="196437" y="30274"/>
                      <a:pt x="227900" y="27487"/>
                      <a:pt x="196355" y="21342"/>
                    </a:cubicBezTo>
                    <a:cubicBezTo>
                      <a:pt x="164810" y="15197"/>
                      <a:pt x="16506" y="-11350"/>
                      <a:pt x="1676" y="561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</p:sp>
          <p:sp>
            <p:nvSpPr>
              <p:cNvPr id="5107" name="Google Shape;5107;p81"/>
              <p:cNvSpPr/>
              <p:nvPr/>
            </p:nvSpPr>
            <p:spPr>
              <a:xfrm>
                <a:off x="3247615" y="208276"/>
                <a:ext cx="5121106" cy="2949759"/>
              </a:xfrm>
              <a:custGeom>
                <a:avLst/>
                <a:gdLst/>
                <a:ahLst/>
                <a:cxnLst/>
                <a:rect l="l" t="t" r="r" b="b"/>
                <a:pathLst>
                  <a:path w="166920" h="96146" extrusionOk="0">
                    <a:moveTo>
                      <a:pt x="0" y="61568"/>
                    </a:moveTo>
                    <a:cubicBezTo>
                      <a:pt x="5251" y="57342"/>
                      <a:pt x="20747" y="44664"/>
                      <a:pt x="31505" y="36211"/>
                    </a:cubicBezTo>
                    <a:cubicBezTo>
                      <a:pt x="42263" y="27759"/>
                      <a:pt x="55966" y="16872"/>
                      <a:pt x="64546" y="10853"/>
                    </a:cubicBezTo>
                    <a:cubicBezTo>
                      <a:pt x="73127" y="4834"/>
                      <a:pt x="74920" y="480"/>
                      <a:pt x="82988" y="96"/>
                    </a:cubicBezTo>
                    <a:cubicBezTo>
                      <a:pt x="91056" y="-288"/>
                      <a:pt x="105783" y="6243"/>
                      <a:pt x="112955" y="8548"/>
                    </a:cubicBezTo>
                    <a:cubicBezTo>
                      <a:pt x="120127" y="10853"/>
                      <a:pt x="126914" y="11110"/>
                      <a:pt x="126018" y="13927"/>
                    </a:cubicBezTo>
                    <a:cubicBezTo>
                      <a:pt x="125122" y="16745"/>
                      <a:pt x="114237" y="23788"/>
                      <a:pt x="107577" y="25453"/>
                    </a:cubicBezTo>
                    <a:cubicBezTo>
                      <a:pt x="100918" y="27118"/>
                      <a:pt x="91312" y="19946"/>
                      <a:pt x="86061" y="23916"/>
                    </a:cubicBezTo>
                    <a:cubicBezTo>
                      <a:pt x="80810" y="27886"/>
                      <a:pt x="67876" y="44664"/>
                      <a:pt x="76072" y="49274"/>
                    </a:cubicBezTo>
                    <a:cubicBezTo>
                      <a:pt x="84268" y="53885"/>
                      <a:pt x="123969" y="51323"/>
                      <a:pt x="135239" y="51579"/>
                    </a:cubicBezTo>
                    <a:cubicBezTo>
                      <a:pt x="146509" y="51835"/>
                      <a:pt x="139082" y="48505"/>
                      <a:pt x="143692" y="50810"/>
                    </a:cubicBezTo>
                    <a:cubicBezTo>
                      <a:pt x="148303" y="53115"/>
                      <a:pt x="159188" y="59391"/>
                      <a:pt x="162902" y="65410"/>
                    </a:cubicBezTo>
                    <a:cubicBezTo>
                      <a:pt x="166616" y="71429"/>
                      <a:pt x="167896" y="81802"/>
                      <a:pt x="165975" y="86925"/>
                    </a:cubicBezTo>
                    <a:cubicBezTo>
                      <a:pt x="164054" y="92048"/>
                      <a:pt x="153809" y="94609"/>
                      <a:pt x="151376" y="96146"/>
                    </a:cubicBezTo>
                  </a:path>
                </a:pathLst>
              </a:custGeom>
              <a:solidFill>
                <a:srgbClr val="FFFFFF"/>
              </a:solidFill>
              <a:ln w="3810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5108" name="Google Shape;5108;p81"/>
              <p:cNvSpPr/>
              <p:nvPr/>
            </p:nvSpPr>
            <p:spPr>
              <a:xfrm>
                <a:off x="5871377" y="4900500"/>
                <a:ext cx="1314024" cy="617865"/>
              </a:xfrm>
              <a:custGeom>
                <a:avLst/>
                <a:gdLst/>
                <a:ahLst/>
                <a:cxnLst/>
                <a:rect l="l" t="t" r="r" b="b"/>
                <a:pathLst>
                  <a:path w="42830" h="20139" extrusionOk="0">
                    <a:moveTo>
                      <a:pt x="40461" y="3842"/>
                    </a:moveTo>
                    <a:cubicBezTo>
                      <a:pt x="40717" y="5251"/>
                      <a:pt x="44431" y="9606"/>
                      <a:pt x="41998" y="12295"/>
                    </a:cubicBezTo>
                    <a:cubicBezTo>
                      <a:pt x="39565" y="14985"/>
                      <a:pt x="32650" y="20619"/>
                      <a:pt x="25862" y="19979"/>
                    </a:cubicBezTo>
                    <a:cubicBezTo>
                      <a:pt x="19075" y="19339"/>
                      <a:pt x="4987" y="11783"/>
                      <a:pt x="1273" y="8453"/>
                    </a:cubicBezTo>
                    <a:cubicBezTo>
                      <a:pt x="-2441" y="5123"/>
                      <a:pt x="3194" y="1409"/>
                      <a:pt x="3578" y="0"/>
                    </a:cubicBezTo>
                  </a:path>
                </a:pathLst>
              </a:custGeom>
              <a:solidFill>
                <a:srgbClr val="FFFFFF"/>
              </a:solidFill>
              <a:ln w="3810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5109" name="Google Shape;5109;p81"/>
              <p:cNvSpPr/>
              <p:nvPr/>
            </p:nvSpPr>
            <p:spPr>
              <a:xfrm>
                <a:off x="5179864" y="1248025"/>
                <a:ext cx="2568300" cy="3058500"/>
              </a:xfrm>
              <a:prstGeom prst="ellipse">
                <a:avLst/>
              </a:prstGeom>
              <a:solidFill>
                <a:schemeClr val="lt2"/>
              </a:solidFill>
              <a:ln w="381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0" name="Google Shape;5110;p81"/>
              <p:cNvSpPr/>
              <p:nvPr/>
            </p:nvSpPr>
            <p:spPr>
              <a:xfrm>
                <a:off x="3187951" y="1982425"/>
                <a:ext cx="2514842" cy="3075593"/>
              </a:xfrm>
              <a:custGeom>
                <a:avLst/>
                <a:gdLst/>
                <a:ahLst/>
                <a:cxnLst/>
                <a:rect l="l" t="t" r="r" b="b"/>
                <a:pathLst>
                  <a:path w="111227" h="126217" extrusionOk="0">
                    <a:moveTo>
                      <a:pt x="111227" y="126217"/>
                    </a:moveTo>
                    <a:cubicBezTo>
                      <a:pt x="97626" y="124824"/>
                      <a:pt x="45352" y="119745"/>
                      <a:pt x="29620" y="117860"/>
                    </a:cubicBezTo>
                    <a:cubicBezTo>
                      <a:pt x="13889" y="115976"/>
                      <a:pt x="21017" y="115320"/>
                      <a:pt x="16838" y="114910"/>
                    </a:cubicBezTo>
                    <a:cubicBezTo>
                      <a:pt x="12659" y="114500"/>
                      <a:pt x="6432" y="116877"/>
                      <a:pt x="4547" y="115402"/>
                    </a:cubicBezTo>
                    <a:cubicBezTo>
                      <a:pt x="2663" y="113927"/>
                      <a:pt x="6268" y="123841"/>
                      <a:pt x="5531" y="106061"/>
                    </a:cubicBezTo>
                    <a:cubicBezTo>
                      <a:pt x="4794" y="88281"/>
                      <a:pt x="615" y="25683"/>
                      <a:pt x="123" y="8722"/>
                    </a:cubicBezTo>
                    <a:cubicBezTo>
                      <a:pt x="-369" y="-8239"/>
                      <a:pt x="2171" y="5035"/>
                      <a:pt x="2581" y="4297"/>
                    </a:cubicBezTo>
                  </a:path>
                </a:pathLst>
              </a:custGeom>
              <a:solidFill>
                <a:srgbClr val="FFFFFF"/>
              </a:solidFill>
              <a:ln w="3810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5111" name="Google Shape;5111;p81"/>
              <p:cNvSpPr/>
              <p:nvPr/>
            </p:nvSpPr>
            <p:spPr>
              <a:xfrm>
                <a:off x="5455242" y="1512119"/>
                <a:ext cx="2023800" cy="2555100"/>
              </a:xfrm>
              <a:prstGeom prst="ellipse">
                <a:avLst/>
              </a:prstGeom>
              <a:solidFill>
                <a:schemeClr val="lt2"/>
              </a:solidFill>
              <a:ln w="381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5112" name="Google Shape;5112;p81"/>
              <p:cNvCxnSpPr/>
              <p:nvPr/>
            </p:nvCxnSpPr>
            <p:spPr>
              <a:xfrm>
                <a:off x="6480363" y="1884015"/>
                <a:ext cx="0" cy="76920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113" name="Google Shape;5113;p81"/>
              <p:cNvCxnSpPr/>
              <p:nvPr/>
            </p:nvCxnSpPr>
            <p:spPr>
              <a:xfrm rot="10800000">
                <a:off x="6455654" y="2658993"/>
                <a:ext cx="608100" cy="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5114" name="Google Shape;5114;p81"/>
              <p:cNvSpPr/>
              <p:nvPr/>
            </p:nvSpPr>
            <p:spPr>
              <a:xfrm>
                <a:off x="-105374" y="1869550"/>
                <a:ext cx="3420430" cy="3311917"/>
              </a:xfrm>
              <a:custGeom>
                <a:avLst/>
                <a:gdLst/>
                <a:ahLst/>
                <a:cxnLst/>
                <a:rect l="l" t="t" r="r" b="b"/>
                <a:pathLst>
                  <a:path w="135476" h="131178" extrusionOk="0">
                    <a:moveTo>
                      <a:pt x="131543" y="5489"/>
                    </a:moveTo>
                    <a:cubicBezTo>
                      <a:pt x="124087" y="5899"/>
                      <a:pt x="107536" y="8848"/>
                      <a:pt x="86806" y="7947"/>
                    </a:cubicBezTo>
                    <a:cubicBezTo>
                      <a:pt x="66076" y="7046"/>
                      <a:pt x="21012" y="410"/>
                      <a:pt x="7165" y="82"/>
                    </a:cubicBezTo>
                    <a:cubicBezTo>
                      <a:pt x="-6682" y="-246"/>
                      <a:pt x="3970" y="2786"/>
                      <a:pt x="3724" y="5981"/>
                    </a:cubicBezTo>
                    <a:cubicBezTo>
                      <a:pt x="3478" y="9177"/>
                      <a:pt x="5280" y="410"/>
                      <a:pt x="5690" y="19255"/>
                    </a:cubicBezTo>
                    <a:cubicBezTo>
                      <a:pt x="6100" y="38100"/>
                      <a:pt x="6346" y="100617"/>
                      <a:pt x="6182" y="119052"/>
                    </a:cubicBezTo>
                    <a:cubicBezTo>
                      <a:pt x="6018" y="137487"/>
                      <a:pt x="2905" y="128966"/>
                      <a:pt x="4707" y="129867"/>
                    </a:cubicBezTo>
                    <a:cubicBezTo>
                      <a:pt x="6510" y="130768"/>
                      <a:pt x="4953" y="126345"/>
                      <a:pt x="16997" y="124460"/>
                    </a:cubicBezTo>
                    <a:cubicBezTo>
                      <a:pt x="29042" y="122576"/>
                      <a:pt x="57228" y="119789"/>
                      <a:pt x="76974" y="118560"/>
                    </a:cubicBezTo>
                    <a:cubicBezTo>
                      <a:pt x="96721" y="117331"/>
                      <a:pt x="125726" y="117332"/>
                      <a:pt x="135476" y="117086"/>
                    </a:cubicBez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5115" name="Google Shape;5115;p81"/>
              <p:cNvSpPr/>
              <p:nvPr/>
            </p:nvSpPr>
            <p:spPr>
              <a:xfrm>
                <a:off x="5810246" y="4307466"/>
                <a:ext cx="1781833" cy="786789"/>
              </a:xfrm>
              <a:custGeom>
                <a:avLst/>
                <a:gdLst/>
                <a:ahLst/>
                <a:cxnLst/>
                <a:rect l="l" t="t" r="r" b="b"/>
                <a:pathLst>
                  <a:path w="58078" h="25645" extrusionOk="0">
                    <a:moveTo>
                      <a:pt x="57822" y="896"/>
                    </a:moveTo>
                    <a:cubicBezTo>
                      <a:pt x="57438" y="2817"/>
                      <a:pt x="59615" y="8324"/>
                      <a:pt x="55517" y="12422"/>
                    </a:cubicBezTo>
                    <a:cubicBezTo>
                      <a:pt x="51419" y="16520"/>
                      <a:pt x="41301" y="24845"/>
                      <a:pt x="33233" y="25485"/>
                    </a:cubicBezTo>
                    <a:cubicBezTo>
                      <a:pt x="25165" y="26126"/>
                      <a:pt x="12615" y="19979"/>
                      <a:pt x="7108" y="16265"/>
                    </a:cubicBezTo>
                    <a:cubicBezTo>
                      <a:pt x="1601" y="12551"/>
                      <a:pt x="-192" y="5892"/>
                      <a:pt x="192" y="3202"/>
                    </a:cubicBezTo>
                    <a:cubicBezTo>
                      <a:pt x="576" y="513"/>
                      <a:pt x="3778" y="256"/>
                      <a:pt x="9413" y="128"/>
                    </a:cubicBezTo>
                    <a:cubicBezTo>
                      <a:pt x="15048" y="0"/>
                      <a:pt x="28495" y="1537"/>
                      <a:pt x="34002" y="2433"/>
                    </a:cubicBezTo>
                    <a:cubicBezTo>
                      <a:pt x="39509" y="3330"/>
                      <a:pt x="41045" y="4995"/>
                      <a:pt x="42454" y="5507"/>
                    </a:cubicBezTo>
                  </a:path>
                </a:pathLst>
              </a:custGeom>
              <a:solidFill>
                <a:srgbClr val="FFFFFF"/>
              </a:solidFill>
              <a:ln w="3810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5116" name="Google Shape;5116;p81"/>
              <p:cNvSpPr/>
              <p:nvPr/>
            </p:nvSpPr>
            <p:spPr>
              <a:xfrm>
                <a:off x="7155381" y="3174432"/>
                <a:ext cx="1101136" cy="1270551"/>
              </a:xfrm>
              <a:custGeom>
                <a:avLst/>
                <a:gdLst/>
                <a:ahLst/>
                <a:cxnLst/>
                <a:rect l="l" t="t" r="r" b="b"/>
                <a:pathLst>
                  <a:path w="35891" h="41413" extrusionOk="0">
                    <a:moveTo>
                      <a:pt x="30864" y="192"/>
                    </a:moveTo>
                    <a:cubicBezTo>
                      <a:pt x="35346" y="960"/>
                      <a:pt x="37652" y="18762"/>
                      <a:pt x="33938" y="25549"/>
                    </a:cubicBezTo>
                    <a:cubicBezTo>
                      <a:pt x="30224" y="32337"/>
                      <a:pt x="14216" y="39252"/>
                      <a:pt x="8581" y="40917"/>
                    </a:cubicBezTo>
                    <a:cubicBezTo>
                      <a:pt x="2946" y="42582"/>
                      <a:pt x="384" y="38868"/>
                      <a:pt x="128" y="35538"/>
                    </a:cubicBezTo>
                    <a:cubicBezTo>
                      <a:pt x="-128" y="32208"/>
                      <a:pt x="1921" y="26830"/>
                      <a:pt x="7044" y="20939"/>
                    </a:cubicBezTo>
                    <a:cubicBezTo>
                      <a:pt x="12167" y="15048"/>
                      <a:pt x="26382" y="-576"/>
                      <a:pt x="30864" y="192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</p:grpSp>
      <p:grpSp>
        <p:nvGrpSpPr>
          <p:cNvPr id="5117" name="Google Shape;5117;p81"/>
          <p:cNvGrpSpPr/>
          <p:nvPr/>
        </p:nvGrpSpPr>
        <p:grpSpPr>
          <a:xfrm>
            <a:off x="1189800" y="4073821"/>
            <a:ext cx="467371" cy="467371"/>
            <a:chOff x="608800" y="2095000"/>
            <a:chExt cx="3364800" cy="3364800"/>
          </a:xfrm>
        </p:grpSpPr>
        <p:sp>
          <p:nvSpPr>
            <p:cNvPr id="5118" name="Google Shape;5118;p81"/>
            <p:cNvSpPr/>
            <p:nvPr/>
          </p:nvSpPr>
          <p:spPr>
            <a:xfrm>
              <a:off x="608800" y="2095000"/>
              <a:ext cx="3364800" cy="33648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9" name="Google Shape;5119;p81"/>
            <p:cNvSpPr/>
            <p:nvPr/>
          </p:nvSpPr>
          <p:spPr>
            <a:xfrm>
              <a:off x="812152" y="3455300"/>
              <a:ext cx="1117800" cy="11178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0" name="Google Shape;5120;p81"/>
            <p:cNvSpPr/>
            <p:nvPr/>
          </p:nvSpPr>
          <p:spPr>
            <a:xfrm>
              <a:off x="1065396" y="3840649"/>
              <a:ext cx="477600" cy="4779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1" name="Google Shape;5121;p81"/>
            <p:cNvSpPr/>
            <p:nvPr/>
          </p:nvSpPr>
          <p:spPr>
            <a:xfrm>
              <a:off x="1929800" y="2439558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2" name="Google Shape;5122;p81"/>
            <p:cNvSpPr/>
            <p:nvPr/>
          </p:nvSpPr>
          <p:spPr>
            <a:xfrm>
              <a:off x="3141850" y="3709383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3" name="Google Shape;5123;p81"/>
            <p:cNvSpPr/>
            <p:nvPr/>
          </p:nvSpPr>
          <p:spPr>
            <a:xfrm>
              <a:off x="2344050" y="4691283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4" name="Google Shape;5124;p81"/>
            <p:cNvSpPr/>
            <p:nvPr/>
          </p:nvSpPr>
          <p:spPr>
            <a:xfrm>
              <a:off x="2831545" y="3168653"/>
              <a:ext cx="279300" cy="2793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5" name="Google Shape;5125;p81"/>
            <p:cNvSpPr/>
            <p:nvPr/>
          </p:nvSpPr>
          <p:spPr>
            <a:xfrm>
              <a:off x="2417295" y="3813478"/>
              <a:ext cx="279300" cy="2793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6" name="Google Shape;5126;p81"/>
            <p:cNvSpPr/>
            <p:nvPr/>
          </p:nvSpPr>
          <p:spPr>
            <a:xfrm>
              <a:off x="2898335" y="2604252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7" name="Google Shape;5127;p81"/>
            <p:cNvSpPr/>
            <p:nvPr/>
          </p:nvSpPr>
          <p:spPr>
            <a:xfrm>
              <a:off x="1569185" y="4855977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8" name="Google Shape;5128;p81"/>
            <p:cNvSpPr/>
            <p:nvPr/>
          </p:nvSpPr>
          <p:spPr>
            <a:xfrm>
              <a:off x="1569185" y="2892177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29" name="Google Shape;5129;p81"/>
          <p:cNvGrpSpPr/>
          <p:nvPr/>
        </p:nvGrpSpPr>
        <p:grpSpPr>
          <a:xfrm>
            <a:off x="1191265" y="3463837"/>
            <a:ext cx="464436" cy="464436"/>
            <a:chOff x="3764048" y="2224021"/>
            <a:chExt cx="1508400" cy="1508400"/>
          </a:xfrm>
        </p:grpSpPr>
        <p:sp>
          <p:nvSpPr>
            <p:cNvPr id="5130" name="Google Shape;5130;p81"/>
            <p:cNvSpPr/>
            <p:nvPr/>
          </p:nvSpPr>
          <p:spPr>
            <a:xfrm>
              <a:off x="3764048" y="2224021"/>
              <a:ext cx="1508400" cy="15084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1" name="Google Shape;5131;p81"/>
            <p:cNvSpPr/>
            <p:nvPr/>
          </p:nvSpPr>
          <p:spPr>
            <a:xfrm>
              <a:off x="3855211" y="2833844"/>
              <a:ext cx="501000" cy="501000"/>
            </a:xfrm>
            <a:prstGeom prst="ellipse">
              <a:avLst/>
            </a:prstGeom>
            <a:solidFill>
              <a:srgbClr val="E69138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2" name="Google Shape;5132;p81"/>
            <p:cNvSpPr/>
            <p:nvPr/>
          </p:nvSpPr>
          <p:spPr>
            <a:xfrm>
              <a:off x="3968741" y="3006596"/>
              <a:ext cx="214200" cy="214200"/>
            </a:xfrm>
            <a:prstGeom prst="ellipse">
              <a:avLst/>
            </a:prstGeom>
            <a:solidFill>
              <a:srgbClr val="B45F0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3" name="Google Shape;5133;p81"/>
            <p:cNvSpPr/>
            <p:nvPr/>
          </p:nvSpPr>
          <p:spPr>
            <a:xfrm>
              <a:off x="4356253" y="2378487"/>
              <a:ext cx="218400" cy="218400"/>
            </a:xfrm>
            <a:prstGeom prst="ellipse">
              <a:avLst/>
            </a:prstGeom>
            <a:solidFill>
              <a:srgbClr val="93C47D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4" name="Google Shape;5134;p81"/>
            <p:cNvSpPr/>
            <p:nvPr/>
          </p:nvSpPr>
          <p:spPr>
            <a:xfrm>
              <a:off x="4899615" y="2947749"/>
              <a:ext cx="218400" cy="218400"/>
            </a:xfrm>
            <a:prstGeom prst="ellipse">
              <a:avLst/>
            </a:prstGeom>
            <a:solidFill>
              <a:srgbClr val="D5A6BD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5" name="Google Shape;5135;p81"/>
            <p:cNvSpPr/>
            <p:nvPr/>
          </p:nvSpPr>
          <p:spPr>
            <a:xfrm>
              <a:off x="4541961" y="3387935"/>
              <a:ext cx="218400" cy="218400"/>
            </a:xfrm>
            <a:prstGeom prst="ellipse">
              <a:avLst/>
            </a:prstGeom>
            <a:solidFill>
              <a:srgbClr val="6FA8DC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6" name="Google Shape;5136;p81"/>
            <p:cNvSpPr/>
            <p:nvPr/>
          </p:nvSpPr>
          <p:spPr>
            <a:xfrm>
              <a:off x="4760505" y="2705340"/>
              <a:ext cx="125100" cy="1251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7" name="Google Shape;5137;p81"/>
            <p:cNvSpPr/>
            <p:nvPr/>
          </p:nvSpPr>
          <p:spPr>
            <a:xfrm>
              <a:off x="4574797" y="2994415"/>
              <a:ext cx="125100" cy="1251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8" name="Google Shape;5138;p81"/>
            <p:cNvSpPr/>
            <p:nvPr/>
          </p:nvSpPr>
          <p:spPr>
            <a:xfrm>
              <a:off x="4790447" y="2452319"/>
              <a:ext cx="70800" cy="708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9" name="Google Shape;5139;p81"/>
            <p:cNvSpPr/>
            <p:nvPr/>
          </p:nvSpPr>
          <p:spPr>
            <a:xfrm>
              <a:off x="4194589" y="3461767"/>
              <a:ext cx="70800" cy="708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0" name="Google Shape;5140;p81"/>
            <p:cNvSpPr/>
            <p:nvPr/>
          </p:nvSpPr>
          <p:spPr>
            <a:xfrm>
              <a:off x="4194589" y="2581396"/>
              <a:ext cx="70800" cy="708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41" name="Google Shape;5141;p81"/>
          <p:cNvGrpSpPr/>
          <p:nvPr/>
        </p:nvGrpSpPr>
        <p:grpSpPr>
          <a:xfrm>
            <a:off x="1189800" y="5313871"/>
            <a:ext cx="467371" cy="467371"/>
            <a:chOff x="608800" y="2095000"/>
            <a:chExt cx="3364800" cy="3364800"/>
          </a:xfrm>
        </p:grpSpPr>
        <p:sp>
          <p:nvSpPr>
            <p:cNvPr id="5142" name="Google Shape;5142;p81"/>
            <p:cNvSpPr/>
            <p:nvPr/>
          </p:nvSpPr>
          <p:spPr>
            <a:xfrm>
              <a:off x="608800" y="2095000"/>
              <a:ext cx="3364800" cy="33648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3" name="Google Shape;5143;p81"/>
            <p:cNvSpPr/>
            <p:nvPr/>
          </p:nvSpPr>
          <p:spPr>
            <a:xfrm>
              <a:off x="812152" y="3455300"/>
              <a:ext cx="1117800" cy="11178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4" name="Google Shape;5144;p81"/>
            <p:cNvSpPr/>
            <p:nvPr/>
          </p:nvSpPr>
          <p:spPr>
            <a:xfrm>
              <a:off x="1065396" y="3840649"/>
              <a:ext cx="477600" cy="4779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5" name="Google Shape;5145;p81"/>
            <p:cNvSpPr/>
            <p:nvPr/>
          </p:nvSpPr>
          <p:spPr>
            <a:xfrm>
              <a:off x="1929800" y="2439558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6" name="Google Shape;5146;p81"/>
            <p:cNvSpPr/>
            <p:nvPr/>
          </p:nvSpPr>
          <p:spPr>
            <a:xfrm>
              <a:off x="3141850" y="3709383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7" name="Google Shape;5147;p81"/>
            <p:cNvSpPr/>
            <p:nvPr/>
          </p:nvSpPr>
          <p:spPr>
            <a:xfrm>
              <a:off x="2344050" y="4691283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8" name="Google Shape;5148;p81"/>
            <p:cNvSpPr/>
            <p:nvPr/>
          </p:nvSpPr>
          <p:spPr>
            <a:xfrm>
              <a:off x="2831545" y="3168653"/>
              <a:ext cx="279300" cy="2793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9" name="Google Shape;5149;p81"/>
            <p:cNvSpPr/>
            <p:nvPr/>
          </p:nvSpPr>
          <p:spPr>
            <a:xfrm>
              <a:off x="2417295" y="3813478"/>
              <a:ext cx="279300" cy="2793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0" name="Google Shape;5150;p81"/>
            <p:cNvSpPr/>
            <p:nvPr/>
          </p:nvSpPr>
          <p:spPr>
            <a:xfrm>
              <a:off x="2898335" y="2604252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1" name="Google Shape;5151;p81"/>
            <p:cNvSpPr/>
            <p:nvPr/>
          </p:nvSpPr>
          <p:spPr>
            <a:xfrm>
              <a:off x="1569185" y="4855977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2" name="Google Shape;5152;p81"/>
            <p:cNvSpPr/>
            <p:nvPr/>
          </p:nvSpPr>
          <p:spPr>
            <a:xfrm>
              <a:off x="1569185" y="2892177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53" name="Google Shape;5153;p81"/>
          <p:cNvGrpSpPr/>
          <p:nvPr/>
        </p:nvGrpSpPr>
        <p:grpSpPr>
          <a:xfrm>
            <a:off x="1191265" y="4703887"/>
            <a:ext cx="464436" cy="464436"/>
            <a:chOff x="3764048" y="2224021"/>
            <a:chExt cx="1508400" cy="1508400"/>
          </a:xfrm>
        </p:grpSpPr>
        <p:sp>
          <p:nvSpPr>
            <p:cNvPr id="5154" name="Google Shape;5154;p81"/>
            <p:cNvSpPr/>
            <p:nvPr/>
          </p:nvSpPr>
          <p:spPr>
            <a:xfrm>
              <a:off x="3764048" y="2224021"/>
              <a:ext cx="1508400" cy="15084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5" name="Google Shape;5155;p81"/>
            <p:cNvSpPr/>
            <p:nvPr/>
          </p:nvSpPr>
          <p:spPr>
            <a:xfrm>
              <a:off x="3855211" y="2833844"/>
              <a:ext cx="501000" cy="501000"/>
            </a:xfrm>
            <a:prstGeom prst="ellipse">
              <a:avLst/>
            </a:prstGeom>
            <a:solidFill>
              <a:srgbClr val="E69138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6" name="Google Shape;5156;p81"/>
            <p:cNvSpPr/>
            <p:nvPr/>
          </p:nvSpPr>
          <p:spPr>
            <a:xfrm>
              <a:off x="3968741" y="3006596"/>
              <a:ext cx="214200" cy="214200"/>
            </a:xfrm>
            <a:prstGeom prst="ellipse">
              <a:avLst/>
            </a:prstGeom>
            <a:solidFill>
              <a:srgbClr val="B45F0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7" name="Google Shape;5157;p81"/>
            <p:cNvSpPr/>
            <p:nvPr/>
          </p:nvSpPr>
          <p:spPr>
            <a:xfrm>
              <a:off x="4356253" y="2378487"/>
              <a:ext cx="218400" cy="218400"/>
            </a:xfrm>
            <a:prstGeom prst="ellipse">
              <a:avLst/>
            </a:prstGeom>
            <a:solidFill>
              <a:srgbClr val="93C47D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8" name="Google Shape;5158;p81"/>
            <p:cNvSpPr/>
            <p:nvPr/>
          </p:nvSpPr>
          <p:spPr>
            <a:xfrm>
              <a:off x="4899615" y="2947749"/>
              <a:ext cx="218400" cy="218400"/>
            </a:xfrm>
            <a:prstGeom prst="ellipse">
              <a:avLst/>
            </a:prstGeom>
            <a:solidFill>
              <a:srgbClr val="D5A6BD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9" name="Google Shape;5159;p81"/>
            <p:cNvSpPr/>
            <p:nvPr/>
          </p:nvSpPr>
          <p:spPr>
            <a:xfrm>
              <a:off x="4541961" y="3387935"/>
              <a:ext cx="218400" cy="218400"/>
            </a:xfrm>
            <a:prstGeom prst="ellipse">
              <a:avLst/>
            </a:prstGeom>
            <a:solidFill>
              <a:srgbClr val="6FA8DC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0" name="Google Shape;5160;p81"/>
            <p:cNvSpPr/>
            <p:nvPr/>
          </p:nvSpPr>
          <p:spPr>
            <a:xfrm>
              <a:off x="4760505" y="2705340"/>
              <a:ext cx="125100" cy="1251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1" name="Google Shape;5161;p81"/>
            <p:cNvSpPr/>
            <p:nvPr/>
          </p:nvSpPr>
          <p:spPr>
            <a:xfrm>
              <a:off x="4574797" y="2994415"/>
              <a:ext cx="125100" cy="1251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2" name="Google Shape;5162;p81"/>
            <p:cNvSpPr/>
            <p:nvPr/>
          </p:nvSpPr>
          <p:spPr>
            <a:xfrm>
              <a:off x="4790447" y="2452319"/>
              <a:ext cx="70800" cy="708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3" name="Google Shape;5163;p81"/>
            <p:cNvSpPr/>
            <p:nvPr/>
          </p:nvSpPr>
          <p:spPr>
            <a:xfrm>
              <a:off x="4194589" y="3461767"/>
              <a:ext cx="70800" cy="708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4" name="Google Shape;5164;p81"/>
            <p:cNvSpPr/>
            <p:nvPr/>
          </p:nvSpPr>
          <p:spPr>
            <a:xfrm>
              <a:off x="4194589" y="2581396"/>
              <a:ext cx="70800" cy="708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65" name="Google Shape;5165;p81"/>
          <p:cNvGrpSpPr/>
          <p:nvPr/>
        </p:nvGrpSpPr>
        <p:grpSpPr>
          <a:xfrm>
            <a:off x="2734028" y="4075287"/>
            <a:ext cx="464436" cy="464436"/>
            <a:chOff x="3764048" y="2224021"/>
            <a:chExt cx="1508400" cy="1508400"/>
          </a:xfrm>
        </p:grpSpPr>
        <p:sp>
          <p:nvSpPr>
            <p:cNvPr id="5166" name="Google Shape;5166;p81"/>
            <p:cNvSpPr/>
            <p:nvPr/>
          </p:nvSpPr>
          <p:spPr>
            <a:xfrm>
              <a:off x="3764048" y="2224021"/>
              <a:ext cx="1508400" cy="15084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7" name="Google Shape;5167;p81"/>
            <p:cNvSpPr/>
            <p:nvPr/>
          </p:nvSpPr>
          <p:spPr>
            <a:xfrm>
              <a:off x="3855211" y="2833844"/>
              <a:ext cx="501000" cy="501000"/>
            </a:xfrm>
            <a:prstGeom prst="ellipse">
              <a:avLst/>
            </a:prstGeom>
            <a:solidFill>
              <a:srgbClr val="E69138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8" name="Google Shape;5168;p81"/>
            <p:cNvSpPr/>
            <p:nvPr/>
          </p:nvSpPr>
          <p:spPr>
            <a:xfrm>
              <a:off x="3968741" y="3006596"/>
              <a:ext cx="214200" cy="214200"/>
            </a:xfrm>
            <a:prstGeom prst="ellipse">
              <a:avLst/>
            </a:prstGeom>
            <a:solidFill>
              <a:srgbClr val="B45F0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9" name="Google Shape;5169;p81"/>
            <p:cNvSpPr/>
            <p:nvPr/>
          </p:nvSpPr>
          <p:spPr>
            <a:xfrm>
              <a:off x="4356253" y="2378487"/>
              <a:ext cx="218400" cy="218400"/>
            </a:xfrm>
            <a:prstGeom prst="ellipse">
              <a:avLst/>
            </a:prstGeom>
            <a:solidFill>
              <a:srgbClr val="93C47D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0" name="Google Shape;5170;p81"/>
            <p:cNvSpPr/>
            <p:nvPr/>
          </p:nvSpPr>
          <p:spPr>
            <a:xfrm>
              <a:off x="4899615" y="2947749"/>
              <a:ext cx="218400" cy="218400"/>
            </a:xfrm>
            <a:prstGeom prst="ellipse">
              <a:avLst/>
            </a:prstGeom>
            <a:solidFill>
              <a:srgbClr val="D5A6BD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1" name="Google Shape;5171;p81"/>
            <p:cNvSpPr/>
            <p:nvPr/>
          </p:nvSpPr>
          <p:spPr>
            <a:xfrm>
              <a:off x="4541961" y="3387935"/>
              <a:ext cx="218400" cy="218400"/>
            </a:xfrm>
            <a:prstGeom prst="ellipse">
              <a:avLst/>
            </a:prstGeom>
            <a:solidFill>
              <a:srgbClr val="6FA8DC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2" name="Google Shape;5172;p81"/>
            <p:cNvSpPr/>
            <p:nvPr/>
          </p:nvSpPr>
          <p:spPr>
            <a:xfrm>
              <a:off x="4760505" y="2705340"/>
              <a:ext cx="125100" cy="1251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3" name="Google Shape;5173;p81"/>
            <p:cNvSpPr/>
            <p:nvPr/>
          </p:nvSpPr>
          <p:spPr>
            <a:xfrm>
              <a:off x="4574797" y="2994415"/>
              <a:ext cx="125100" cy="1251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4" name="Google Shape;5174;p81"/>
            <p:cNvSpPr/>
            <p:nvPr/>
          </p:nvSpPr>
          <p:spPr>
            <a:xfrm>
              <a:off x="4790447" y="2452319"/>
              <a:ext cx="70800" cy="708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5" name="Google Shape;5175;p81"/>
            <p:cNvSpPr/>
            <p:nvPr/>
          </p:nvSpPr>
          <p:spPr>
            <a:xfrm>
              <a:off x="4194589" y="3461767"/>
              <a:ext cx="70800" cy="708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6" name="Google Shape;5176;p81"/>
            <p:cNvSpPr/>
            <p:nvPr/>
          </p:nvSpPr>
          <p:spPr>
            <a:xfrm>
              <a:off x="4194589" y="2581396"/>
              <a:ext cx="70800" cy="708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77" name="Google Shape;5177;p81"/>
          <p:cNvGrpSpPr/>
          <p:nvPr/>
        </p:nvGrpSpPr>
        <p:grpSpPr>
          <a:xfrm>
            <a:off x="2732563" y="5308821"/>
            <a:ext cx="467371" cy="467371"/>
            <a:chOff x="608800" y="2095000"/>
            <a:chExt cx="3364800" cy="3364800"/>
          </a:xfrm>
        </p:grpSpPr>
        <p:sp>
          <p:nvSpPr>
            <p:cNvPr id="5178" name="Google Shape;5178;p81"/>
            <p:cNvSpPr/>
            <p:nvPr/>
          </p:nvSpPr>
          <p:spPr>
            <a:xfrm>
              <a:off x="608800" y="2095000"/>
              <a:ext cx="3364800" cy="33648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9" name="Google Shape;5179;p81"/>
            <p:cNvSpPr/>
            <p:nvPr/>
          </p:nvSpPr>
          <p:spPr>
            <a:xfrm>
              <a:off x="812152" y="3455300"/>
              <a:ext cx="1117800" cy="11178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0" name="Google Shape;5180;p81"/>
            <p:cNvSpPr/>
            <p:nvPr/>
          </p:nvSpPr>
          <p:spPr>
            <a:xfrm>
              <a:off x="1065396" y="3840649"/>
              <a:ext cx="477600" cy="4779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1" name="Google Shape;5181;p81"/>
            <p:cNvSpPr/>
            <p:nvPr/>
          </p:nvSpPr>
          <p:spPr>
            <a:xfrm>
              <a:off x="1929800" y="2439558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2" name="Google Shape;5182;p81"/>
            <p:cNvSpPr/>
            <p:nvPr/>
          </p:nvSpPr>
          <p:spPr>
            <a:xfrm>
              <a:off x="3141850" y="3709383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3" name="Google Shape;5183;p81"/>
            <p:cNvSpPr/>
            <p:nvPr/>
          </p:nvSpPr>
          <p:spPr>
            <a:xfrm>
              <a:off x="2344050" y="4691283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4" name="Google Shape;5184;p81"/>
            <p:cNvSpPr/>
            <p:nvPr/>
          </p:nvSpPr>
          <p:spPr>
            <a:xfrm>
              <a:off x="2831545" y="3168653"/>
              <a:ext cx="279300" cy="2793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5" name="Google Shape;5185;p81"/>
            <p:cNvSpPr/>
            <p:nvPr/>
          </p:nvSpPr>
          <p:spPr>
            <a:xfrm>
              <a:off x="2417295" y="3813478"/>
              <a:ext cx="279300" cy="2793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6" name="Google Shape;5186;p81"/>
            <p:cNvSpPr/>
            <p:nvPr/>
          </p:nvSpPr>
          <p:spPr>
            <a:xfrm>
              <a:off x="2898335" y="2604252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7" name="Google Shape;5187;p81"/>
            <p:cNvSpPr/>
            <p:nvPr/>
          </p:nvSpPr>
          <p:spPr>
            <a:xfrm>
              <a:off x="1569185" y="4855977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8" name="Google Shape;5188;p81"/>
            <p:cNvSpPr/>
            <p:nvPr/>
          </p:nvSpPr>
          <p:spPr>
            <a:xfrm>
              <a:off x="1569185" y="2892177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4" name="Google Shape;5194;p82"/>
          <p:cNvSpPr/>
          <p:nvPr/>
        </p:nvSpPr>
        <p:spPr>
          <a:xfrm>
            <a:off x="1190456" y="2765674"/>
            <a:ext cx="506700" cy="6171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195" name="Google Shape;5195;p82"/>
          <p:cNvSpPr/>
          <p:nvPr/>
        </p:nvSpPr>
        <p:spPr>
          <a:xfrm>
            <a:off x="1698190" y="2765699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196" name="Google Shape;5196;p82"/>
          <p:cNvSpPr/>
          <p:nvPr/>
        </p:nvSpPr>
        <p:spPr>
          <a:xfrm>
            <a:off x="1191325" y="2355699"/>
            <a:ext cx="506700" cy="410100"/>
          </a:xfrm>
          <a:prstGeom prst="rect">
            <a:avLst/>
          </a:prstGeom>
          <a:solidFill>
            <a:srgbClr val="2F2F2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0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197" name="Google Shape;5197;p82"/>
          <p:cNvSpPr/>
          <p:nvPr/>
        </p:nvSpPr>
        <p:spPr>
          <a:xfrm>
            <a:off x="1698301" y="2355699"/>
            <a:ext cx="506700" cy="410100"/>
          </a:xfrm>
          <a:prstGeom prst="rect">
            <a:avLst/>
          </a:prstGeom>
          <a:solidFill>
            <a:srgbClr val="2F2F2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10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198" name="Google Shape;5198;p82"/>
          <p:cNvSpPr/>
          <p:nvPr/>
        </p:nvSpPr>
        <p:spPr>
          <a:xfrm>
            <a:off x="2205277" y="2355699"/>
            <a:ext cx="506700" cy="410100"/>
          </a:xfrm>
          <a:prstGeom prst="rect">
            <a:avLst/>
          </a:prstGeom>
          <a:solidFill>
            <a:srgbClr val="2F2F2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20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199" name="Google Shape;5199;p82"/>
          <p:cNvSpPr/>
          <p:nvPr/>
        </p:nvSpPr>
        <p:spPr>
          <a:xfrm>
            <a:off x="2713252" y="2355699"/>
            <a:ext cx="506700" cy="410100"/>
          </a:xfrm>
          <a:prstGeom prst="rect">
            <a:avLst/>
          </a:prstGeom>
          <a:solidFill>
            <a:srgbClr val="3D3D3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30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200" name="Google Shape;5200;p82"/>
          <p:cNvSpPr/>
          <p:nvPr/>
        </p:nvSpPr>
        <p:spPr>
          <a:xfrm>
            <a:off x="3220229" y="2355699"/>
            <a:ext cx="506700" cy="410100"/>
          </a:xfrm>
          <a:prstGeom prst="rect">
            <a:avLst/>
          </a:prstGeom>
          <a:solidFill>
            <a:srgbClr val="3D3D3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40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201" name="Google Shape;5201;p82"/>
          <p:cNvSpPr/>
          <p:nvPr/>
        </p:nvSpPr>
        <p:spPr>
          <a:xfrm>
            <a:off x="3727205" y="2355699"/>
            <a:ext cx="506700" cy="410100"/>
          </a:xfrm>
          <a:prstGeom prst="rect">
            <a:avLst/>
          </a:prstGeom>
          <a:solidFill>
            <a:srgbClr val="3D3D3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50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202" name="Google Shape;5202;p82"/>
          <p:cNvSpPr/>
          <p:nvPr/>
        </p:nvSpPr>
        <p:spPr>
          <a:xfrm>
            <a:off x="2206285" y="2765699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203" name="Google Shape;5203;p82"/>
          <p:cNvSpPr/>
          <p:nvPr/>
        </p:nvSpPr>
        <p:spPr>
          <a:xfrm>
            <a:off x="1692187" y="1945600"/>
            <a:ext cx="5073300" cy="410100"/>
          </a:xfrm>
          <a:prstGeom prst="rect">
            <a:avLst/>
          </a:prstGeom>
          <a:solidFill>
            <a:srgbClr val="464646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 dirty="0" err="1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Roboto"/>
                <a:sym typeface="Roboto"/>
              </a:rPr>
              <a:t>週期</a:t>
            </a:r>
            <a:r>
              <a:rPr lang="en-US" sz="13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1</a:t>
            </a:r>
            <a:endParaRPr sz="1300" b="1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204" name="Google Shape;5204;p82"/>
          <p:cNvSpPr/>
          <p:nvPr/>
        </p:nvSpPr>
        <p:spPr>
          <a:xfrm>
            <a:off x="4235461" y="2355699"/>
            <a:ext cx="506700" cy="410100"/>
          </a:xfrm>
          <a:prstGeom prst="rect">
            <a:avLst/>
          </a:prstGeom>
          <a:solidFill>
            <a:srgbClr val="464646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60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205" name="Google Shape;5205;p82"/>
          <p:cNvSpPr/>
          <p:nvPr/>
        </p:nvSpPr>
        <p:spPr>
          <a:xfrm>
            <a:off x="4742437" y="2356199"/>
            <a:ext cx="506700" cy="410100"/>
          </a:xfrm>
          <a:prstGeom prst="rect">
            <a:avLst/>
          </a:prstGeom>
          <a:solidFill>
            <a:srgbClr val="464646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70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206" name="Google Shape;5206;p82"/>
          <p:cNvSpPr/>
          <p:nvPr/>
        </p:nvSpPr>
        <p:spPr>
          <a:xfrm>
            <a:off x="5249414" y="2355699"/>
            <a:ext cx="506700" cy="410100"/>
          </a:xfrm>
          <a:prstGeom prst="rect">
            <a:avLst/>
          </a:prstGeom>
          <a:solidFill>
            <a:srgbClr val="464646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80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207" name="Google Shape;5207;p82"/>
          <p:cNvSpPr/>
          <p:nvPr/>
        </p:nvSpPr>
        <p:spPr>
          <a:xfrm>
            <a:off x="5756789" y="2356199"/>
            <a:ext cx="506700" cy="410100"/>
          </a:xfrm>
          <a:prstGeom prst="rect">
            <a:avLst/>
          </a:prstGeom>
          <a:solidFill>
            <a:srgbClr val="505050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90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208" name="Google Shape;5208;p82"/>
          <p:cNvSpPr/>
          <p:nvPr/>
        </p:nvSpPr>
        <p:spPr>
          <a:xfrm>
            <a:off x="6263765" y="2355699"/>
            <a:ext cx="506700" cy="410100"/>
          </a:xfrm>
          <a:prstGeom prst="rect">
            <a:avLst/>
          </a:prstGeom>
          <a:solidFill>
            <a:srgbClr val="505050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100</a:t>
            </a:r>
            <a:endParaRPr sz="12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209" name="Google Shape;5209;p82"/>
          <p:cNvSpPr/>
          <p:nvPr/>
        </p:nvSpPr>
        <p:spPr>
          <a:xfrm>
            <a:off x="6770742" y="2355699"/>
            <a:ext cx="506700" cy="410100"/>
          </a:xfrm>
          <a:prstGeom prst="rect">
            <a:avLst/>
          </a:prstGeom>
          <a:solidFill>
            <a:srgbClr val="505050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110</a:t>
            </a:r>
            <a:endParaRPr sz="12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210" name="Google Shape;5210;p82"/>
          <p:cNvSpPr/>
          <p:nvPr/>
        </p:nvSpPr>
        <p:spPr>
          <a:xfrm>
            <a:off x="346575" y="3382034"/>
            <a:ext cx="846300" cy="617100"/>
          </a:xfrm>
          <a:prstGeom prst="rect">
            <a:avLst/>
          </a:prstGeom>
          <a:solidFill>
            <a:srgbClr val="2F2F2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Cell 1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70 ms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211" name="Google Shape;5211;p82"/>
          <p:cNvSpPr/>
          <p:nvPr/>
        </p:nvSpPr>
        <p:spPr>
          <a:xfrm>
            <a:off x="346575" y="3998729"/>
            <a:ext cx="846300" cy="617100"/>
          </a:xfrm>
          <a:prstGeom prst="rect">
            <a:avLst/>
          </a:prstGeom>
          <a:solidFill>
            <a:srgbClr val="3D3D3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Cell 2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30 ms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212" name="Google Shape;5212;p82"/>
          <p:cNvSpPr/>
          <p:nvPr/>
        </p:nvSpPr>
        <p:spPr>
          <a:xfrm>
            <a:off x="346575" y="4615200"/>
            <a:ext cx="846300" cy="617100"/>
          </a:xfrm>
          <a:prstGeom prst="rect">
            <a:avLst/>
          </a:prstGeom>
          <a:solidFill>
            <a:srgbClr val="41414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Cell 3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70 ms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213" name="Google Shape;5213;p82"/>
          <p:cNvSpPr/>
          <p:nvPr/>
        </p:nvSpPr>
        <p:spPr>
          <a:xfrm>
            <a:off x="346575" y="5231873"/>
            <a:ext cx="846300" cy="617100"/>
          </a:xfrm>
          <a:prstGeom prst="rect">
            <a:avLst/>
          </a:prstGeom>
          <a:solidFill>
            <a:srgbClr val="41414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Cell 4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30 ms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214" name="Google Shape;5214;p82"/>
          <p:cNvSpPr/>
          <p:nvPr/>
        </p:nvSpPr>
        <p:spPr>
          <a:xfrm>
            <a:off x="346580" y="2355574"/>
            <a:ext cx="846300" cy="1027200"/>
          </a:xfrm>
          <a:prstGeom prst="rect">
            <a:avLst/>
          </a:prstGeom>
          <a:solidFill>
            <a:srgbClr val="2F2F2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Map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100 ms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215" name="Google Shape;5215;p82"/>
          <p:cNvSpPr/>
          <p:nvPr/>
        </p:nvSpPr>
        <p:spPr>
          <a:xfrm>
            <a:off x="7278995" y="2355699"/>
            <a:ext cx="506700" cy="410100"/>
          </a:xfrm>
          <a:prstGeom prst="rect">
            <a:avLst/>
          </a:prstGeom>
          <a:solidFill>
            <a:srgbClr val="2F2F2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120</a:t>
            </a:r>
            <a:endParaRPr sz="12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216" name="Google Shape;5216;p82"/>
          <p:cNvSpPr/>
          <p:nvPr/>
        </p:nvSpPr>
        <p:spPr>
          <a:xfrm>
            <a:off x="7785972" y="2355699"/>
            <a:ext cx="506700" cy="410100"/>
          </a:xfrm>
          <a:prstGeom prst="rect">
            <a:avLst/>
          </a:prstGeom>
          <a:solidFill>
            <a:srgbClr val="2F2F2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130</a:t>
            </a:r>
            <a:endParaRPr sz="12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217" name="Google Shape;5217;p82"/>
          <p:cNvSpPr/>
          <p:nvPr/>
        </p:nvSpPr>
        <p:spPr>
          <a:xfrm>
            <a:off x="8292948" y="2355699"/>
            <a:ext cx="506700" cy="410100"/>
          </a:xfrm>
          <a:prstGeom prst="rect">
            <a:avLst/>
          </a:prstGeom>
          <a:solidFill>
            <a:srgbClr val="2F2F2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140</a:t>
            </a:r>
            <a:endParaRPr sz="12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218" name="Google Shape;5218;p82"/>
          <p:cNvSpPr/>
          <p:nvPr/>
        </p:nvSpPr>
        <p:spPr>
          <a:xfrm>
            <a:off x="6781252" y="1945600"/>
            <a:ext cx="5062200" cy="410100"/>
          </a:xfrm>
          <a:prstGeom prst="rect">
            <a:avLst/>
          </a:prstGeom>
          <a:solidFill>
            <a:srgbClr val="3D3D3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 dirty="0" err="1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Roboto"/>
                <a:sym typeface="Roboto"/>
              </a:rPr>
              <a:t>週期</a:t>
            </a:r>
            <a:r>
              <a:rPr lang="en-US" sz="13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2</a:t>
            </a:r>
            <a:endParaRPr sz="1300" b="1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219" name="Google Shape;5219;p82"/>
          <p:cNvSpPr/>
          <p:nvPr/>
        </p:nvSpPr>
        <p:spPr>
          <a:xfrm>
            <a:off x="8801202" y="2355699"/>
            <a:ext cx="506700" cy="410100"/>
          </a:xfrm>
          <a:prstGeom prst="rect">
            <a:avLst/>
          </a:prstGeom>
          <a:solidFill>
            <a:srgbClr val="3D3D3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150</a:t>
            </a:r>
            <a:endParaRPr sz="12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220" name="Google Shape;5220;p82"/>
          <p:cNvSpPr/>
          <p:nvPr/>
        </p:nvSpPr>
        <p:spPr>
          <a:xfrm>
            <a:off x="9308178" y="2355699"/>
            <a:ext cx="506700" cy="410100"/>
          </a:xfrm>
          <a:prstGeom prst="rect">
            <a:avLst/>
          </a:prstGeom>
          <a:solidFill>
            <a:srgbClr val="3D3D3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160</a:t>
            </a:r>
            <a:endParaRPr sz="12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221" name="Google Shape;5221;p82"/>
          <p:cNvSpPr/>
          <p:nvPr/>
        </p:nvSpPr>
        <p:spPr>
          <a:xfrm>
            <a:off x="9815154" y="2355699"/>
            <a:ext cx="506700" cy="410100"/>
          </a:xfrm>
          <a:prstGeom prst="rect">
            <a:avLst/>
          </a:prstGeom>
          <a:solidFill>
            <a:srgbClr val="3D3D3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170</a:t>
            </a:r>
            <a:endParaRPr sz="12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222" name="Google Shape;5222;p82"/>
          <p:cNvSpPr/>
          <p:nvPr/>
        </p:nvSpPr>
        <p:spPr>
          <a:xfrm>
            <a:off x="10322104" y="2355699"/>
            <a:ext cx="506700" cy="410100"/>
          </a:xfrm>
          <a:prstGeom prst="rect">
            <a:avLst/>
          </a:prstGeom>
          <a:solidFill>
            <a:srgbClr val="3D3D3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180</a:t>
            </a:r>
            <a:endParaRPr sz="12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223" name="Google Shape;5223;p82"/>
          <p:cNvSpPr/>
          <p:nvPr/>
        </p:nvSpPr>
        <p:spPr>
          <a:xfrm>
            <a:off x="10829081" y="2355699"/>
            <a:ext cx="506700" cy="410100"/>
          </a:xfrm>
          <a:prstGeom prst="rect">
            <a:avLst/>
          </a:prstGeom>
          <a:solidFill>
            <a:srgbClr val="3D3D3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190</a:t>
            </a:r>
            <a:endParaRPr sz="12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224" name="Google Shape;5224;p82"/>
          <p:cNvSpPr/>
          <p:nvPr/>
        </p:nvSpPr>
        <p:spPr>
          <a:xfrm>
            <a:off x="11336057" y="2355699"/>
            <a:ext cx="506700" cy="410100"/>
          </a:xfrm>
          <a:prstGeom prst="rect">
            <a:avLst/>
          </a:prstGeom>
          <a:solidFill>
            <a:srgbClr val="3D3D3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200</a:t>
            </a:r>
            <a:endParaRPr sz="12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225" name="Google Shape;5225;p82"/>
          <p:cNvSpPr/>
          <p:nvPr/>
        </p:nvSpPr>
        <p:spPr>
          <a:xfrm>
            <a:off x="2713045" y="2765674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226" name="Google Shape;5226;p82"/>
          <p:cNvSpPr/>
          <p:nvPr/>
        </p:nvSpPr>
        <p:spPr>
          <a:xfrm>
            <a:off x="3220778" y="2765699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227" name="Google Shape;5227;p82"/>
          <p:cNvSpPr/>
          <p:nvPr/>
        </p:nvSpPr>
        <p:spPr>
          <a:xfrm>
            <a:off x="3728873" y="2765699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228" name="Google Shape;5228;p82"/>
          <p:cNvSpPr/>
          <p:nvPr/>
        </p:nvSpPr>
        <p:spPr>
          <a:xfrm>
            <a:off x="4232048" y="2765674"/>
            <a:ext cx="506700" cy="617100"/>
          </a:xfrm>
          <a:prstGeom prst="rect">
            <a:avLst/>
          </a:prstGeom>
          <a:solidFill>
            <a:srgbClr val="4424B5">
              <a:alpha val="49800"/>
            </a:srgb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229" name="Google Shape;5229;p82"/>
          <p:cNvSpPr/>
          <p:nvPr/>
        </p:nvSpPr>
        <p:spPr>
          <a:xfrm>
            <a:off x="4739782" y="2765699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230" name="Google Shape;5230;p82"/>
          <p:cNvSpPr/>
          <p:nvPr/>
        </p:nvSpPr>
        <p:spPr>
          <a:xfrm>
            <a:off x="5247876" y="2765699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231" name="Google Shape;5231;p82"/>
          <p:cNvSpPr/>
          <p:nvPr/>
        </p:nvSpPr>
        <p:spPr>
          <a:xfrm>
            <a:off x="5757042" y="2765674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232" name="Google Shape;5232;p82"/>
          <p:cNvSpPr/>
          <p:nvPr/>
        </p:nvSpPr>
        <p:spPr>
          <a:xfrm>
            <a:off x="6264776" y="2765699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233" name="Google Shape;5233;p82"/>
          <p:cNvSpPr/>
          <p:nvPr/>
        </p:nvSpPr>
        <p:spPr>
          <a:xfrm>
            <a:off x="6772871" y="2765699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234" name="Google Shape;5234;p82"/>
          <p:cNvSpPr/>
          <p:nvPr/>
        </p:nvSpPr>
        <p:spPr>
          <a:xfrm>
            <a:off x="7279631" y="2765674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235" name="Google Shape;5235;p82"/>
          <p:cNvSpPr/>
          <p:nvPr/>
        </p:nvSpPr>
        <p:spPr>
          <a:xfrm>
            <a:off x="7787364" y="2765699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236" name="Google Shape;5236;p82"/>
          <p:cNvSpPr/>
          <p:nvPr/>
        </p:nvSpPr>
        <p:spPr>
          <a:xfrm>
            <a:off x="8295459" y="2765699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237" name="Google Shape;5237;p82"/>
          <p:cNvSpPr/>
          <p:nvPr/>
        </p:nvSpPr>
        <p:spPr>
          <a:xfrm>
            <a:off x="8798634" y="2765674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238" name="Google Shape;5238;p82"/>
          <p:cNvSpPr/>
          <p:nvPr/>
        </p:nvSpPr>
        <p:spPr>
          <a:xfrm>
            <a:off x="9306368" y="2765699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239" name="Google Shape;5239;p82"/>
          <p:cNvSpPr/>
          <p:nvPr/>
        </p:nvSpPr>
        <p:spPr>
          <a:xfrm>
            <a:off x="9814462" y="2765699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240" name="Google Shape;5240;p82"/>
          <p:cNvSpPr/>
          <p:nvPr/>
        </p:nvSpPr>
        <p:spPr>
          <a:xfrm>
            <a:off x="10322523" y="2765674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241" name="Google Shape;5241;p82"/>
          <p:cNvSpPr/>
          <p:nvPr/>
        </p:nvSpPr>
        <p:spPr>
          <a:xfrm>
            <a:off x="10830257" y="2765699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242" name="Google Shape;5242;p82"/>
          <p:cNvSpPr/>
          <p:nvPr/>
        </p:nvSpPr>
        <p:spPr>
          <a:xfrm>
            <a:off x="11338352" y="2765699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243" name="Google Shape;5243;p82"/>
          <p:cNvSpPr/>
          <p:nvPr/>
        </p:nvSpPr>
        <p:spPr>
          <a:xfrm>
            <a:off x="1189818" y="3382186"/>
            <a:ext cx="506700" cy="6171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244" name="Google Shape;5244;p82"/>
          <p:cNvSpPr/>
          <p:nvPr/>
        </p:nvSpPr>
        <p:spPr>
          <a:xfrm>
            <a:off x="1697552" y="3382211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245" name="Google Shape;5245;p82"/>
          <p:cNvSpPr/>
          <p:nvPr/>
        </p:nvSpPr>
        <p:spPr>
          <a:xfrm>
            <a:off x="2205647" y="3382211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246" name="Google Shape;5246;p82"/>
          <p:cNvSpPr/>
          <p:nvPr/>
        </p:nvSpPr>
        <p:spPr>
          <a:xfrm>
            <a:off x="2712406" y="3382186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247" name="Google Shape;5247;p82"/>
          <p:cNvSpPr/>
          <p:nvPr/>
        </p:nvSpPr>
        <p:spPr>
          <a:xfrm>
            <a:off x="3220140" y="3382211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248" name="Google Shape;5248;p82"/>
          <p:cNvSpPr/>
          <p:nvPr/>
        </p:nvSpPr>
        <p:spPr>
          <a:xfrm>
            <a:off x="3728235" y="3382211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249" name="Google Shape;5249;p82"/>
          <p:cNvSpPr/>
          <p:nvPr/>
        </p:nvSpPr>
        <p:spPr>
          <a:xfrm>
            <a:off x="4231409" y="3382186"/>
            <a:ext cx="506700" cy="617100"/>
          </a:xfrm>
          <a:prstGeom prst="rect">
            <a:avLst/>
          </a:prstGeom>
          <a:solidFill>
            <a:srgbClr val="4424B5">
              <a:alpha val="49800"/>
            </a:srgb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250" name="Google Shape;5250;p82"/>
          <p:cNvSpPr/>
          <p:nvPr/>
        </p:nvSpPr>
        <p:spPr>
          <a:xfrm>
            <a:off x="4739143" y="338221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251" name="Google Shape;5251;p82"/>
          <p:cNvSpPr/>
          <p:nvPr/>
        </p:nvSpPr>
        <p:spPr>
          <a:xfrm>
            <a:off x="5247238" y="338221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252" name="Google Shape;5252;p82"/>
          <p:cNvSpPr/>
          <p:nvPr/>
        </p:nvSpPr>
        <p:spPr>
          <a:xfrm>
            <a:off x="5756404" y="33821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253" name="Google Shape;5253;p82"/>
          <p:cNvSpPr/>
          <p:nvPr/>
        </p:nvSpPr>
        <p:spPr>
          <a:xfrm>
            <a:off x="6264138" y="338221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254" name="Google Shape;5254;p82"/>
          <p:cNvSpPr/>
          <p:nvPr/>
        </p:nvSpPr>
        <p:spPr>
          <a:xfrm>
            <a:off x="6772233" y="338221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255" name="Google Shape;5255;p82"/>
          <p:cNvSpPr/>
          <p:nvPr/>
        </p:nvSpPr>
        <p:spPr>
          <a:xfrm>
            <a:off x="7278992" y="33821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256" name="Google Shape;5256;p82"/>
          <p:cNvSpPr/>
          <p:nvPr/>
        </p:nvSpPr>
        <p:spPr>
          <a:xfrm>
            <a:off x="7786726" y="338221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257" name="Google Shape;5257;p82"/>
          <p:cNvSpPr/>
          <p:nvPr/>
        </p:nvSpPr>
        <p:spPr>
          <a:xfrm>
            <a:off x="8294821" y="338221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258" name="Google Shape;5258;p82"/>
          <p:cNvSpPr/>
          <p:nvPr/>
        </p:nvSpPr>
        <p:spPr>
          <a:xfrm>
            <a:off x="8797995" y="33821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259" name="Google Shape;5259;p82"/>
          <p:cNvSpPr/>
          <p:nvPr/>
        </p:nvSpPr>
        <p:spPr>
          <a:xfrm>
            <a:off x="9305729" y="338221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260" name="Google Shape;5260;p82"/>
          <p:cNvSpPr/>
          <p:nvPr/>
        </p:nvSpPr>
        <p:spPr>
          <a:xfrm>
            <a:off x="9813824" y="338221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261" name="Google Shape;5261;p82"/>
          <p:cNvSpPr/>
          <p:nvPr/>
        </p:nvSpPr>
        <p:spPr>
          <a:xfrm>
            <a:off x="10321885" y="33821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262" name="Google Shape;5262;p82"/>
          <p:cNvSpPr/>
          <p:nvPr/>
        </p:nvSpPr>
        <p:spPr>
          <a:xfrm>
            <a:off x="10829619" y="338221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263" name="Google Shape;5263;p82"/>
          <p:cNvSpPr/>
          <p:nvPr/>
        </p:nvSpPr>
        <p:spPr>
          <a:xfrm>
            <a:off x="11337714" y="338221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264" name="Google Shape;5264;p82"/>
          <p:cNvSpPr/>
          <p:nvPr/>
        </p:nvSpPr>
        <p:spPr>
          <a:xfrm>
            <a:off x="1189813" y="4009332"/>
            <a:ext cx="503700" cy="6135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265" name="Google Shape;5265;p82"/>
          <p:cNvSpPr/>
          <p:nvPr/>
        </p:nvSpPr>
        <p:spPr>
          <a:xfrm>
            <a:off x="1697552" y="3998786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266" name="Google Shape;5266;p82"/>
          <p:cNvSpPr/>
          <p:nvPr/>
        </p:nvSpPr>
        <p:spPr>
          <a:xfrm>
            <a:off x="2205647" y="3998786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267" name="Google Shape;5267;p82"/>
          <p:cNvSpPr/>
          <p:nvPr/>
        </p:nvSpPr>
        <p:spPr>
          <a:xfrm>
            <a:off x="2712406" y="3998761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268" name="Google Shape;5268;p82"/>
          <p:cNvSpPr/>
          <p:nvPr/>
        </p:nvSpPr>
        <p:spPr>
          <a:xfrm>
            <a:off x="3220140" y="3998786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269" name="Google Shape;5269;p82"/>
          <p:cNvSpPr/>
          <p:nvPr/>
        </p:nvSpPr>
        <p:spPr>
          <a:xfrm>
            <a:off x="3728235" y="3998786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270" name="Google Shape;5270;p82"/>
          <p:cNvSpPr/>
          <p:nvPr/>
        </p:nvSpPr>
        <p:spPr>
          <a:xfrm>
            <a:off x="4231409" y="3998761"/>
            <a:ext cx="506700" cy="617100"/>
          </a:xfrm>
          <a:prstGeom prst="rect">
            <a:avLst/>
          </a:prstGeom>
          <a:solidFill>
            <a:srgbClr val="4424B5">
              <a:alpha val="49800"/>
            </a:srgb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271" name="Google Shape;5271;p82"/>
          <p:cNvSpPr/>
          <p:nvPr/>
        </p:nvSpPr>
        <p:spPr>
          <a:xfrm>
            <a:off x="4739143" y="39987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272" name="Google Shape;5272;p82"/>
          <p:cNvSpPr/>
          <p:nvPr/>
        </p:nvSpPr>
        <p:spPr>
          <a:xfrm>
            <a:off x="5247238" y="39987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273" name="Google Shape;5273;p82"/>
          <p:cNvSpPr/>
          <p:nvPr/>
        </p:nvSpPr>
        <p:spPr>
          <a:xfrm>
            <a:off x="5756404" y="3998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274" name="Google Shape;5274;p82"/>
          <p:cNvSpPr/>
          <p:nvPr/>
        </p:nvSpPr>
        <p:spPr>
          <a:xfrm>
            <a:off x="6264138" y="39987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275" name="Google Shape;5275;p82"/>
          <p:cNvSpPr/>
          <p:nvPr/>
        </p:nvSpPr>
        <p:spPr>
          <a:xfrm>
            <a:off x="6772233" y="39987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276" name="Google Shape;5276;p82"/>
          <p:cNvSpPr/>
          <p:nvPr/>
        </p:nvSpPr>
        <p:spPr>
          <a:xfrm>
            <a:off x="7278992" y="3998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277" name="Google Shape;5277;p82"/>
          <p:cNvSpPr/>
          <p:nvPr/>
        </p:nvSpPr>
        <p:spPr>
          <a:xfrm>
            <a:off x="7786726" y="39987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278" name="Google Shape;5278;p82"/>
          <p:cNvSpPr/>
          <p:nvPr/>
        </p:nvSpPr>
        <p:spPr>
          <a:xfrm>
            <a:off x="8294821" y="39987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279" name="Google Shape;5279;p82"/>
          <p:cNvSpPr/>
          <p:nvPr/>
        </p:nvSpPr>
        <p:spPr>
          <a:xfrm>
            <a:off x="8797995" y="3998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280" name="Google Shape;5280;p82"/>
          <p:cNvSpPr/>
          <p:nvPr/>
        </p:nvSpPr>
        <p:spPr>
          <a:xfrm>
            <a:off x="9305729" y="39987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281" name="Google Shape;5281;p82"/>
          <p:cNvSpPr/>
          <p:nvPr/>
        </p:nvSpPr>
        <p:spPr>
          <a:xfrm>
            <a:off x="9813824" y="39987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282" name="Google Shape;5282;p82"/>
          <p:cNvSpPr/>
          <p:nvPr/>
        </p:nvSpPr>
        <p:spPr>
          <a:xfrm>
            <a:off x="10321885" y="3998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283" name="Google Shape;5283;p82"/>
          <p:cNvSpPr/>
          <p:nvPr/>
        </p:nvSpPr>
        <p:spPr>
          <a:xfrm>
            <a:off x="10829619" y="39987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284" name="Google Shape;5284;p82"/>
          <p:cNvSpPr/>
          <p:nvPr/>
        </p:nvSpPr>
        <p:spPr>
          <a:xfrm>
            <a:off x="11337714" y="39987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285" name="Google Shape;5285;p82"/>
          <p:cNvSpPr/>
          <p:nvPr/>
        </p:nvSpPr>
        <p:spPr>
          <a:xfrm>
            <a:off x="1190825" y="4615736"/>
            <a:ext cx="506700" cy="6171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286" name="Google Shape;5286;p82"/>
          <p:cNvSpPr/>
          <p:nvPr/>
        </p:nvSpPr>
        <p:spPr>
          <a:xfrm>
            <a:off x="1698558" y="4615761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287" name="Google Shape;5287;p82"/>
          <p:cNvSpPr/>
          <p:nvPr/>
        </p:nvSpPr>
        <p:spPr>
          <a:xfrm>
            <a:off x="2206653" y="4615761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288" name="Google Shape;5288;p82"/>
          <p:cNvSpPr/>
          <p:nvPr/>
        </p:nvSpPr>
        <p:spPr>
          <a:xfrm>
            <a:off x="2713413" y="4615736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289" name="Google Shape;5289;p82"/>
          <p:cNvSpPr/>
          <p:nvPr/>
        </p:nvSpPr>
        <p:spPr>
          <a:xfrm>
            <a:off x="3221147" y="4615761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290" name="Google Shape;5290;p82"/>
          <p:cNvSpPr/>
          <p:nvPr/>
        </p:nvSpPr>
        <p:spPr>
          <a:xfrm>
            <a:off x="3729241" y="4615761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291" name="Google Shape;5291;p82"/>
          <p:cNvSpPr/>
          <p:nvPr/>
        </p:nvSpPr>
        <p:spPr>
          <a:xfrm>
            <a:off x="4232416" y="4615736"/>
            <a:ext cx="506700" cy="617100"/>
          </a:xfrm>
          <a:prstGeom prst="rect">
            <a:avLst/>
          </a:prstGeom>
          <a:solidFill>
            <a:srgbClr val="4424B5">
              <a:alpha val="49800"/>
            </a:srgb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292" name="Google Shape;5292;p82"/>
          <p:cNvSpPr/>
          <p:nvPr/>
        </p:nvSpPr>
        <p:spPr>
          <a:xfrm>
            <a:off x="4740150" y="4615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293" name="Google Shape;5293;p82"/>
          <p:cNvSpPr/>
          <p:nvPr/>
        </p:nvSpPr>
        <p:spPr>
          <a:xfrm>
            <a:off x="5248245" y="4615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294" name="Google Shape;5294;p82"/>
          <p:cNvSpPr/>
          <p:nvPr/>
        </p:nvSpPr>
        <p:spPr>
          <a:xfrm>
            <a:off x="5757411" y="461573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295" name="Google Shape;5295;p82"/>
          <p:cNvSpPr/>
          <p:nvPr/>
        </p:nvSpPr>
        <p:spPr>
          <a:xfrm>
            <a:off x="6265144" y="4615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296" name="Google Shape;5296;p82"/>
          <p:cNvSpPr/>
          <p:nvPr/>
        </p:nvSpPr>
        <p:spPr>
          <a:xfrm>
            <a:off x="6773239" y="4615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297" name="Google Shape;5297;p82"/>
          <p:cNvSpPr/>
          <p:nvPr/>
        </p:nvSpPr>
        <p:spPr>
          <a:xfrm>
            <a:off x="7279999" y="461573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298" name="Google Shape;5298;p82"/>
          <p:cNvSpPr/>
          <p:nvPr/>
        </p:nvSpPr>
        <p:spPr>
          <a:xfrm>
            <a:off x="7787733" y="4615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299" name="Google Shape;5299;p82"/>
          <p:cNvSpPr/>
          <p:nvPr/>
        </p:nvSpPr>
        <p:spPr>
          <a:xfrm>
            <a:off x="8295827" y="4615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300" name="Google Shape;5300;p82"/>
          <p:cNvSpPr/>
          <p:nvPr/>
        </p:nvSpPr>
        <p:spPr>
          <a:xfrm>
            <a:off x="8799002" y="461573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301" name="Google Shape;5301;p82"/>
          <p:cNvSpPr/>
          <p:nvPr/>
        </p:nvSpPr>
        <p:spPr>
          <a:xfrm>
            <a:off x="9306736" y="4615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302" name="Google Shape;5302;p82"/>
          <p:cNvSpPr/>
          <p:nvPr/>
        </p:nvSpPr>
        <p:spPr>
          <a:xfrm>
            <a:off x="9814831" y="4615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303" name="Google Shape;5303;p82"/>
          <p:cNvSpPr/>
          <p:nvPr/>
        </p:nvSpPr>
        <p:spPr>
          <a:xfrm>
            <a:off x="10322892" y="461573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304" name="Google Shape;5304;p82"/>
          <p:cNvSpPr/>
          <p:nvPr/>
        </p:nvSpPr>
        <p:spPr>
          <a:xfrm>
            <a:off x="10830625" y="4615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305" name="Google Shape;5305;p82"/>
          <p:cNvSpPr/>
          <p:nvPr/>
        </p:nvSpPr>
        <p:spPr>
          <a:xfrm>
            <a:off x="11338720" y="4615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306" name="Google Shape;5306;p82"/>
          <p:cNvSpPr/>
          <p:nvPr/>
        </p:nvSpPr>
        <p:spPr>
          <a:xfrm>
            <a:off x="1189818" y="5231885"/>
            <a:ext cx="506700" cy="6171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307" name="Google Shape;5307;p82"/>
          <p:cNvSpPr/>
          <p:nvPr/>
        </p:nvSpPr>
        <p:spPr>
          <a:xfrm>
            <a:off x="1697552" y="5231910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308" name="Google Shape;5308;p82"/>
          <p:cNvSpPr/>
          <p:nvPr/>
        </p:nvSpPr>
        <p:spPr>
          <a:xfrm>
            <a:off x="2205647" y="5231910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309" name="Google Shape;5309;p82"/>
          <p:cNvSpPr/>
          <p:nvPr/>
        </p:nvSpPr>
        <p:spPr>
          <a:xfrm>
            <a:off x="2712406" y="5231885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310" name="Google Shape;5310;p82"/>
          <p:cNvSpPr/>
          <p:nvPr/>
        </p:nvSpPr>
        <p:spPr>
          <a:xfrm>
            <a:off x="3220140" y="5231910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311" name="Google Shape;5311;p82"/>
          <p:cNvSpPr/>
          <p:nvPr/>
        </p:nvSpPr>
        <p:spPr>
          <a:xfrm>
            <a:off x="3728235" y="5231910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312" name="Google Shape;5312;p82"/>
          <p:cNvSpPr/>
          <p:nvPr/>
        </p:nvSpPr>
        <p:spPr>
          <a:xfrm>
            <a:off x="4231409" y="5231885"/>
            <a:ext cx="506700" cy="617100"/>
          </a:xfrm>
          <a:prstGeom prst="rect">
            <a:avLst/>
          </a:prstGeom>
          <a:solidFill>
            <a:srgbClr val="4424B5">
              <a:alpha val="49800"/>
            </a:srgb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313" name="Google Shape;5313;p82"/>
          <p:cNvSpPr/>
          <p:nvPr/>
        </p:nvSpPr>
        <p:spPr>
          <a:xfrm>
            <a:off x="4739143" y="5231910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314" name="Google Shape;5314;p82"/>
          <p:cNvSpPr/>
          <p:nvPr/>
        </p:nvSpPr>
        <p:spPr>
          <a:xfrm>
            <a:off x="5247238" y="5231910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315" name="Google Shape;5315;p82"/>
          <p:cNvSpPr/>
          <p:nvPr/>
        </p:nvSpPr>
        <p:spPr>
          <a:xfrm>
            <a:off x="5756404" y="5231885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316" name="Google Shape;5316;p82"/>
          <p:cNvSpPr/>
          <p:nvPr/>
        </p:nvSpPr>
        <p:spPr>
          <a:xfrm>
            <a:off x="6264138" y="5231910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317" name="Google Shape;5317;p82"/>
          <p:cNvSpPr/>
          <p:nvPr/>
        </p:nvSpPr>
        <p:spPr>
          <a:xfrm>
            <a:off x="6772233" y="5231910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318" name="Google Shape;5318;p82"/>
          <p:cNvSpPr/>
          <p:nvPr/>
        </p:nvSpPr>
        <p:spPr>
          <a:xfrm>
            <a:off x="7278992" y="5231885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319" name="Google Shape;5319;p82"/>
          <p:cNvSpPr/>
          <p:nvPr/>
        </p:nvSpPr>
        <p:spPr>
          <a:xfrm>
            <a:off x="7786726" y="5231910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320" name="Google Shape;5320;p82"/>
          <p:cNvSpPr/>
          <p:nvPr/>
        </p:nvSpPr>
        <p:spPr>
          <a:xfrm>
            <a:off x="8294821" y="5231910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321" name="Google Shape;5321;p82"/>
          <p:cNvSpPr/>
          <p:nvPr/>
        </p:nvSpPr>
        <p:spPr>
          <a:xfrm>
            <a:off x="8797995" y="5231885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322" name="Google Shape;5322;p82"/>
          <p:cNvSpPr/>
          <p:nvPr/>
        </p:nvSpPr>
        <p:spPr>
          <a:xfrm>
            <a:off x="9305729" y="5231910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323" name="Google Shape;5323;p82"/>
          <p:cNvSpPr/>
          <p:nvPr/>
        </p:nvSpPr>
        <p:spPr>
          <a:xfrm>
            <a:off x="9813824" y="5231910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324" name="Google Shape;5324;p82"/>
          <p:cNvSpPr/>
          <p:nvPr/>
        </p:nvSpPr>
        <p:spPr>
          <a:xfrm>
            <a:off x="10321885" y="5231885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325" name="Google Shape;5325;p82"/>
          <p:cNvSpPr/>
          <p:nvPr/>
        </p:nvSpPr>
        <p:spPr>
          <a:xfrm>
            <a:off x="10829619" y="5231910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326" name="Google Shape;5326;p82"/>
          <p:cNvSpPr/>
          <p:nvPr/>
        </p:nvSpPr>
        <p:spPr>
          <a:xfrm>
            <a:off x="11337714" y="5231910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327" name="Google Shape;5327;p82"/>
          <p:cNvSpPr txBox="1"/>
          <p:nvPr/>
        </p:nvSpPr>
        <p:spPr>
          <a:xfrm>
            <a:off x="1920450" y="450600"/>
            <a:ext cx="3450300" cy="10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rPr>
              <a:t> 6 times /  </a:t>
            </a:r>
            <a:r>
              <a:rPr lang="en-US" sz="36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rPr>
              <a:t>60 ms</a:t>
            </a:r>
            <a:endParaRPr sz="3600">
              <a:solidFill>
                <a:schemeClr val="accent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grpSp>
        <p:nvGrpSpPr>
          <p:cNvPr id="5328" name="Google Shape;5328;p82"/>
          <p:cNvGrpSpPr/>
          <p:nvPr/>
        </p:nvGrpSpPr>
        <p:grpSpPr>
          <a:xfrm>
            <a:off x="-61447" y="380620"/>
            <a:ext cx="1879681" cy="1167158"/>
            <a:chOff x="-117649" y="245151"/>
            <a:chExt cx="8551779" cy="5310089"/>
          </a:xfrm>
        </p:grpSpPr>
        <p:sp>
          <p:nvSpPr>
            <p:cNvPr id="5329" name="Google Shape;5329;p82"/>
            <p:cNvSpPr/>
            <p:nvPr/>
          </p:nvSpPr>
          <p:spPr>
            <a:xfrm>
              <a:off x="6240377" y="988908"/>
              <a:ext cx="446700" cy="152100"/>
            </a:xfrm>
            <a:prstGeom prst="roundRect">
              <a:avLst>
                <a:gd name="adj" fmla="val 16667"/>
              </a:avLst>
            </a:prstGeom>
            <a:solidFill>
              <a:schemeClr val="dk2"/>
            </a:solidFill>
            <a:ln w="381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0" name="Google Shape;5330;p82"/>
            <p:cNvSpPr/>
            <p:nvPr/>
          </p:nvSpPr>
          <p:spPr>
            <a:xfrm rot="5257651">
              <a:off x="6302612" y="1063266"/>
              <a:ext cx="318873" cy="152230"/>
            </a:xfrm>
            <a:prstGeom prst="roundRect">
              <a:avLst>
                <a:gd name="adj" fmla="val 16667"/>
              </a:avLst>
            </a:prstGeom>
            <a:solidFill>
              <a:schemeClr val="dk2"/>
            </a:solidFill>
            <a:ln w="381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331" name="Google Shape;5331;p82"/>
            <p:cNvGrpSpPr/>
            <p:nvPr/>
          </p:nvGrpSpPr>
          <p:grpSpPr>
            <a:xfrm>
              <a:off x="-117649" y="245151"/>
              <a:ext cx="8551779" cy="5310089"/>
              <a:chOff x="-105374" y="208276"/>
              <a:chExt cx="8551779" cy="5310089"/>
            </a:xfrm>
          </p:grpSpPr>
          <p:sp>
            <p:nvSpPr>
              <p:cNvPr id="5332" name="Google Shape;5332;p82"/>
              <p:cNvSpPr/>
              <p:nvPr/>
            </p:nvSpPr>
            <p:spPr>
              <a:xfrm>
                <a:off x="3190454" y="1998240"/>
                <a:ext cx="5255950" cy="3178650"/>
              </a:xfrm>
              <a:custGeom>
                <a:avLst/>
                <a:gdLst/>
                <a:ahLst/>
                <a:cxnLst/>
                <a:rect l="l" t="t" r="r" b="b"/>
                <a:pathLst>
                  <a:path w="210238" h="127146" extrusionOk="0">
                    <a:moveTo>
                      <a:pt x="1676" y="5611"/>
                    </a:moveTo>
                    <a:cubicBezTo>
                      <a:pt x="-13154" y="22572"/>
                      <a:pt x="80416" y="108276"/>
                      <a:pt x="107373" y="123106"/>
                    </a:cubicBezTo>
                    <a:cubicBezTo>
                      <a:pt x="134330" y="137936"/>
                      <a:pt x="149488" y="108030"/>
                      <a:pt x="163417" y="94593"/>
                    </a:cubicBezTo>
                    <a:cubicBezTo>
                      <a:pt x="177346" y="81156"/>
                      <a:pt x="185457" y="54691"/>
                      <a:pt x="190947" y="42482"/>
                    </a:cubicBezTo>
                    <a:cubicBezTo>
                      <a:pt x="196437" y="30274"/>
                      <a:pt x="227900" y="27487"/>
                      <a:pt x="196355" y="21342"/>
                    </a:cubicBezTo>
                    <a:cubicBezTo>
                      <a:pt x="164810" y="15197"/>
                      <a:pt x="16506" y="-11350"/>
                      <a:pt x="1676" y="561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</p:sp>
          <p:sp>
            <p:nvSpPr>
              <p:cNvPr id="5333" name="Google Shape;5333;p82"/>
              <p:cNvSpPr/>
              <p:nvPr/>
            </p:nvSpPr>
            <p:spPr>
              <a:xfrm>
                <a:off x="3247615" y="208276"/>
                <a:ext cx="5121106" cy="2949759"/>
              </a:xfrm>
              <a:custGeom>
                <a:avLst/>
                <a:gdLst/>
                <a:ahLst/>
                <a:cxnLst/>
                <a:rect l="l" t="t" r="r" b="b"/>
                <a:pathLst>
                  <a:path w="166920" h="96146" extrusionOk="0">
                    <a:moveTo>
                      <a:pt x="0" y="61568"/>
                    </a:moveTo>
                    <a:cubicBezTo>
                      <a:pt x="5251" y="57342"/>
                      <a:pt x="20747" y="44664"/>
                      <a:pt x="31505" y="36211"/>
                    </a:cubicBezTo>
                    <a:cubicBezTo>
                      <a:pt x="42263" y="27759"/>
                      <a:pt x="55966" y="16872"/>
                      <a:pt x="64546" y="10853"/>
                    </a:cubicBezTo>
                    <a:cubicBezTo>
                      <a:pt x="73127" y="4834"/>
                      <a:pt x="74920" y="480"/>
                      <a:pt x="82988" y="96"/>
                    </a:cubicBezTo>
                    <a:cubicBezTo>
                      <a:pt x="91056" y="-288"/>
                      <a:pt x="105783" y="6243"/>
                      <a:pt x="112955" y="8548"/>
                    </a:cubicBezTo>
                    <a:cubicBezTo>
                      <a:pt x="120127" y="10853"/>
                      <a:pt x="126914" y="11110"/>
                      <a:pt x="126018" y="13927"/>
                    </a:cubicBezTo>
                    <a:cubicBezTo>
                      <a:pt x="125122" y="16745"/>
                      <a:pt x="114237" y="23788"/>
                      <a:pt x="107577" y="25453"/>
                    </a:cubicBezTo>
                    <a:cubicBezTo>
                      <a:pt x="100918" y="27118"/>
                      <a:pt x="91312" y="19946"/>
                      <a:pt x="86061" y="23916"/>
                    </a:cubicBezTo>
                    <a:cubicBezTo>
                      <a:pt x="80810" y="27886"/>
                      <a:pt x="67876" y="44664"/>
                      <a:pt x="76072" y="49274"/>
                    </a:cubicBezTo>
                    <a:cubicBezTo>
                      <a:pt x="84268" y="53885"/>
                      <a:pt x="123969" y="51323"/>
                      <a:pt x="135239" y="51579"/>
                    </a:cubicBezTo>
                    <a:cubicBezTo>
                      <a:pt x="146509" y="51835"/>
                      <a:pt x="139082" y="48505"/>
                      <a:pt x="143692" y="50810"/>
                    </a:cubicBezTo>
                    <a:cubicBezTo>
                      <a:pt x="148303" y="53115"/>
                      <a:pt x="159188" y="59391"/>
                      <a:pt x="162902" y="65410"/>
                    </a:cubicBezTo>
                    <a:cubicBezTo>
                      <a:pt x="166616" y="71429"/>
                      <a:pt x="167896" y="81802"/>
                      <a:pt x="165975" y="86925"/>
                    </a:cubicBezTo>
                    <a:cubicBezTo>
                      <a:pt x="164054" y="92048"/>
                      <a:pt x="153809" y="94609"/>
                      <a:pt x="151376" y="96146"/>
                    </a:cubicBezTo>
                  </a:path>
                </a:pathLst>
              </a:custGeom>
              <a:solidFill>
                <a:srgbClr val="FFFFFF"/>
              </a:solidFill>
              <a:ln w="3810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5334" name="Google Shape;5334;p82"/>
              <p:cNvSpPr/>
              <p:nvPr/>
            </p:nvSpPr>
            <p:spPr>
              <a:xfrm>
                <a:off x="5871377" y="4900500"/>
                <a:ext cx="1314024" cy="617865"/>
              </a:xfrm>
              <a:custGeom>
                <a:avLst/>
                <a:gdLst/>
                <a:ahLst/>
                <a:cxnLst/>
                <a:rect l="l" t="t" r="r" b="b"/>
                <a:pathLst>
                  <a:path w="42830" h="20139" extrusionOk="0">
                    <a:moveTo>
                      <a:pt x="40461" y="3842"/>
                    </a:moveTo>
                    <a:cubicBezTo>
                      <a:pt x="40717" y="5251"/>
                      <a:pt x="44431" y="9606"/>
                      <a:pt x="41998" y="12295"/>
                    </a:cubicBezTo>
                    <a:cubicBezTo>
                      <a:pt x="39565" y="14985"/>
                      <a:pt x="32650" y="20619"/>
                      <a:pt x="25862" y="19979"/>
                    </a:cubicBezTo>
                    <a:cubicBezTo>
                      <a:pt x="19075" y="19339"/>
                      <a:pt x="4987" y="11783"/>
                      <a:pt x="1273" y="8453"/>
                    </a:cubicBezTo>
                    <a:cubicBezTo>
                      <a:pt x="-2441" y="5123"/>
                      <a:pt x="3194" y="1409"/>
                      <a:pt x="3578" y="0"/>
                    </a:cubicBezTo>
                  </a:path>
                </a:pathLst>
              </a:custGeom>
              <a:solidFill>
                <a:srgbClr val="FFFFFF"/>
              </a:solidFill>
              <a:ln w="3810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5335" name="Google Shape;5335;p82"/>
              <p:cNvSpPr/>
              <p:nvPr/>
            </p:nvSpPr>
            <p:spPr>
              <a:xfrm>
                <a:off x="5179864" y="1248025"/>
                <a:ext cx="2568300" cy="3058500"/>
              </a:xfrm>
              <a:prstGeom prst="ellipse">
                <a:avLst/>
              </a:prstGeom>
              <a:solidFill>
                <a:schemeClr val="lt2"/>
              </a:solidFill>
              <a:ln w="381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6" name="Google Shape;5336;p82"/>
              <p:cNvSpPr/>
              <p:nvPr/>
            </p:nvSpPr>
            <p:spPr>
              <a:xfrm>
                <a:off x="3187951" y="1982425"/>
                <a:ext cx="2514842" cy="3075593"/>
              </a:xfrm>
              <a:custGeom>
                <a:avLst/>
                <a:gdLst/>
                <a:ahLst/>
                <a:cxnLst/>
                <a:rect l="l" t="t" r="r" b="b"/>
                <a:pathLst>
                  <a:path w="111227" h="126217" extrusionOk="0">
                    <a:moveTo>
                      <a:pt x="111227" y="126217"/>
                    </a:moveTo>
                    <a:cubicBezTo>
                      <a:pt x="97626" y="124824"/>
                      <a:pt x="45352" y="119745"/>
                      <a:pt x="29620" y="117860"/>
                    </a:cubicBezTo>
                    <a:cubicBezTo>
                      <a:pt x="13889" y="115976"/>
                      <a:pt x="21017" y="115320"/>
                      <a:pt x="16838" y="114910"/>
                    </a:cubicBezTo>
                    <a:cubicBezTo>
                      <a:pt x="12659" y="114500"/>
                      <a:pt x="6432" y="116877"/>
                      <a:pt x="4547" y="115402"/>
                    </a:cubicBezTo>
                    <a:cubicBezTo>
                      <a:pt x="2663" y="113927"/>
                      <a:pt x="6268" y="123841"/>
                      <a:pt x="5531" y="106061"/>
                    </a:cubicBezTo>
                    <a:cubicBezTo>
                      <a:pt x="4794" y="88281"/>
                      <a:pt x="615" y="25683"/>
                      <a:pt x="123" y="8722"/>
                    </a:cubicBezTo>
                    <a:cubicBezTo>
                      <a:pt x="-369" y="-8239"/>
                      <a:pt x="2171" y="5035"/>
                      <a:pt x="2581" y="4297"/>
                    </a:cubicBezTo>
                  </a:path>
                </a:pathLst>
              </a:custGeom>
              <a:solidFill>
                <a:srgbClr val="FFFFFF"/>
              </a:solidFill>
              <a:ln w="3810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5337" name="Google Shape;5337;p82"/>
              <p:cNvSpPr/>
              <p:nvPr/>
            </p:nvSpPr>
            <p:spPr>
              <a:xfrm>
                <a:off x="5455242" y="1512119"/>
                <a:ext cx="2023800" cy="2555100"/>
              </a:xfrm>
              <a:prstGeom prst="ellipse">
                <a:avLst/>
              </a:prstGeom>
              <a:solidFill>
                <a:schemeClr val="lt2"/>
              </a:solidFill>
              <a:ln w="381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5338" name="Google Shape;5338;p82"/>
              <p:cNvCxnSpPr/>
              <p:nvPr/>
            </p:nvCxnSpPr>
            <p:spPr>
              <a:xfrm>
                <a:off x="6480363" y="1884015"/>
                <a:ext cx="0" cy="76920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339" name="Google Shape;5339;p82"/>
              <p:cNvCxnSpPr/>
              <p:nvPr/>
            </p:nvCxnSpPr>
            <p:spPr>
              <a:xfrm rot="10800000">
                <a:off x="6455654" y="2658993"/>
                <a:ext cx="608100" cy="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5340" name="Google Shape;5340;p82"/>
              <p:cNvSpPr/>
              <p:nvPr/>
            </p:nvSpPr>
            <p:spPr>
              <a:xfrm>
                <a:off x="-105374" y="1869550"/>
                <a:ext cx="3420430" cy="3311917"/>
              </a:xfrm>
              <a:custGeom>
                <a:avLst/>
                <a:gdLst/>
                <a:ahLst/>
                <a:cxnLst/>
                <a:rect l="l" t="t" r="r" b="b"/>
                <a:pathLst>
                  <a:path w="135476" h="131178" extrusionOk="0">
                    <a:moveTo>
                      <a:pt x="131543" y="5489"/>
                    </a:moveTo>
                    <a:cubicBezTo>
                      <a:pt x="124087" y="5899"/>
                      <a:pt x="107536" y="8848"/>
                      <a:pt x="86806" y="7947"/>
                    </a:cubicBezTo>
                    <a:cubicBezTo>
                      <a:pt x="66076" y="7046"/>
                      <a:pt x="21012" y="410"/>
                      <a:pt x="7165" y="82"/>
                    </a:cubicBezTo>
                    <a:cubicBezTo>
                      <a:pt x="-6682" y="-246"/>
                      <a:pt x="3970" y="2786"/>
                      <a:pt x="3724" y="5981"/>
                    </a:cubicBezTo>
                    <a:cubicBezTo>
                      <a:pt x="3478" y="9177"/>
                      <a:pt x="5280" y="410"/>
                      <a:pt x="5690" y="19255"/>
                    </a:cubicBezTo>
                    <a:cubicBezTo>
                      <a:pt x="6100" y="38100"/>
                      <a:pt x="6346" y="100617"/>
                      <a:pt x="6182" y="119052"/>
                    </a:cubicBezTo>
                    <a:cubicBezTo>
                      <a:pt x="6018" y="137487"/>
                      <a:pt x="2905" y="128966"/>
                      <a:pt x="4707" y="129867"/>
                    </a:cubicBezTo>
                    <a:cubicBezTo>
                      <a:pt x="6510" y="130768"/>
                      <a:pt x="4953" y="126345"/>
                      <a:pt x="16997" y="124460"/>
                    </a:cubicBezTo>
                    <a:cubicBezTo>
                      <a:pt x="29042" y="122576"/>
                      <a:pt x="57228" y="119789"/>
                      <a:pt x="76974" y="118560"/>
                    </a:cubicBezTo>
                    <a:cubicBezTo>
                      <a:pt x="96721" y="117331"/>
                      <a:pt x="125726" y="117332"/>
                      <a:pt x="135476" y="117086"/>
                    </a:cubicBez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5341" name="Google Shape;5341;p82"/>
              <p:cNvSpPr/>
              <p:nvPr/>
            </p:nvSpPr>
            <p:spPr>
              <a:xfrm>
                <a:off x="5810246" y="4307466"/>
                <a:ext cx="1781833" cy="786789"/>
              </a:xfrm>
              <a:custGeom>
                <a:avLst/>
                <a:gdLst/>
                <a:ahLst/>
                <a:cxnLst/>
                <a:rect l="l" t="t" r="r" b="b"/>
                <a:pathLst>
                  <a:path w="58078" h="25645" extrusionOk="0">
                    <a:moveTo>
                      <a:pt x="57822" y="896"/>
                    </a:moveTo>
                    <a:cubicBezTo>
                      <a:pt x="57438" y="2817"/>
                      <a:pt x="59615" y="8324"/>
                      <a:pt x="55517" y="12422"/>
                    </a:cubicBezTo>
                    <a:cubicBezTo>
                      <a:pt x="51419" y="16520"/>
                      <a:pt x="41301" y="24845"/>
                      <a:pt x="33233" y="25485"/>
                    </a:cubicBezTo>
                    <a:cubicBezTo>
                      <a:pt x="25165" y="26126"/>
                      <a:pt x="12615" y="19979"/>
                      <a:pt x="7108" y="16265"/>
                    </a:cubicBezTo>
                    <a:cubicBezTo>
                      <a:pt x="1601" y="12551"/>
                      <a:pt x="-192" y="5892"/>
                      <a:pt x="192" y="3202"/>
                    </a:cubicBezTo>
                    <a:cubicBezTo>
                      <a:pt x="576" y="513"/>
                      <a:pt x="3778" y="256"/>
                      <a:pt x="9413" y="128"/>
                    </a:cubicBezTo>
                    <a:cubicBezTo>
                      <a:pt x="15048" y="0"/>
                      <a:pt x="28495" y="1537"/>
                      <a:pt x="34002" y="2433"/>
                    </a:cubicBezTo>
                    <a:cubicBezTo>
                      <a:pt x="39509" y="3330"/>
                      <a:pt x="41045" y="4995"/>
                      <a:pt x="42454" y="5507"/>
                    </a:cubicBezTo>
                  </a:path>
                </a:pathLst>
              </a:custGeom>
              <a:solidFill>
                <a:srgbClr val="FFFFFF"/>
              </a:solidFill>
              <a:ln w="3810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5342" name="Google Shape;5342;p82"/>
              <p:cNvSpPr/>
              <p:nvPr/>
            </p:nvSpPr>
            <p:spPr>
              <a:xfrm>
                <a:off x="7155381" y="3174432"/>
                <a:ext cx="1101136" cy="1270551"/>
              </a:xfrm>
              <a:custGeom>
                <a:avLst/>
                <a:gdLst/>
                <a:ahLst/>
                <a:cxnLst/>
                <a:rect l="l" t="t" r="r" b="b"/>
                <a:pathLst>
                  <a:path w="35891" h="41413" extrusionOk="0">
                    <a:moveTo>
                      <a:pt x="30864" y="192"/>
                    </a:moveTo>
                    <a:cubicBezTo>
                      <a:pt x="35346" y="960"/>
                      <a:pt x="37652" y="18762"/>
                      <a:pt x="33938" y="25549"/>
                    </a:cubicBezTo>
                    <a:cubicBezTo>
                      <a:pt x="30224" y="32337"/>
                      <a:pt x="14216" y="39252"/>
                      <a:pt x="8581" y="40917"/>
                    </a:cubicBezTo>
                    <a:cubicBezTo>
                      <a:pt x="2946" y="42582"/>
                      <a:pt x="384" y="38868"/>
                      <a:pt x="128" y="35538"/>
                    </a:cubicBezTo>
                    <a:cubicBezTo>
                      <a:pt x="-128" y="32208"/>
                      <a:pt x="1921" y="26830"/>
                      <a:pt x="7044" y="20939"/>
                    </a:cubicBezTo>
                    <a:cubicBezTo>
                      <a:pt x="12167" y="15048"/>
                      <a:pt x="26382" y="-576"/>
                      <a:pt x="30864" y="192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</p:grpSp>
      <p:grpSp>
        <p:nvGrpSpPr>
          <p:cNvPr id="5343" name="Google Shape;5343;p82"/>
          <p:cNvGrpSpPr/>
          <p:nvPr/>
        </p:nvGrpSpPr>
        <p:grpSpPr>
          <a:xfrm>
            <a:off x="1189800" y="4073821"/>
            <a:ext cx="467371" cy="467371"/>
            <a:chOff x="608800" y="2095000"/>
            <a:chExt cx="3364800" cy="3364800"/>
          </a:xfrm>
        </p:grpSpPr>
        <p:sp>
          <p:nvSpPr>
            <p:cNvPr id="5344" name="Google Shape;5344;p82"/>
            <p:cNvSpPr/>
            <p:nvPr/>
          </p:nvSpPr>
          <p:spPr>
            <a:xfrm>
              <a:off x="608800" y="2095000"/>
              <a:ext cx="3364800" cy="33648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5" name="Google Shape;5345;p82"/>
            <p:cNvSpPr/>
            <p:nvPr/>
          </p:nvSpPr>
          <p:spPr>
            <a:xfrm>
              <a:off x="812152" y="3455300"/>
              <a:ext cx="1117800" cy="11178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6" name="Google Shape;5346;p82"/>
            <p:cNvSpPr/>
            <p:nvPr/>
          </p:nvSpPr>
          <p:spPr>
            <a:xfrm>
              <a:off x="1065396" y="3840649"/>
              <a:ext cx="477600" cy="4779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7" name="Google Shape;5347;p82"/>
            <p:cNvSpPr/>
            <p:nvPr/>
          </p:nvSpPr>
          <p:spPr>
            <a:xfrm>
              <a:off x="1929800" y="2439558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8" name="Google Shape;5348;p82"/>
            <p:cNvSpPr/>
            <p:nvPr/>
          </p:nvSpPr>
          <p:spPr>
            <a:xfrm>
              <a:off x="3141850" y="3709383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9" name="Google Shape;5349;p82"/>
            <p:cNvSpPr/>
            <p:nvPr/>
          </p:nvSpPr>
          <p:spPr>
            <a:xfrm>
              <a:off x="2344050" y="4691283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0" name="Google Shape;5350;p82"/>
            <p:cNvSpPr/>
            <p:nvPr/>
          </p:nvSpPr>
          <p:spPr>
            <a:xfrm>
              <a:off x="2831545" y="3168653"/>
              <a:ext cx="279300" cy="2793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1" name="Google Shape;5351;p82"/>
            <p:cNvSpPr/>
            <p:nvPr/>
          </p:nvSpPr>
          <p:spPr>
            <a:xfrm>
              <a:off x="2417295" y="3813478"/>
              <a:ext cx="279300" cy="2793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2" name="Google Shape;5352;p82"/>
            <p:cNvSpPr/>
            <p:nvPr/>
          </p:nvSpPr>
          <p:spPr>
            <a:xfrm>
              <a:off x="2898335" y="2604252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3" name="Google Shape;5353;p82"/>
            <p:cNvSpPr/>
            <p:nvPr/>
          </p:nvSpPr>
          <p:spPr>
            <a:xfrm>
              <a:off x="1569185" y="4855977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4" name="Google Shape;5354;p82"/>
            <p:cNvSpPr/>
            <p:nvPr/>
          </p:nvSpPr>
          <p:spPr>
            <a:xfrm>
              <a:off x="1569185" y="2892177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55" name="Google Shape;5355;p82"/>
          <p:cNvGrpSpPr/>
          <p:nvPr/>
        </p:nvGrpSpPr>
        <p:grpSpPr>
          <a:xfrm>
            <a:off x="1191265" y="3463837"/>
            <a:ext cx="464436" cy="464436"/>
            <a:chOff x="3764048" y="2224021"/>
            <a:chExt cx="1508400" cy="1508400"/>
          </a:xfrm>
        </p:grpSpPr>
        <p:sp>
          <p:nvSpPr>
            <p:cNvPr id="5356" name="Google Shape;5356;p82"/>
            <p:cNvSpPr/>
            <p:nvPr/>
          </p:nvSpPr>
          <p:spPr>
            <a:xfrm>
              <a:off x="3764048" y="2224021"/>
              <a:ext cx="1508400" cy="15084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7" name="Google Shape;5357;p82"/>
            <p:cNvSpPr/>
            <p:nvPr/>
          </p:nvSpPr>
          <p:spPr>
            <a:xfrm>
              <a:off x="3855211" y="2833844"/>
              <a:ext cx="501000" cy="501000"/>
            </a:xfrm>
            <a:prstGeom prst="ellipse">
              <a:avLst/>
            </a:prstGeom>
            <a:solidFill>
              <a:srgbClr val="E69138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8" name="Google Shape;5358;p82"/>
            <p:cNvSpPr/>
            <p:nvPr/>
          </p:nvSpPr>
          <p:spPr>
            <a:xfrm>
              <a:off x="3968741" y="3006596"/>
              <a:ext cx="214200" cy="214200"/>
            </a:xfrm>
            <a:prstGeom prst="ellipse">
              <a:avLst/>
            </a:prstGeom>
            <a:solidFill>
              <a:srgbClr val="B45F0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9" name="Google Shape;5359;p82"/>
            <p:cNvSpPr/>
            <p:nvPr/>
          </p:nvSpPr>
          <p:spPr>
            <a:xfrm>
              <a:off x="4356253" y="2378487"/>
              <a:ext cx="218400" cy="218400"/>
            </a:xfrm>
            <a:prstGeom prst="ellipse">
              <a:avLst/>
            </a:prstGeom>
            <a:solidFill>
              <a:srgbClr val="93C47D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0" name="Google Shape;5360;p82"/>
            <p:cNvSpPr/>
            <p:nvPr/>
          </p:nvSpPr>
          <p:spPr>
            <a:xfrm>
              <a:off x="4899615" y="2947749"/>
              <a:ext cx="218400" cy="218400"/>
            </a:xfrm>
            <a:prstGeom prst="ellipse">
              <a:avLst/>
            </a:prstGeom>
            <a:solidFill>
              <a:srgbClr val="D5A6BD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1" name="Google Shape;5361;p82"/>
            <p:cNvSpPr/>
            <p:nvPr/>
          </p:nvSpPr>
          <p:spPr>
            <a:xfrm>
              <a:off x="4541961" y="3387935"/>
              <a:ext cx="218400" cy="218400"/>
            </a:xfrm>
            <a:prstGeom prst="ellipse">
              <a:avLst/>
            </a:prstGeom>
            <a:solidFill>
              <a:srgbClr val="6FA8DC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2" name="Google Shape;5362;p82"/>
            <p:cNvSpPr/>
            <p:nvPr/>
          </p:nvSpPr>
          <p:spPr>
            <a:xfrm>
              <a:off x="4760505" y="2705340"/>
              <a:ext cx="125100" cy="1251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3" name="Google Shape;5363;p82"/>
            <p:cNvSpPr/>
            <p:nvPr/>
          </p:nvSpPr>
          <p:spPr>
            <a:xfrm>
              <a:off x="4574797" y="2994415"/>
              <a:ext cx="125100" cy="1251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4" name="Google Shape;5364;p82"/>
            <p:cNvSpPr/>
            <p:nvPr/>
          </p:nvSpPr>
          <p:spPr>
            <a:xfrm>
              <a:off x="4790447" y="2452319"/>
              <a:ext cx="70800" cy="708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5" name="Google Shape;5365;p82"/>
            <p:cNvSpPr/>
            <p:nvPr/>
          </p:nvSpPr>
          <p:spPr>
            <a:xfrm>
              <a:off x="4194589" y="3461767"/>
              <a:ext cx="70800" cy="708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6" name="Google Shape;5366;p82"/>
            <p:cNvSpPr/>
            <p:nvPr/>
          </p:nvSpPr>
          <p:spPr>
            <a:xfrm>
              <a:off x="4194589" y="2581396"/>
              <a:ext cx="70800" cy="708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67" name="Google Shape;5367;p82"/>
          <p:cNvGrpSpPr/>
          <p:nvPr/>
        </p:nvGrpSpPr>
        <p:grpSpPr>
          <a:xfrm>
            <a:off x="1189800" y="5313871"/>
            <a:ext cx="467371" cy="467371"/>
            <a:chOff x="608800" y="2095000"/>
            <a:chExt cx="3364800" cy="3364800"/>
          </a:xfrm>
        </p:grpSpPr>
        <p:sp>
          <p:nvSpPr>
            <p:cNvPr id="5368" name="Google Shape;5368;p82"/>
            <p:cNvSpPr/>
            <p:nvPr/>
          </p:nvSpPr>
          <p:spPr>
            <a:xfrm>
              <a:off x="608800" y="2095000"/>
              <a:ext cx="3364800" cy="33648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9" name="Google Shape;5369;p82"/>
            <p:cNvSpPr/>
            <p:nvPr/>
          </p:nvSpPr>
          <p:spPr>
            <a:xfrm>
              <a:off x="812152" y="3455300"/>
              <a:ext cx="1117800" cy="11178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0" name="Google Shape;5370;p82"/>
            <p:cNvSpPr/>
            <p:nvPr/>
          </p:nvSpPr>
          <p:spPr>
            <a:xfrm>
              <a:off x="1065396" y="3840649"/>
              <a:ext cx="477600" cy="4779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1" name="Google Shape;5371;p82"/>
            <p:cNvSpPr/>
            <p:nvPr/>
          </p:nvSpPr>
          <p:spPr>
            <a:xfrm>
              <a:off x="1929800" y="2439558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2" name="Google Shape;5372;p82"/>
            <p:cNvSpPr/>
            <p:nvPr/>
          </p:nvSpPr>
          <p:spPr>
            <a:xfrm>
              <a:off x="3141850" y="3709383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3" name="Google Shape;5373;p82"/>
            <p:cNvSpPr/>
            <p:nvPr/>
          </p:nvSpPr>
          <p:spPr>
            <a:xfrm>
              <a:off x="2344050" y="4691283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4" name="Google Shape;5374;p82"/>
            <p:cNvSpPr/>
            <p:nvPr/>
          </p:nvSpPr>
          <p:spPr>
            <a:xfrm>
              <a:off x="2831545" y="3168653"/>
              <a:ext cx="279300" cy="2793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5" name="Google Shape;5375;p82"/>
            <p:cNvSpPr/>
            <p:nvPr/>
          </p:nvSpPr>
          <p:spPr>
            <a:xfrm>
              <a:off x="2417295" y="3813478"/>
              <a:ext cx="279300" cy="2793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6" name="Google Shape;5376;p82"/>
            <p:cNvSpPr/>
            <p:nvPr/>
          </p:nvSpPr>
          <p:spPr>
            <a:xfrm>
              <a:off x="2898335" y="2604252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7" name="Google Shape;5377;p82"/>
            <p:cNvSpPr/>
            <p:nvPr/>
          </p:nvSpPr>
          <p:spPr>
            <a:xfrm>
              <a:off x="1569185" y="4855977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8" name="Google Shape;5378;p82"/>
            <p:cNvSpPr/>
            <p:nvPr/>
          </p:nvSpPr>
          <p:spPr>
            <a:xfrm>
              <a:off x="1569185" y="2892177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79" name="Google Shape;5379;p82"/>
          <p:cNvGrpSpPr/>
          <p:nvPr/>
        </p:nvGrpSpPr>
        <p:grpSpPr>
          <a:xfrm>
            <a:off x="1191265" y="4703887"/>
            <a:ext cx="464436" cy="464436"/>
            <a:chOff x="3764048" y="2224021"/>
            <a:chExt cx="1508400" cy="1508400"/>
          </a:xfrm>
        </p:grpSpPr>
        <p:sp>
          <p:nvSpPr>
            <p:cNvPr id="5380" name="Google Shape;5380;p82"/>
            <p:cNvSpPr/>
            <p:nvPr/>
          </p:nvSpPr>
          <p:spPr>
            <a:xfrm>
              <a:off x="3764048" y="2224021"/>
              <a:ext cx="1508400" cy="15084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1" name="Google Shape;5381;p82"/>
            <p:cNvSpPr/>
            <p:nvPr/>
          </p:nvSpPr>
          <p:spPr>
            <a:xfrm>
              <a:off x="3855211" y="2833844"/>
              <a:ext cx="501000" cy="501000"/>
            </a:xfrm>
            <a:prstGeom prst="ellipse">
              <a:avLst/>
            </a:prstGeom>
            <a:solidFill>
              <a:srgbClr val="E69138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2" name="Google Shape;5382;p82"/>
            <p:cNvSpPr/>
            <p:nvPr/>
          </p:nvSpPr>
          <p:spPr>
            <a:xfrm>
              <a:off x="3968741" y="3006596"/>
              <a:ext cx="214200" cy="214200"/>
            </a:xfrm>
            <a:prstGeom prst="ellipse">
              <a:avLst/>
            </a:prstGeom>
            <a:solidFill>
              <a:srgbClr val="B45F0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3" name="Google Shape;5383;p82"/>
            <p:cNvSpPr/>
            <p:nvPr/>
          </p:nvSpPr>
          <p:spPr>
            <a:xfrm>
              <a:off x="4356253" y="2378487"/>
              <a:ext cx="218400" cy="218400"/>
            </a:xfrm>
            <a:prstGeom prst="ellipse">
              <a:avLst/>
            </a:prstGeom>
            <a:solidFill>
              <a:srgbClr val="93C47D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4" name="Google Shape;5384;p82"/>
            <p:cNvSpPr/>
            <p:nvPr/>
          </p:nvSpPr>
          <p:spPr>
            <a:xfrm>
              <a:off x="4899615" y="2947749"/>
              <a:ext cx="218400" cy="218400"/>
            </a:xfrm>
            <a:prstGeom prst="ellipse">
              <a:avLst/>
            </a:prstGeom>
            <a:solidFill>
              <a:srgbClr val="D5A6BD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5" name="Google Shape;5385;p82"/>
            <p:cNvSpPr/>
            <p:nvPr/>
          </p:nvSpPr>
          <p:spPr>
            <a:xfrm>
              <a:off x="4541961" y="3387935"/>
              <a:ext cx="218400" cy="218400"/>
            </a:xfrm>
            <a:prstGeom prst="ellipse">
              <a:avLst/>
            </a:prstGeom>
            <a:solidFill>
              <a:srgbClr val="6FA8DC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6" name="Google Shape;5386;p82"/>
            <p:cNvSpPr/>
            <p:nvPr/>
          </p:nvSpPr>
          <p:spPr>
            <a:xfrm>
              <a:off x="4760505" y="2705340"/>
              <a:ext cx="125100" cy="1251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7" name="Google Shape;5387;p82"/>
            <p:cNvSpPr/>
            <p:nvPr/>
          </p:nvSpPr>
          <p:spPr>
            <a:xfrm>
              <a:off x="4574797" y="2994415"/>
              <a:ext cx="125100" cy="1251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8" name="Google Shape;5388;p82"/>
            <p:cNvSpPr/>
            <p:nvPr/>
          </p:nvSpPr>
          <p:spPr>
            <a:xfrm>
              <a:off x="4790447" y="2452319"/>
              <a:ext cx="70800" cy="708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9" name="Google Shape;5389;p82"/>
            <p:cNvSpPr/>
            <p:nvPr/>
          </p:nvSpPr>
          <p:spPr>
            <a:xfrm>
              <a:off x="4194589" y="3461767"/>
              <a:ext cx="70800" cy="708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0" name="Google Shape;5390;p82"/>
            <p:cNvSpPr/>
            <p:nvPr/>
          </p:nvSpPr>
          <p:spPr>
            <a:xfrm>
              <a:off x="4194589" y="2581396"/>
              <a:ext cx="70800" cy="708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91" name="Google Shape;5391;p82"/>
          <p:cNvGrpSpPr/>
          <p:nvPr/>
        </p:nvGrpSpPr>
        <p:grpSpPr>
          <a:xfrm>
            <a:off x="2734028" y="4075287"/>
            <a:ext cx="464436" cy="464436"/>
            <a:chOff x="3764048" y="2224021"/>
            <a:chExt cx="1508400" cy="1508400"/>
          </a:xfrm>
        </p:grpSpPr>
        <p:sp>
          <p:nvSpPr>
            <p:cNvPr id="5392" name="Google Shape;5392;p82"/>
            <p:cNvSpPr/>
            <p:nvPr/>
          </p:nvSpPr>
          <p:spPr>
            <a:xfrm>
              <a:off x="3764048" y="2224021"/>
              <a:ext cx="1508400" cy="15084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3" name="Google Shape;5393;p82"/>
            <p:cNvSpPr/>
            <p:nvPr/>
          </p:nvSpPr>
          <p:spPr>
            <a:xfrm>
              <a:off x="3855211" y="2833844"/>
              <a:ext cx="501000" cy="501000"/>
            </a:xfrm>
            <a:prstGeom prst="ellipse">
              <a:avLst/>
            </a:prstGeom>
            <a:solidFill>
              <a:srgbClr val="E69138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4" name="Google Shape;5394;p82"/>
            <p:cNvSpPr/>
            <p:nvPr/>
          </p:nvSpPr>
          <p:spPr>
            <a:xfrm>
              <a:off x="3968741" y="3006596"/>
              <a:ext cx="214200" cy="214200"/>
            </a:xfrm>
            <a:prstGeom prst="ellipse">
              <a:avLst/>
            </a:prstGeom>
            <a:solidFill>
              <a:srgbClr val="B45F0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5" name="Google Shape;5395;p82"/>
            <p:cNvSpPr/>
            <p:nvPr/>
          </p:nvSpPr>
          <p:spPr>
            <a:xfrm>
              <a:off x="4356253" y="2378487"/>
              <a:ext cx="218400" cy="218400"/>
            </a:xfrm>
            <a:prstGeom prst="ellipse">
              <a:avLst/>
            </a:prstGeom>
            <a:solidFill>
              <a:srgbClr val="93C47D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6" name="Google Shape;5396;p82"/>
            <p:cNvSpPr/>
            <p:nvPr/>
          </p:nvSpPr>
          <p:spPr>
            <a:xfrm>
              <a:off x="4899615" y="2947749"/>
              <a:ext cx="218400" cy="218400"/>
            </a:xfrm>
            <a:prstGeom prst="ellipse">
              <a:avLst/>
            </a:prstGeom>
            <a:solidFill>
              <a:srgbClr val="D5A6BD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7" name="Google Shape;5397;p82"/>
            <p:cNvSpPr/>
            <p:nvPr/>
          </p:nvSpPr>
          <p:spPr>
            <a:xfrm>
              <a:off x="4541961" y="3387935"/>
              <a:ext cx="218400" cy="218400"/>
            </a:xfrm>
            <a:prstGeom prst="ellipse">
              <a:avLst/>
            </a:prstGeom>
            <a:solidFill>
              <a:srgbClr val="6FA8DC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8" name="Google Shape;5398;p82"/>
            <p:cNvSpPr/>
            <p:nvPr/>
          </p:nvSpPr>
          <p:spPr>
            <a:xfrm>
              <a:off x="4760505" y="2705340"/>
              <a:ext cx="125100" cy="1251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9" name="Google Shape;5399;p82"/>
            <p:cNvSpPr/>
            <p:nvPr/>
          </p:nvSpPr>
          <p:spPr>
            <a:xfrm>
              <a:off x="4574797" y="2994415"/>
              <a:ext cx="125100" cy="1251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0" name="Google Shape;5400;p82"/>
            <p:cNvSpPr/>
            <p:nvPr/>
          </p:nvSpPr>
          <p:spPr>
            <a:xfrm>
              <a:off x="4790447" y="2452319"/>
              <a:ext cx="70800" cy="708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1" name="Google Shape;5401;p82"/>
            <p:cNvSpPr/>
            <p:nvPr/>
          </p:nvSpPr>
          <p:spPr>
            <a:xfrm>
              <a:off x="4194589" y="3461767"/>
              <a:ext cx="70800" cy="708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2" name="Google Shape;5402;p82"/>
            <p:cNvSpPr/>
            <p:nvPr/>
          </p:nvSpPr>
          <p:spPr>
            <a:xfrm>
              <a:off x="4194589" y="2581396"/>
              <a:ext cx="70800" cy="708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03" name="Google Shape;5403;p82"/>
          <p:cNvGrpSpPr/>
          <p:nvPr/>
        </p:nvGrpSpPr>
        <p:grpSpPr>
          <a:xfrm>
            <a:off x="2732563" y="5308821"/>
            <a:ext cx="467371" cy="467371"/>
            <a:chOff x="608800" y="2095000"/>
            <a:chExt cx="3364800" cy="3364800"/>
          </a:xfrm>
        </p:grpSpPr>
        <p:sp>
          <p:nvSpPr>
            <p:cNvPr id="5404" name="Google Shape;5404;p82"/>
            <p:cNvSpPr/>
            <p:nvPr/>
          </p:nvSpPr>
          <p:spPr>
            <a:xfrm>
              <a:off x="608800" y="2095000"/>
              <a:ext cx="3364800" cy="33648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5" name="Google Shape;5405;p82"/>
            <p:cNvSpPr/>
            <p:nvPr/>
          </p:nvSpPr>
          <p:spPr>
            <a:xfrm>
              <a:off x="812152" y="3455300"/>
              <a:ext cx="1117800" cy="11178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6" name="Google Shape;5406;p82"/>
            <p:cNvSpPr/>
            <p:nvPr/>
          </p:nvSpPr>
          <p:spPr>
            <a:xfrm>
              <a:off x="1065396" y="3840649"/>
              <a:ext cx="477600" cy="4779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7" name="Google Shape;5407;p82"/>
            <p:cNvSpPr/>
            <p:nvPr/>
          </p:nvSpPr>
          <p:spPr>
            <a:xfrm>
              <a:off x="1929800" y="2439558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8" name="Google Shape;5408;p82"/>
            <p:cNvSpPr/>
            <p:nvPr/>
          </p:nvSpPr>
          <p:spPr>
            <a:xfrm>
              <a:off x="3141850" y="3709383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9" name="Google Shape;5409;p82"/>
            <p:cNvSpPr/>
            <p:nvPr/>
          </p:nvSpPr>
          <p:spPr>
            <a:xfrm>
              <a:off x="2344050" y="4691283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0" name="Google Shape;5410;p82"/>
            <p:cNvSpPr/>
            <p:nvPr/>
          </p:nvSpPr>
          <p:spPr>
            <a:xfrm>
              <a:off x="2831545" y="3168653"/>
              <a:ext cx="279300" cy="2793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1" name="Google Shape;5411;p82"/>
            <p:cNvSpPr/>
            <p:nvPr/>
          </p:nvSpPr>
          <p:spPr>
            <a:xfrm>
              <a:off x="2417295" y="3813478"/>
              <a:ext cx="279300" cy="2793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2" name="Google Shape;5412;p82"/>
            <p:cNvSpPr/>
            <p:nvPr/>
          </p:nvSpPr>
          <p:spPr>
            <a:xfrm>
              <a:off x="2898335" y="2604252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3" name="Google Shape;5413;p82"/>
            <p:cNvSpPr/>
            <p:nvPr/>
          </p:nvSpPr>
          <p:spPr>
            <a:xfrm>
              <a:off x="1569185" y="4855977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4" name="Google Shape;5414;p82"/>
            <p:cNvSpPr/>
            <p:nvPr/>
          </p:nvSpPr>
          <p:spPr>
            <a:xfrm>
              <a:off x="1569185" y="2892177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0" name="Google Shape;5420;p83"/>
          <p:cNvSpPr/>
          <p:nvPr/>
        </p:nvSpPr>
        <p:spPr>
          <a:xfrm>
            <a:off x="1190456" y="2765674"/>
            <a:ext cx="506700" cy="6171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421" name="Google Shape;5421;p83"/>
          <p:cNvSpPr/>
          <p:nvPr/>
        </p:nvSpPr>
        <p:spPr>
          <a:xfrm>
            <a:off x="1698190" y="2765699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422" name="Google Shape;5422;p83"/>
          <p:cNvSpPr/>
          <p:nvPr/>
        </p:nvSpPr>
        <p:spPr>
          <a:xfrm>
            <a:off x="1191325" y="2355699"/>
            <a:ext cx="506700" cy="410100"/>
          </a:xfrm>
          <a:prstGeom prst="rect">
            <a:avLst/>
          </a:prstGeom>
          <a:solidFill>
            <a:srgbClr val="2F2F2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0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423" name="Google Shape;5423;p83"/>
          <p:cNvSpPr/>
          <p:nvPr/>
        </p:nvSpPr>
        <p:spPr>
          <a:xfrm>
            <a:off x="1698301" y="2355699"/>
            <a:ext cx="506700" cy="410100"/>
          </a:xfrm>
          <a:prstGeom prst="rect">
            <a:avLst/>
          </a:prstGeom>
          <a:solidFill>
            <a:srgbClr val="2F2F2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10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424" name="Google Shape;5424;p83"/>
          <p:cNvSpPr/>
          <p:nvPr/>
        </p:nvSpPr>
        <p:spPr>
          <a:xfrm>
            <a:off x="2205277" y="2355699"/>
            <a:ext cx="506700" cy="410100"/>
          </a:xfrm>
          <a:prstGeom prst="rect">
            <a:avLst/>
          </a:prstGeom>
          <a:solidFill>
            <a:srgbClr val="2F2F2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20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425" name="Google Shape;5425;p83"/>
          <p:cNvSpPr/>
          <p:nvPr/>
        </p:nvSpPr>
        <p:spPr>
          <a:xfrm>
            <a:off x="2713252" y="2355699"/>
            <a:ext cx="506700" cy="410100"/>
          </a:xfrm>
          <a:prstGeom prst="rect">
            <a:avLst/>
          </a:prstGeom>
          <a:solidFill>
            <a:srgbClr val="3D3D3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30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426" name="Google Shape;5426;p83"/>
          <p:cNvSpPr/>
          <p:nvPr/>
        </p:nvSpPr>
        <p:spPr>
          <a:xfrm>
            <a:off x="3220229" y="2355699"/>
            <a:ext cx="506700" cy="410100"/>
          </a:xfrm>
          <a:prstGeom prst="rect">
            <a:avLst/>
          </a:prstGeom>
          <a:solidFill>
            <a:srgbClr val="3D3D3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40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427" name="Google Shape;5427;p83"/>
          <p:cNvSpPr/>
          <p:nvPr/>
        </p:nvSpPr>
        <p:spPr>
          <a:xfrm>
            <a:off x="3727205" y="2355699"/>
            <a:ext cx="506700" cy="410100"/>
          </a:xfrm>
          <a:prstGeom prst="rect">
            <a:avLst/>
          </a:prstGeom>
          <a:solidFill>
            <a:srgbClr val="3D3D3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50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428" name="Google Shape;5428;p83"/>
          <p:cNvSpPr/>
          <p:nvPr/>
        </p:nvSpPr>
        <p:spPr>
          <a:xfrm>
            <a:off x="2206285" y="2765699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429" name="Google Shape;5429;p83"/>
          <p:cNvSpPr/>
          <p:nvPr/>
        </p:nvSpPr>
        <p:spPr>
          <a:xfrm>
            <a:off x="1692187" y="1945600"/>
            <a:ext cx="5073300" cy="410100"/>
          </a:xfrm>
          <a:prstGeom prst="rect">
            <a:avLst/>
          </a:prstGeom>
          <a:solidFill>
            <a:srgbClr val="464646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 dirty="0" err="1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Roboto"/>
                <a:sym typeface="Roboto"/>
              </a:rPr>
              <a:t>週期</a:t>
            </a:r>
            <a:r>
              <a:rPr lang="en-US" sz="13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1</a:t>
            </a:r>
            <a:endParaRPr sz="1300" b="1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430" name="Google Shape;5430;p83"/>
          <p:cNvSpPr/>
          <p:nvPr/>
        </p:nvSpPr>
        <p:spPr>
          <a:xfrm>
            <a:off x="4235461" y="2355699"/>
            <a:ext cx="506700" cy="410100"/>
          </a:xfrm>
          <a:prstGeom prst="rect">
            <a:avLst/>
          </a:prstGeom>
          <a:solidFill>
            <a:srgbClr val="464646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60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431" name="Google Shape;5431;p83"/>
          <p:cNvSpPr/>
          <p:nvPr/>
        </p:nvSpPr>
        <p:spPr>
          <a:xfrm>
            <a:off x="4742437" y="2356199"/>
            <a:ext cx="506700" cy="410100"/>
          </a:xfrm>
          <a:prstGeom prst="rect">
            <a:avLst/>
          </a:prstGeom>
          <a:solidFill>
            <a:srgbClr val="464646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70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432" name="Google Shape;5432;p83"/>
          <p:cNvSpPr/>
          <p:nvPr/>
        </p:nvSpPr>
        <p:spPr>
          <a:xfrm>
            <a:off x="5249414" y="2355699"/>
            <a:ext cx="506700" cy="410100"/>
          </a:xfrm>
          <a:prstGeom prst="rect">
            <a:avLst/>
          </a:prstGeom>
          <a:solidFill>
            <a:srgbClr val="464646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80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433" name="Google Shape;5433;p83"/>
          <p:cNvSpPr/>
          <p:nvPr/>
        </p:nvSpPr>
        <p:spPr>
          <a:xfrm>
            <a:off x="5756789" y="2356199"/>
            <a:ext cx="506700" cy="410100"/>
          </a:xfrm>
          <a:prstGeom prst="rect">
            <a:avLst/>
          </a:prstGeom>
          <a:solidFill>
            <a:srgbClr val="505050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90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434" name="Google Shape;5434;p83"/>
          <p:cNvSpPr/>
          <p:nvPr/>
        </p:nvSpPr>
        <p:spPr>
          <a:xfrm>
            <a:off x="6263765" y="2355699"/>
            <a:ext cx="506700" cy="410100"/>
          </a:xfrm>
          <a:prstGeom prst="rect">
            <a:avLst/>
          </a:prstGeom>
          <a:solidFill>
            <a:srgbClr val="505050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100</a:t>
            </a:r>
            <a:endParaRPr sz="12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435" name="Google Shape;5435;p83"/>
          <p:cNvSpPr/>
          <p:nvPr/>
        </p:nvSpPr>
        <p:spPr>
          <a:xfrm>
            <a:off x="6770742" y="2355699"/>
            <a:ext cx="506700" cy="410100"/>
          </a:xfrm>
          <a:prstGeom prst="rect">
            <a:avLst/>
          </a:prstGeom>
          <a:solidFill>
            <a:srgbClr val="505050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110</a:t>
            </a:r>
            <a:endParaRPr sz="12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436" name="Google Shape;5436;p83"/>
          <p:cNvSpPr/>
          <p:nvPr/>
        </p:nvSpPr>
        <p:spPr>
          <a:xfrm>
            <a:off x="346575" y="3382034"/>
            <a:ext cx="846300" cy="617100"/>
          </a:xfrm>
          <a:prstGeom prst="rect">
            <a:avLst/>
          </a:prstGeom>
          <a:solidFill>
            <a:srgbClr val="2F2F2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Cell 1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70 ms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437" name="Google Shape;5437;p83"/>
          <p:cNvSpPr/>
          <p:nvPr/>
        </p:nvSpPr>
        <p:spPr>
          <a:xfrm>
            <a:off x="346575" y="3998729"/>
            <a:ext cx="846300" cy="617100"/>
          </a:xfrm>
          <a:prstGeom prst="rect">
            <a:avLst/>
          </a:prstGeom>
          <a:solidFill>
            <a:srgbClr val="3D3D3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Cell 2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30 ms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438" name="Google Shape;5438;p83"/>
          <p:cNvSpPr/>
          <p:nvPr/>
        </p:nvSpPr>
        <p:spPr>
          <a:xfrm>
            <a:off x="346575" y="4615200"/>
            <a:ext cx="846300" cy="617100"/>
          </a:xfrm>
          <a:prstGeom prst="rect">
            <a:avLst/>
          </a:prstGeom>
          <a:solidFill>
            <a:srgbClr val="41414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Cell 3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70 ms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439" name="Google Shape;5439;p83"/>
          <p:cNvSpPr/>
          <p:nvPr/>
        </p:nvSpPr>
        <p:spPr>
          <a:xfrm>
            <a:off x="346575" y="5231873"/>
            <a:ext cx="846300" cy="617100"/>
          </a:xfrm>
          <a:prstGeom prst="rect">
            <a:avLst/>
          </a:prstGeom>
          <a:solidFill>
            <a:srgbClr val="41414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Cell 4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30 ms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440" name="Google Shape;5440;p83"/>
          <p:cNvSpPr/>
          <p:nvPr/>
        </p:nvSpPr>
        <p:spPr>
          <a:xfrm>
            <a:off x="346580" y="2355574"/>
            <a:ext cx="846300" cy="1027200"/>
          </a:xfrm>
          <a:prstGeom prst="rect">
            <a:avLst/>
          </a:prstGeom>
          <a:solidFill>
            <a:srgbClr val="2F2F2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Map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100 ms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441" name="Google Shape;5441;p83"/>
          <p:cNvSpPr/>
          <p:nvPr/>
        </p:nvSpPr>
        <p:spPr>
          <a:xfrm>
            <a:off x="7278995" y="2355699"/>
            <a:ext cx="506700" cy="410100"/>
          </a:xfrm>
          <a:prstGeom prst="rect">
            <a:avLst/>
          </a:prstGeom>
          <a:solidFill>
            <a:srgbClr val="2F2F2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120</a:t>
            </a:r>
            <a:endParaRPr sz="12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442" name="Google Shape;5442;p83"/>
          <p:cNvSpPr/>
          <p:nvPr/>
        </p:nvSpPr>
        <p:spPr>
          <a:xfrm>
            <a:off x="7785972" y="2355699"/>
            <a:ext cx="506700" cy="410100"/>
          </a:xfrm>
          <a:prstGeom prst="rect">
            <a:avLst/>
          </a:prstGeom>
          <a:solidFill>
            <a:srgbClr val="2F2F2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130</a:t>
            </a:r>
            <a:endParaRPr sz="12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443" name="Google Shape;5443;p83"/>
          <p:cNvSpPr/>
          <p:nvPr/>
        </p:nvSpPr>
        <p:spPr>
          <a:xfrm>
            <a:off x="8292948" y="2355699"/>
            <a:ext cx="506700" cy="410100"/>
          </a:xfrm>
          <a:prstGeom prst="rect">
            <a:avLst/>
          </a:prstGeom>
          <a:solidFill>
            <a:srgbClr val="2F2F2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140</a:t>
            </a:r>
            <a:endParaRPr sz="12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444" name="Google Shape;5444;p83"/>
          <p:cNvSpPr/>
          <p:nvPr/>
        </p:nvSpPr>
        <p:spPr>
          <a:xfrm>
            <a:off x="6781252" y="1945600"/>
            <a:ext cx="5062200" cy="410100"/>
          </a:xfrm>
          <a:prstGeom prst="rect">
            <a:avLst/>
          </a:prstGeom>
          <a:solidFill>
            <a:srgbClr val="3D3D3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 dirty="0" err="1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Roboto"/>
                <a:sym typeface="Roboto"/>
              </a:rPr>
              <a:t>週期</a:t>
            </a:r>
            <a:r>
              <a:rPr lang="en-US" sz="13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2</a:t>
            </a:r>
            <a:endParaRPr sz="1300" b="1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445" name="Google Shape;5445;p83"/>
          <p:cNvSpPr/>
          <p:nvPr/>
        </p:nvSpPr>
        <p:spPr>
          <a:xfrm>
            <a:off x="8801202" y="2355699"/>
            <a:ext cx="506700" cy="410100"/>
          </a:xfrm>
          <a:prstGeom prst="rect">
            <a:avLst/>
          </a:prstGeom>
          <a:solidFill>
            <a:srgbClr val="3D3D3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150</a:t>
            </a:r>
            <a:endParaRPr sz="12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446" name="Google Shape;5446;p83"/>
          <p:cNvSpPr/>
          <p:nvPr/>
        </p:nvSpPr>
        <p:spPr>
          <a:xfrm>
            <a:off x="9308178" y="2355699"/>
            <a:ext cx="506700" cy="410100"/>
          </a:xfrm>
          <a:prstGeom prst="rect">
            <a:avLst/>
          </a:prstGeom>
          <a:solidFill>
            <a:srgbClr val="3D3D3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160</a:t>
            </a:r>
            <a:endParaRPr sz="12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447" name="Google Shape;5447;p83"/>
          <p:cNvSpPr/>
          <p:nvPr/>
        </p:nvSpPr>
        <p:spPr>
          <a:xfrm>
            <a:off x="9815154" y="2355699"/>
            <a:ext cx="506700" cy="410100"/>
          </a:xfrm>
          <a:prstGeom prst="rect">
            <a:avLst/>
          </a:prstGeom>
          <a:solidFill>
            <a:srgbClr val="3D3D3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170</a:t>
            </a:r>
            <a:endParaRPr sz="12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448" name="Google Shape;5448;p83"/>
          <p:cNvSpPr/>
          <p:nvPr/>
        </p:nvSpPr>
        <p:spPr>
          <a:xfrm>
            <a:off x="10322104" y="2355699"/>
            <a:ext cx="506700" cy="410100"/>
          </a:xfrm>
          <a:prstGeom prst="rect">
            <a:avLst/>
          </a:prstGeom>
          <a:solidFill>
            <a:srgbClr val="3D3D3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180</a:t>
            </a:r>
            <a:endParaRPr sz="12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449" name="Google Shape;5449;p83"/>
          <p:cNvSpPr/>
          <p:nvPr/>
        </p:nvSpPr>
        <p:spPr>
          <a:xfrm>
            <a:off x="10829081" y="2355699"/>
            <a:ext cx="506700" cy="410100"/>
          </a:xfrm>
          <a:prstGeom prst="rect">
            <a:avLst/>
          </a:prstGeom>
          <a:solidFill>
            <a:srgbClr val="3D3D3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190</a:t>
            </a:r>
            <a:endParaRPr sz="12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450" name="Google Shape;5450;p83"/>
          <p:cNvSpPr/>
          <p:nvPr/>
        </p:nvSpPr>
        <p:spPr>
          <a:xfrm>
            <a:off x="11336057" y="2355699"/>
            <a:ext cx="506700" cy="410100"/>
          </a:xfrm>
          <a:prstGeom prst="rect">
            <a:avLst/>
          </a:prstGeom>
          <a:solidFill>
            <a:srgbClr val="3D3D3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200</a:t>
            </a:r>
            <a:endParaRPr sz="12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451" name="Google Shape;5451;p83"/>
          <p:cNvSpPr/>
          <p:nvPr/>
        </p:nvSpPr>
        <p:spPr>
          <a:xfrm>
            <a:off x="2713045" y="2765674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452" name="Google Shape;5452;p83"/>
          <p:cNvSpPr/>
          <p:nvPr/>
        </p:nvSpPr>
        <p:spPr>
          <a:xfrm>
            <a:off x="3220778" y="2765699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453" name="Google Shape;5453;p83"/>
          <p:cNvSpPr/>
          <p:nvPr/>
        </p:nvSpPr>
        <p:spPr>
          <a:xfrm>
            <a:off x="3728873" y="2765699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454" name="Google Shape;5454;p83"/>
          <p:cNvSpPr/>
          <p:nvPr/>
        </p:nvSpPr>
        <p:spPr>
          <a:xfrm>
            <a:off x="4232048" y="2765674"/>
            <a:ext cx="506700" cy="617100"/>
          </a:xfrm>
          <a:prstGeom prst="rect">
            <a:avLst/>
          </a:prstGeom>
          <a:solidFill>
            <a:srgbClr val="4424B5">
              <a:alpha val="49800"/>
            </a:srgb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455" name="Google Shape;5455;p83"/>
          <p:cNvSpPr/>
          <p:nvPr/>
        </p:nvSpPr>
        <p:spPr>
          <a:xfrm>
            <a:off x="4739782" y="2765699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456" name="Google Shape;5456;p83"/>
          <p:cNvSpPr/>
          <p:nvPr/>
        </p:nvSpPr>
        <p:spPr>
          <a:xfrm>
            <a:off x="5247876" y="2765699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457" name="Google Shape;5457;p83"/>
          <p:cNvSpPr/>
          <p:nvPr/>
        </p:nvSpPr>
        <p:spPr>
          <a:xfrm>
            <a:off x="5757042" y="2765674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458" name="Google Shape;5458;p83"/>
          <p:cNvSpPr/>
          <p:nvPr/>
        </p:nvSpPr>
        <p:spPr>
          <a:xfrm>
            <a:off x="6264776" y="2765699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459" name="Google Shape;5459;p83"/>
          <p:cNvSpPr/>
          <p:nvPr/>
        </p:nvSpPr>
        <p:spPr>
          <a:xfrm>
            <a:off x="6772871" y="2765699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460" name="Google Shape;5460;p83"/>
          <p:cNvSpPr/>
          <p:nvPr/>
        </p:nvSpPr>
        <p:spPr>
          <a:xfrm>
            <a:off x="7279631" y="2765674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461" name="Google Shape;5461;p83"/>
          <p:cNvSpPr/>
          <p:nvPr/>
        </p:nvSpPr>
        <p:spPr>
          <a:xfrm>
            <a:off x="7787364" y="2765699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462" name="Google Shape;5462;p83"/>
          <p:cNvSpPr/>
          <p:nvPr/>
        </p:nvSpPr>
        <p:spPr>
          <a:xfrm>
            <a:off x="8295459" y="2765699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463" name="Google Shape;5463;p83"/>
          <p:cNvSpPr/>
          <p:nvPr/>
        </p:nvSpPr>
        <p:spPr>
          <a:xfrm>
            <a:off x="8798634" y="2765674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464" name="Google Shape;5464;p83"/>
          <p:cNvSpPr/>
          <p:nvPr/>
        </p:nvSpPr>
        <p:spPr>
          <a:xfrm>
            <a:off x="9306368" y="2765699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465" name="Google Shape;5465;p83"/>
          <p:cNvSpPr/>
          <p:nvPr/>
        </p:nvSpPr>
        <p:spPr>
          <a:xfrm>
            <a:off x="9814462" y="2765699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466" name="Google Shape;5466;p83"/>
          <p:cNvSpPr/>
          <p:nvPr/>
        </p:nvSpPr>
        <p:spPr>
          <a:xfrm>
            <a:off x="10322523" y="2765674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467" name="Google Shape;5467;p83"/>
          <p:cNvSpPr/>
          <p:nvPr/>
        </p:nvSpPr>
        <p:spPr>
          <a:xfrm>
            <a:off x="10830257" y="2765699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468" name="Google Shape;5468;p83"/>
          <p:cNvSpPr/>
          <p:nvPr/>
        </p:nvSpPr>
        <p:spPr>
          <a:xfrm>
            <a:off x="11338352" y="2765699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469" name="Google Shape;5469;p83"/>
          <p:cNvSpPr/>
          <p:nvPr/>
        </p:nvSpPr>
        <p:spPr>
          <a:xfrm>
            <a:off x="1189818" y="3382186"/>
            <a:ext cx="506700" cy="6171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470" name="Google Shape;5470;p83"/>
          <p:cNvSpPr/>
          <p:nvPr/>
        </p:nvSpPr>
        <p:spPr>
          <a:xfrm>
            <a:off x="1697552" y="3382211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471" name="Google Shape;5471;p83"/>
          <p:cNvSpPr/>
          <p:nvPr/>
        </p:nvSpPr>
        <p:spPr>
          <a:xfrm>
            <a:off x="2205647" y="3382211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472" name="Google Shape;5472;p83"/>
          <p:cNvSpPr/>
          <p:nvPr/>
        </p:nvSpPr>
        <p:spPr>
          <a:xfrm>
            <a:off x="2712406" y="3382186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473" name="Google Shape;5473;p83"/>
          <p:cNvSpPr/>
          <p:nvPr/>
        </p:nvSpPr>
        <p:spPr>
          <a:xfrm>
            <a:off x="3220140" y="3382211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474" name="Google Shape;5474;p83"/>
          <p:cNvSpPr/>
          <p:nvPr/>
        </p:nvSpPr>
        <p:spPr>
          <a:xfrm>
            <a:off x="3728235" y="3382211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475" name="Google Shape;5475;p83"/>
          <p:cNvSpPr/>
          <p:nvPr/>
        </p:nvSpPr>
        <p:spPr>
          <a:xfrm>
            <a:off x="4231409" y="3382186"/>
            <a:ext cx="506700" cy="617100"/>
          </a:xfrm>
          <a:prstGeom prst="rect">
            <a:avLst/>
          </a:prstGeom>
          <a:solidFill>
            <a:srgbClr val="4424B5">
              <a:alpha val="49800"/>
            </a:srgb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476" name="Google Shape;5476;p83"/>
          <p:cNvSpPr/>
          <p:nvPr/>
        </p:nvSpPr>
        <p:spPr>
          <a:xfrm>
            <a:off x="4739143" y="338221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477" name="Google Shape;5477;p83"/>
          <p:cNvSpPr/>
          <p:nvPr/>
        </p:nvSpPr>
        <p:spPr>
          <a:xfrm>
            <a:off x="5247238" y="338221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478" name="Google Shape;5478;p83"/>
          <p:cNvSpPr/>
          <p:nvPr/>
        </p:nvSpPr>
        <p:spPr>
          <a:xfrm>
            <a:off x="5756404" y="33821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479" name="Google Shape;5479;p83"/>
          <p:cNvSpPr/>
          <p:nvPr/>
        </p:nvSpPr>
        <p:spPr>
          <a:xfrm>
            <a:off x="6264138" y="338221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480" name="Google Shape;5480;p83"/>
          <p:cNvSpPr/>
          <p:nvPr/>
        </p:nvSpPr>
        <p:spPr>
          <a:xfrm>
            <a:off x="6772233" y="338221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481" name="Google Shape;5481;p83"/>
          <p:cNvSpPr/>
          <p:nvPr/>
        </p:nvSpPr>
        <p:spPr>
          <a:xfrm>
            <a:off x="7278992" y="33821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482" name="Google Shape;5482;p83"/>
          <p:cNvSpPr/>
          <p:nvPr/>
        </p:nvSpPr>
        <p:spPr>
          <a:xfrm>
            <a:off x="7786726" y="338221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483" name="Google Shape;5483;p83"/>
          <p:cNvSpPr/>
          <p:nvPr/>
        </p:nvSpPr>
        <p:spPr>
          <a:xfrm>
            <a:off x="8294821" y="338221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484" name="Google Shape;5484;p83"/>
          <p:cNvSpPr/>
          <p:nvPr/>
        </p:nvSpPr>
        <p:spPr>
          <a:xfrm>
            <a:off x="8797995" y="33821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485" name="Google Shape;5485;p83"/>
          <p:cNvSpPr/>
          <p:nvPr/>
        </p:nvSpPr>
        <p:spPr>
          <a:xfrm>
            <a:off x="9305729" y="338221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486" name="Google Shape;5486;p83"/>
          <p:cNvSpPr/>
          <p:nvPr/>
        </p:nvSpPr>
        <p:spPr>
          <a:xfrm>
            <a:off x="9813824" y="338221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487" name="Google Shape;5487;p83"/>
          <p:cNvSpPr/>
          <p:nvPr/>
        </p:nvSpPr>
        <p:spPr>
          <a:xfrm>
            <a:off x="10321885" y="33821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488" name="Google Shape;5488;p83"/>
          <p:cNvSpPr/>
          <p:nvPr/>
        </p:nvSpPr>
        <p:spPr>
          <a:xfrm>
            <a:off x="10829619" y="338221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489" name="Google Shape;5489;p83"/>
          <p:cNvSpPr/>
          <p:nvPr/>
        </p:nvSpPr>
        <p:spPr>
          <a:xfrm>
            <a:off x="11337714" y="338221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490" name="Google Shape;5490;p83"/>
          <p:cNvSpPr/>
          <p:nvPr/>
        </p:nvSpPr>
        <p:spPr>
          <a:xfrm>
            <a:off x="1189813" y="4009332"/>
            <a:ext cx="503700" cy="6135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491" name="Google Shape;5491;p83"/>
          <p:cNvSpPr/>
          <p:nvPr/>
        </p:nvSpPr>
        <p:spPr>
          <a:xfrm>
            <a:off x="1697552" y="3998786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492" name="Google Shape;5492;p83"/>
          <p:cNvSpPr/>
          <p:nvPr/>
        </p:nvSpPr>
        <p:spPr>
          <a:xfrm>
            <a:off x="2205647" y="3998786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493" name="Google Shape;5493;p83"/>
          <p:cNvSpPr/>
          <p:nvPr/>
        </p:nvSpPr>
        <p:spPr>
          <a:xfrm>
            <a:off x="2712406" y="3998761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494" name="Google Shape;5494;p83"/>
          <p:cNvSpPr/>
          <p:nvPr/>
        </p:nvSpPr>
        <p:spPr>
          <a:xfrm>
            <a:off x="3220140" y="3998786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495" name="Google Shape;5495;p83"/>
          <p:cNvSpPr/>
          <p:nvPr/>
        </p:nvSpPr>
        <p:spPr>
          <a:xfrm>
            <a:off x="3728235" y="3998786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496" name="Google Shape;5496;p83"/>
          <p:cNvSpPr/>
          <p:nvPr/>
        </p:nvSpPr>
        <p:spPr>
          <a:xfrm>
            <a:off x="4231409" y="3998761"/>
            <a:ext cx="506700" cy="617100"/>
          </a:xfrm>
          <a:prstGeom prst="rect">
            <a:avLst/>
          </a:prstGeom>
          <a:solidFill>
            <a:srgbClr val="4424B5">
              <a:alpha val="49800"/>
            </a:srgb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497" name="Google Shape;5497;p83"/>
          <p:cNvSpPr/>
          <p:nvPr/>
        </p:nvSpPr>
        <p:spPr>
          <a:xfrm>
            <a:off x="4739143" y="39987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498" name="Google Shape;5498;p83"/>
          <p:cNvSpPr/>
          <p:nvPr/>
        </p:nvSpPr>
        <p:spPr>
          <a:xfrm>
            <a:off x="5247238" y="39987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499" name="Google Shape;5499;p83"/>
          <p:cNvSpPr/>
          <p:nvPr/>
        </p:nvSpPr>
        <p:spPr>
          <a:xfrm>
            <a:off x="5756404" y="3998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500" name="Google Shape;5500;p83"/>
          <p:cNvSpPr/>
          <p:nvPr/>
        </p:nvSpPr>
        <p:spPr>
          <a:xfrm>
            <a:off x="6264138" y="39987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501" name="Google Shape;5501;p83"/>
          <p:cNvSpPr/>
          <p:nvPr/>
        </p:nvSpPr>
        <p:spPr>
          <a:xfrm>
            <a:off x="6772233" y="39987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502" name="Google Shape;5502;p83"/>
          <p:cNvSpPr/>
          <p:nvPr/>
        </p:nvSpPr>
        <p:spPr>
          <a:xfrm>
            <a:off x="7278992" y="3998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503" name="Google Shape;5503;p83"/>
          <p:cNvSpPr/>
          <p:nvPr/>
        </p:nvSpPr>
        <p:spPr>
          <a:xfrm>
            <a:off x="7786726" y="39987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504" name="Google Shape;5504;p83"/>
          <p:cNvSpPr/>
          <p:nvPr/>
        </p:nvSpPr>
        <p:spPr>
          <a:xfrm>
            <a:off x="8294821" y="39987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505" name="Google Shape;5505;p83"/>
          <p:cNvSpPr/>
          <p:nvPr/>
        </p:nvSpPr>
        <p:spPr>
          <a:xfrm>
            <a:off x="8797995" y="3998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506" name="Google Shape;5506;p83"/>
          <p:cNvSpPr/>
          <p:nvPr/>
        </p:nvSpPr>
        <p:spPr>
          <a:xfrm>
            <a:off x="9305729" y="39987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507" name="Google Shape;5507;p83"/>
          <p:cNvSpPr/>
          <p:nvPr/>
        </p:nvSpPr>
        <p:spPr>
          <a:xfrm>
            <a:off x="9813824" y="39987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508" name="Google Shape;5508;p83"/>
          <p:cNvSpPr/>
          <p:nvPr/>
        </p:nvSpPr>
        <p:spPr>
          <a:xfrm>
            <a:off x="10321885" y="3998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509" name="Google Shape;5509;p83"/>
          <p:cNvSpPr/>
          <p:nvPr/>
        </p:nvSpPr>
        <p:spPr>
          <a:xfrm>
            <a:off x="10829619" y="39987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510" name="Google Shape;5510;p83"/>
          <p:cNvSpPr/>
          <p:nvPr/>
        </p:nvSpPr>
        <p:spPr>
          <a:xfrm>
            <a:off x="11337714" y="39987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511" name="Google Shape;5511;p83"/>
          <p:cNvSpPr/>
          <p:nvPr/>
        </p:nvSpPr>
        <p:spPr>
          <a:xfrm>
            <a:off x="1190825" y="4615736"/>
            <a:ext cx="506700" cy="6171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512" name="Google Shape;5512;p83"/>
          <p:cNvSpPr/>
          <p:nvPr/>
        </p:nvSpPr>
        <p:spPr>
          <a:xfrm>
            <a:off x="1698558" y="4615761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513" name="Google Shape;5513;p83"/>
          <p:cNvSpPr/>
          <p:nvPr/>
        </p:nvSpPr>
        <p:spPr>
          <a:xfrm>
            <a:off x="2206653" y="4615761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514" name="Google Shape;5514;p83"/>
          <p:cNvSpPr/>
          <p:nvPr/>
        </p:nvSpPr>
        <p:spPr>
          <a:xfrm>
            <a:off x="2713413" y="4615736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515" name="Google Shape;5515;p83"/>
          <p:cNvSpPr/>
          <p:nvPr/>
        </p:nvSpPr>
        <p:spPr>
          <a:xfrm>
            <a:off x="3221147" y="4615761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516" name="Google Shape;5516;p83"/>
          <p:cNvSpPr/>
          <p:nvPr/>
        </p:nvSpPr>
        <p:spPr>
          <a:xfrm>
            <a:off x="3729241" y="4615761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517" name="Google Shape;5517;p83"/>
          <p:cNvSpPr/>
          <p:nvPr/>
        </p:nvSpPr>
        <p:spPr>
          <a:xfrm>
            <a:off x="4232416" y="4615736"/>
            <a:ext cx="506700" cy="617100"/>
          </a:xfrm>
          <a:prstGeom prst="rect">
            <a:avLst/>
          </a:prstGeom>
          <a:solidFill>
            <a:srgbClr val="4424B5">
              <a:alpha val="49800"/>
            </a:srgb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518" name="Google Shape;5518;p83"/>
          <p:cNvSpPr/>
          <p:nvPr/>
        </p:nvSpPr>
        <p:spPr>
          <a:xfrm>
            <a:off x="4740150" y="4615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519" name="Google Shape;5519;p83"/>
          <p:cNvSpPr/>
          <p:nvPr/>
        </p:nvSpPr>
        <p:spPr>
          <a:xfrm>
            <a:off x="5248245" y="4615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520" name="Google Shape;5520;p83"/>
          <p:cNvSpPr/>
          <p:nvPr/>
        </p:nvSpPr>
        <p:spPr>
          <a:xfrm>
            <a:off x="5757411" y="461573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521" name="Google Shape;5521;p83"/>
          <p:cNvSpPr/>
          <p:nvPr/>
        </p:nvSpPr>
        <p:spPr>
          <a:xfrm>
            <a:off x="6265144" y="4615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522" name="Google Shape;5522;p83"/>
          <p:cNvSpPr/>
          <p:nvPr/>
        </p:nvSpPr>
        <p:spPr>
          <a:xfrm>
            <a:off x="6773239" y="4615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523" name="Google Shape;5523;p83"/>
          <p:cNvSpPr/>
          <p:nvPr/>
        </p:nvSpPr>
        <p:spPr>
          <a:xfrm>
            <a:off x="7279999" y="461573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524" name="Google Shape;5524;p83"/>
          <p:cNvSpPr/>
          <p:nvPr/>
        </p:nvSpPr>
        <p:spPr>
          <a:xfrm>
            <a:off x="7787733" y="4615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525" name="Google Shape;5525;p83"/>
          <p:cNvSpPr/>
          <p:nvPr/>
        </p:nvSpPr>
        <p:spPr>
          <a:xfrm>
            <a:off x="8295827" y="4615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526" name="Google Shape;5526;p83"/>
          <p:cNvSpPr/>
          <p:nvPr/>
        </p:nvSpPr>
        <p:spPr>
          <a:xfrm>
            <a:off x="8799002" y="461573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527" name="Google Shape;5527;p83"/>
          <p:cNvSpPr/>
          <p:nvPr/>
        </p:nvSpPr>
        <p:spPr>
          <a:xfrm>
            <a:off x="9306736" y="4615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528" name="Google Shape;5528;p83"/>
          <p:cNvSpPr/>
          <p:nvPr/>
        </p:nvSpPr>
        <p:spPr>
          <a:xfrm>
            <a:off x="9814831" y="4615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529" name="Google Shape;5529;p83"/>
          <p:cNvSpPr/>
          <p:nvPr/>
        </p:nvSpPr>
        <p:spPr>
          <a:xfrm>
            <a:off x="10322892" y="461573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530" name="Google Shape;5530;p83"/>
          <p:cNvSpPr/>
          <p:nvPr/>
        </p:nvSpPr>
        <p:spPr>
          <a:xfrm>
            <a:off x="10830625" y="4615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531" name="Google Shape;5531;p83"/>
          <p:cNvSpPr/>
          <p:nvPr/>
        </p:nvSpPr>
        <p:spPr>
          <a:xfrm>
            <a:off x="11338720" y="4615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532" name="Google Shape;5532;p83"/>
          <p:cNvSpPr/>
          <p:nvPr/>
        </p:nvSpPr>
        <p:spPr>
          <a:xfrm>
            <a:off x="1189818" y="5231885"/>
            <a:ext cx="506700" cy="6171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533" name="Google Shape;5533;p83"/>
          <p:cNvSpPr/>
          <p:nvPr/>
        </p:nvSpPr>
        <p:spPr>
          <a:xfrm>
            <a:off x="1697552" y="5231910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534" name="Google Shape;5534;p83"/>
          <p:cNvSpPr/>
          <p:nvPr/>
        </p:nvSpPr>
        <p:spPr>
          <a:xfrm>
            <a:off x="2205647" y="5231910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535" name="Google Shape;5535;p83"/>
          <p:cNvSpPr/>
          <p:nvPr/>
        </p:nvSpPr>
        <p:spPr>
          <a:xfrm>
            <a:off x="2712406" y="5231885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536" name="Google Shape;5536;p83"/>
          <p:cNvSpPr/>
          <p:nvPr/>
        </p:nvSpPr>
        <p:spPr>
          <a:xfrm>
            <a:off x="3220140" y="5231910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537" name="Google Shape;5537;p83"/>
          <p:cNvSpPr/>
          <p:nvPr/>
        </p:nvSpPr>
        <p:spPr>
          <a:xfrm>
            <a:off x="3728235" y="5231910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538" name="Google Shape;5538;p83"/>
          <p:cNvSpPr/>
          <p:nvPr/>
        </p:nvSpPr>
        <p:spPr>
          <a:xfrm>
            <a:off x="4231409" y="5231885"/>
            <a:ext cx="506700" cy="617100"/>
          </a:xfrm>
          <a:prstGeom prst="rect">
            <a:avLst/>
          </a:prstGeom>
          <a:solidFill>
            <a:srgbClr val="4424B5">
              <a:alpha val="49800"/>
            </a:srgb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539" name="Google Shape;5539;p83"/>
          <p:cNvSpPr/>
          <p:nvPr/>
        </p:nvSpPr>
        <p:spPr>
          <a:xfrm>
            <a:off x="4739143" y="5231910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540" name="Google Shape;5540;p83"/>
          <p:cNvSpPr/>
          <p:nvPr/>
        </p:nvSpPr>
        <p:spPr>
          <a:xfrm>
            <a:off x="5247238" y="5231910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541" name="Google Shape;5541;p83"/>
          <p:cNvSpPr/>
          <p:nvPr/>
        </p:nvSpPr>
        <p:spPr>
          <a:xfrm>
            <a:off x="5756404" y="5231885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542" name="Google Shape;5542;p83"/>
          <p:cNvSpPr/>
          <p:nvPr/>
        </p:nvSpPr>
        <p:spPr>
          <a:xfrm>
            <a:off x="6264138" y="5231910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543" name="Google Shape;5543;p83"/>
          <p:cNvSpPr/>
          <p:nvPr/>
        </p:nvSpPr>
        <p:spPr>
          <a:xfrm>
            <a:off x="6772233" y="5231910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544" name="Google Shape;5544;p83"/>
          <p:cNvSpPr/>
          <p:nvPr/>
        </p:nvSpPr>
        <p:spPr>
          <a:xfrm>
            <a:off x="7278992" y="5231885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545" name="Google Shape;5545;p83"/>
          <p:cNvSpPr/>
          <p:nvPr/>
        </p:nvSpPr>
        <p:spPr>
          <a:xfrm>
            <a:off x="7786726" y="5231910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546" name="Google Shape;5546;p83"/>
          <p:cNvSpPr/>
          <p:nvPr/>
        </p:nvSpPr>
        <p:spPr>
          <a:xfrm>
            <a:off x="8294821" y="5231910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547" name="Google Shape;5547;p83"/>
          <p:cNvSpPr/>
          <p:nvPr/>
        </p:nvSpPr>
        <p:spPr>
          <a:xfrm>
            <a:off x="8797995" y="5231885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548" name="Google Shape;5548;p83"/>
          <p:cNvSpPr/>
          <p:nvPr/>
        </p:nvSpPr>
        <p:spPr>
          <a:xfrm>
            <a:off x="9305729" y="5231910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549" name="Google Shape;5549;p83"/>
          <p:cNvSpPr/>
          <p:nvPr/>
        </p:nvSpPr>
        <p:spPr>
          <a:xfrm>
            <a:off x="9813824" y="5231910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550" name="Google Shape;5550;p83"/>
          <p:cNvSpPr/>
          <p:nvPr/>
        </p:nvSpPr>
        <p:spPr>
          <a:xfrm>
            <a:off x="10321885" y="5231885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551" name="Google Shape;5551;p83"/>
          <p:cNvSpPr/>
          <p:nvPr/>
        </p:nvSpPr>
        <p:spPr>
          <a:xfrm>
            <a:off x="10829619" y="5231910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552" name="Google Shape;5552;p83"/>
          <p:cNvSpPr/>
          <p:nvPr/>
        </p:nvSpPr>
        <p:spPr>
          <a:xfrm>
            <a:off x="11337714" y="5231910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grpSp>
        <p:nvGrpSpPr>
          <p:cNvPr id="5553" name="Google Shape;5553;p83"/>
          <p:cNvGrpSpPr/>
          <p:nvPr/>
        </p:nvGrpSpPr>
        <p:grpSpPr>
          <a:xfrm>
            <a:off x="1189800" y="4073821"/>
            <a:ext cx="467371" cy="467371"/>
            <a:chOff x="608800" y="2095000"/>
            <a:chExt cx="3364800" cy="3364800"/>
          </a:xfrm>
        </p:grpSpPr>
        <p:sp>
          <p:nvSpPr>
            <p:cNvPr id="5554" name="Google Shape;5554;p83"/>
            <p:cNvSpPr/>
            <p:nvPr/>
          </p:nvSpPr>
          <p:spPr>
            <a:xfrm>
              <a:off x="608800" y="2095000"/>
              <a:ext cx="3364800" cy="33648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5" name="Google Shape;5555;p83"/>
            <p:cNvSpPr/>
            <p:nvPr/>
          </p:nvSpPr>
          <p:spPr>
            <a:xfrm>
              <a:off x="812152" y="3455300"/>
              <a:ext cx="1117800" cy="11178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6" name="Google Shape;5556;p83"/>
            <p:cNvSpPr/>
            <p:nvPr/>
          </p:nvSpPr>
          <p:spPr>
            <a:xfrm>
              <a:off x="1065396" y="3840649"/>
              <a:ext cx="477600" cy="4779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7" name="Google Shape;5557;p83"/>
            <p:cNvSpPr/>
            <p:nvPr/>
          </p:nvSpPr>
          <p:spPr>
            <a:xfrm>
              <a:off x="1929800" y="2439558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8" name="Google Shape;5558;p83"/>
            <p:cNvSpPr/>
            <p:nvPr/>
          </p:nvSpPr>
          <p:spPr>
            <a:xfrm>
              <a:off x="3141850" y="3709383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9" name="Google Shape;5559;p83"/>
            <p:cNvSpPr/>
            <p:nvPr/>
          </p:nvSpPr>
          <p:spPr>
            <a:xfrm>
              <a:off x="2344050" y="4691283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0" name="Google Shape;5560;p83"/>
            <p:cNvSpPr/>
            <p:nvPr/>
          </p:nvSpPr>
          <p:spPr>
            <a:xfrm>
              <a:off x="2831545" y="3168653"/>
              <a:ext cx="279300" cy="2793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1" name="Google Shape;5561;p83"/>
            <p:cNvSpPr/>
            <p:nvPr/>
          </p:nvSpPr>
          <p:spPr>
            <a:xfrm>
              <a:off x="2417295" y="3813478"/>
              <a:ext cx="279300" cy="2793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2" name="Google Shape;5562;p83"/>
            <p:cNvSpPr/>
            <p:nvPr/>
          </p:nvSpPr>
          <p:spPr>
            <a:xfrm>
              <a:off x="2898335" y="2604252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3" name="Google Shape;5563;p83"/>
            <p:cNvSpPr/>
            <p:nvPr/>
          </p:nvSpPr>
          <p:spPr>
            <a:xfrm>
              <a:off x="1569185" y="4855977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4" name="Google Shape;5564;p83"/>
            <p:cNvSpPr/>
            <p:nvPr/>
          </p:nvSpPr>
          <p:spPr>
            <a:xfrm>
              <a:off x="1569185" y="2892177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65" name="Google Shape;5565;p83"/>
          <p:cNvGrpSpPr/>
          <p:nvPr/>
        </p:nvGrpSpPr>
        <p:grpSpPr>
          <a:xfrm>
            <a:off x="1191265" y="3463837"/>
            <a:ext cx="464436" cy="464436"/>
            <a:chOff x="3764048" y="2224021"/>
            <a:chExt cx="1508400" cy="1508400"/>
          </a:xfrm>
        </p:grpSpPr>
        <p:sp>
          <p:nvSpPr>
            <p:cNvPr id="5566" name="Google Shape;5566;p83"/>
            <p:cNvSpPr/>
            <p:nvPr/>
          </p:nvSpPr>
          <p:spPr>
            <a:xfrm>
              <a:off x="3764048" y="2224021"/>
              <a:ext cx="1508400" cy="15084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7" name="Google Shape;5567;p83"/>
            <p:cNvSpPr/>
            <p:nvPr/>
          </p:nvSpPr>
          <p:spPr>
            <a:xfrm>
              <a:off x="3855211" y="2833844"/>
              <a:ext cx="501000" cy="501000"/>
            </a:xfrm>
            <a:prstGeom prst="ellipse">
              <a:avLst/>
            </a:prstGeom>
            <a:solidFill>
              <a:srgbClr val="E69138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8" name="Google Shape;5568;p83"/>
            <p:cNvSpPr/>
            <p:nvPr/>
          </p:nvSpPr>
          <p:spPr>
            <a:xfrm>
              <a:off x="3968741" y="3006596"/>
              <a:ext cx="214200" cy="214200"/>
            </a:xfrm>
            <a:prstGeom prst="ellipse">
              <a:avLst/>
            </a:prstGeom>
            <a:solidFill>
              <a:srgbClr val="B45F0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9" name="Google Shape;5569;p83"/>
            <p:cNvSpPr/>
            <p:nvPr/>
          </p:nvSpPr>
          <p:spPr>
            <a:xfrm>
              <a:off x="4356253" y="2378487"/>
              <a:ext cx="218400" cy="218400"/>
            </a:xfrm>
            <a:prstGeom prst="ellipse">
              <a:avLst/>
            </a:prstGeom>
            <a:solidFill>
              <a:srgbClr val="93C47D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0" name="Google Shape;5570;p83"/>
            <p:cNvSpPr/>
            <p:nvPr/>
          </p:nvSpPr>
          <p:spPr>
            <a:xfrm>
              <a:off x="4899615" y="2947749"/>
              <a:ext cx="218400" cy="218400"/>
            </a:xfrm>
            <a:prstGeom prst="ellipse">
              <a:avLst/>
            </a:prstGeom>
            <a:solidFill>
              <a:srgbClr val="D5A6BD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1" name="Google Shape;5571;p83"/>
            <p:cNvSpPr/>
            <p:nvPr/>
          </p:nvSpPr>
          <p:spPr>
            <a:xfrm>
              <a:off x="4541961" y="3387935"/>
              <a:ext cx="218400" cy="218400"/>
            </a:xfrm>
            <a:prstGeom prst="ellipse">
              <a:avLst/>
            </a:prstGeom>
            <a:solidFill>
              <a:srgbClr val="6FA8DC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2" name="Google Shape;5572;p83"/>
            <p:cNvSpPr/>
            <p:nvPr/>
          </p:nvSpPr>
          <p:spPr>
            <a:xfrm>
              <a:off x="4760505" y="2705340"/>
              <a:ext cx="125100" cy="1251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3" name="Google Shape;5573;p83"/>
            <p:cNvSpPr/>
            <p:nvPr/>
          </p:nvSpPr>
          <p:spPr>
            <a:xfrm>
              <a:off x="4574797" y="2994415"/>
              <a:ext cx="125100" cy="1251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4" name="Google Shape;5574;p83"/>
            <p:cNvSpPr/>
            <p:nvPr/>
          </p:nvSpPr>
          <p:spPr>
            <a:xfrm>
              <a:off x="4790447" y="2452319"/>
              <a:ext cx="70800" cy="708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5" name="Google Shape;5575;p83"/>
            <p:cNvSpPr/>
            <p:nvPr/>
          </p:nvSpPr>
          <p:spPr>
            <a:xfrm>
              <a:off x="4194589" y="3461767"/>
              <a:ext cx="70800" cy="708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6" name="Google Shape;5576;p83"/>
            <p:cNvSpPr/>
            <p:nvPr/>
          </p:nvSpPr>
          <p:spPr>
            <a:xfrm>
              <a:off x="4194589" y="2581396"/>
              <a:ext cx="70800" cy="708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77" name="Google Shape;5577;p83"/>
          <p:cNvGrpSpPr/>
          <p:nvPr/>
        </p:nvGrpSpPr>
        <p:grpSpPr>
          <a:xfrm>
            <a:off x="1189800" y="5313871"/>
            <a:ext cx="467371" cy="467371"/>
            <a:chOff x="608800" y="2095000"/>
            <a:chExt cx="3364800" cy="3364800"/>
          </a:xfrm>
        </p:grpSpPr>
        <p:sp>
          <p:nvSpPr>
            <p:cNvPr id="5578" name="Google Shape;5578;p83"/>
            <p:cNvSpPr/>
            <p:nvPr/>
          </p:nvSpPr>
          <p:spPr>
            <a:xfrm>
              <a:off x="608800" y="2095000"/>
              <a:ext cx="3364800" cy="33648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9" name="Google Shape;5579;p83"/>
            <p:cNvSpPr/>
            <p:nvPr/>
          </p:nvSpPr>
          <p:spPr>
            <a:xfrm>
              <a:off x="812152" y="3455300"/>
              <a:ext cx="1117800" cy="11178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0" name="Google Shape;5580;p83"/>
            <p:cNvSpPr/>
            <p:nvPr/>
          </p:nvSpPr>
          <p:spPr>
            <a:xfrm>
              <a:off x="1065396" y="3840649"/>
              <a:ext cx="477600" cy="4779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1" name="Google Shape;5581;p83"/>
            <p:cNvSpPr/>
            <p:nvPr/>
          </p:nvSpPr>
          <p:spPr>
            <a:xfrm>
              <a:off x="1929800" y="2439558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2" name="Google Shape;5582;p83"/>
            <p:cNvSpPr/>
            <p:nvPr/>
          </p:nvSpPr>
          <p:spPr>
            <a:xfrm>
              <a:off x="3141850" y="3709383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3" name="Google Shape;5583;p83"/>
            <p:cNvSpPr/>
            <p:nvPr/>
          </p:nvSpPr>
          <p:spPr>
            <a:xfrm>
              <a:off x="2344050" y="4691283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4" name="Google Shape;5584;p83"/>
            <p:cNvSpPr/>
            <p:nvPr/>
          </p:nvSpPr>
          <p:spPr>
            <a:xfrm>
              <a:off x="2831545" y="3168653"/>
              <a:ext cx="279300" cy="2793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5" name="Google Shape;5585;p83"/>
            <p:cNvSpPr/>
            <p:nvPr/>
          </p:nvSpPr>
          <p:spPr>
            <a:xfrm>
              <a:off x="2417295" y="3813478"/>
              <a:ext cx="279300" cy="2793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6" name="Google Shape;5586;p83"/>
            <p:cNvSpPr/>
            <p:nvPr/>
          </p:nvSpPr>
          <p:spPr>
            <a:xfrm>
              <a:off x="2898335" y="2604252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7" name="Google Shape;5587;p83"/>
            <p:cNvSpPr/>
            <p:nvPr/>
          </p:nvSpPr>
          <p:spPr>
            <a:xfrm>
              <a:off x="1569185" y="4855977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8" name="Google Shape;5588;p83"/>
            <p:cNvSpPr/>
            <p:nvPr/>
          </p:nvSpPr>
          <p:spPr>
            <a:xfrm>
              <a:off x="1569185" y="2892177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89" name="Google Shape;5589;p83"/>
          <p:cNvGrpSpPr/>
          <p:nvPr/>
        </p:nvGrpSpPr>
        <p:grpSpPr>
          <a:xfrm>
            <a:off x="1191265" y="4703887"/>
            <a:ext cx="464436" cy="464436"/>
            <a:chOff x="3764048" y="2224021"/>
            <a:chExt cx="1508400" cy="1508400"/>
          </a:xfrm>
        </p:grpSpPr>
        <p:sp>
          <p:nvSpPr>
            <p:cNvPr id="5590" name="Google Shape;5590;p83"/>
            <p:cNvSpPr/>
            <p:nvPr/>
          </p:nvSpPr>
          <p:spPr>
            <a:xfrm>
              <a:off x="3764048" y="2224021"/>
              <a:ext cx="1508400" cy="15084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1" name="Google Shape;5591;p83"/>
            <p:cNvSpPr/>
            <p:nvPr/>
          </p:nvSpPr>
          <p:spPr>
            <a:xfrm>
              <a:off x="3855211" y="2833844"/>
              <a:ext cx="501000" cy="501000"/>
            </a:xfrm>
            <a:prstGeom prst="ellipse">
              <a:avLst/>
            </a:prstGeom>
            <a:solidFill>
              <a:srgbClr val="E69138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2" name="Google Shape;5592;p83"/>
            <p:cNvSpPr/>
            <p:nvPr/>
          </p:nvSpPr>
          <p:spPr>
            <a:xfrm>
              <a:off x="3968741" y="3006596"/>
              <a:ext cx="214200" cy="214200"/>
            </a:xfrm>
            <a:prstGeom prst="ellipse">
              <a:avLst/>
            </a:prstGeom>
            <a:solidFill>
              <a:srgbClr val="B45F0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3" name="Google Shape;5593;p83"/>
            <p:cNvSpPr/>
            <p:nvPr/>
          </p:nvSpPr>
          <p:spPr>
            <a:xfrm>
              <a:off x="4356253" y="2378487"/>
              <a:ext cx="218400" cy="218400"/>
            </a:xfrm>
            <a:prstGeom prst="ellipse">
              <a:avLst/>
            </a:prstGeom>
            <a:solidFill>
              <a:srgbClr val="93C47D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4" name="Google Shape;5594;p83"/>
            <p:cNvSpPr/>
            <p:nvPr/>
          </p:nvSpPr>
          <p:spPr>
            <a:xfrm>
              <a:off x="4899615" y="2947749"/>
              <a:ext cx="218400" cy="218400"/>
            </a:xfrm>
            <a:prstGeom prst="ellipse">
              <a:avLst/>
            </a:prstGeom>
            <a:solidFill>
              <a:srgbClr val="D5A6BD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5" name="Google Shape;5595;p83"/>
            <p:cNvSpPr/>
            <p:nvPr/>
          </p:nvSpPr>
          <p:spPr>
            <a:xfrm>
              <a:off x="4541961" y="3387935"/>
              <a:ext cx="218400" cy="218400"/>
            </a:xfrm>
            <a:prstGeom prst="ellipse">
              <a:avLst/>
            </a:prstGeom>
            <a:solidFill>
              <a:srgbClr val="6FA8DC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6" name="Google Shape;5596;p83"/>
            <p:cNvSpPr/>
            <p:nvPr/>
          </p:nvSpPr>
          <p:spPr>
            <a:xfrm>
              <a:off x="4760505" y="2705340"/>
              <a:ext cx="125100" cy="1251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7" name="Google Shape;5597;p83"/>
            <p:cNvSpPr/>
            <p:nvPr/>
          </p:nvSpPr>
          <p:spPr>
            <a:xfrm>
              <a:off x="4574797" y="2994415"/>
              <a:ext cx="125100" cy="1251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8" name="Google Shape;5598;p83"/>
            <p:cNvSpPr/>
            <p:nvPr/>
          </p:nvSpPr>
          <p:spPr>
            <a:xfrm>
              <a:off x="4790447" y="2452319"/>
              <a:ext cx="70800" cy="708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9" name="Google Shape;5599;p83"/>
            <p:cNvSpPr/>
            <p:nvPr/>
          </p:nvSpPr>
          <p:spPr>
            <a:xfrm>
              <a:off x="4194589" y="3461767"/>
              <a:ext cx="70800" cy="708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0" name="Google Shape;5600;p83"/>
            <p:cNvSpPr/>
            <p:nvPr/>
          </p:nvSpPr>
          <p:spPr>
            <a:xfrm>
              <a:off x="4194589" y="2581396"/>
              <a:ext cx="70800" cy="708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01" name="Google Shape;5601;p83"/>
          <p:cNvGrpSpPr/>
          <p:nvPr/>
        </p:nvGrpSpPr>
        <p:grpSpPr>
          <a:xfrm>
            <a:off x="2734028" y="4075287"/>
            <a:ext cx="464436" cy="464436"/>
            <a:chOff x="3764048" y="2224021"/>
            <a:chExt cx="1508400" cy="1508400"/>
          </a:xfrm>
        </p:grpSpPr>
        <p:sp>
          <p:nvSpPr>
            <p:cNvPr id="5602" name="Google Shape;5602;p83"/>
            <p:cNvSpPr/>
            <p:nvPr/>
          </p:nvSpPr>
          <p:spPr>
            <a:xfrm>
              <a:off x="3764048" y="2224021"/>
              <a:ext cx="1508400" cy="15084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3" name="Google Shape;5603;p83"/>
            <p:cNvSpPr/>
            <p:nvPr/>
          </p:nvSpPr>
          <p:spPr>
            <a:xfrm>
              <a:off x="3855211" y="2833844"/>
              <a:ext cx="501000" cy="501000"/>
            </a:xfrm>
            <a:prstGeom prst="ellipse">
              <a:avLst/>
            </a:prstGeom>
            <a:solidFill>
              <a:srgbClr val="E69138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4" name="Google Shape;5604;p83"/>
            <p:cNvSpPr/>
            <p:nvPr/>
          </p:nvSpPr>
          <p:spPr>
            <a:xfrm>
              <a:off x="3968741" y="3006596"/>
              <a:ext cx="214200" cy="214200"/>
            </a:xfrm>
            <a:prstGeom prst="ellipse">
              <a:avLst/>
            </a:prstGeom>
            <a:solidFill>
              <a:srgbClr val="B45F0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5" name="Google Shape;5605;p83"/>
            <p:cNvSpPr/>
            <p:nvPr/>
          </p:nvSpPr>
          <p:spPr>
            <a:xfrm>
              <a:off x="4356253" y="2378487"/>
              <a:ext cx="218400" cy="218400"/>
            </a:xfrm>
            <a:prstGeom prst="ellipse">
              <a:avLst/>
            </a:prstGeom>
            <a:solidFill>
              <a:srgbClr val="93C47D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6" name="Google Shape;5606;p83"/>
            <p:cNvSpPr/>
            <p:nvPr/>
          </p:nvSpPr>
          <p:spPr>
            <a:xfrm>
              <a:off x="4899615" y="2947749"/>
              <a:ext cx="218400" cy="218400"/>
            </a:xfrm>
            <a:prstGeom prst="ellipse">
              <a:avLst/>
            </a:prstGeom>
            <a:solidFill>
              <a:srgbClr val="D5A6BD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7" name="Google Shape;5607;p83"/>
            <p:cNvSpPr/>
            <p:nvPr/>
          </p:nvSpPr>
          <p:spPr>
            <a:xfrm>
              <a:off x="4541961" y="3387935"/>
              <a:ext cx="218400" cy="218400"/>
            </a:xfrm>
            <a:prstGeom prst="ellipse">
              <a:avLst/>
            </a:prstGeom>
            <a:solidFill>
              <a:srgbClr val="6FA8DC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8" name="Google Shape;5608;p83"/>
            <p:cNvSpPr/>
            <p:nvPr/>
          </p:nvSpPr>
          <p:spPr>
            <a:xfrm>
              <a:off x="4760505" y="2705340"/>
              <a:ext cx="125100" cy="1251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9" name="Google Shape;5609;p83"/>
            <p:cNvSpPr/>
            <p:nvPr/>
          </p:nvSpPr>
          <p:spPr>
            <a:xfrm>
              <a:off x="4574797" y="2994415"/>
              <a:ext cx="125100" cy="1251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0" name="Google Shape;5610;p83"/>
            <p:cNvSpPr/>
            <p:nvPr/>
          </p:nvSpPr>
          <p:spPr>
            <a:xfrm>
              <a:off x="4790447" y="2452319"/>
              <a:ext cx="70800" cy="708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1" name="Google Shape;5611;p83"/>
            <p:cNvSpPr/>
            <p:nvPr/>
          </p:nvSpPr>
          <p:spPr>
            <a:xfrm>
              <a:off x="4194589" y="3461767"/>
              <a:ext cx="70800" cy="708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2" name="Google Shape;5612;p83"/>
            <p:cNvSpPr/>
            <p:nvPr/>
          </p:nvSpPr>
          <p:spPr>
            <a:xfrm>
              <a:off x="4194589" y="2581396"/>
              <a:ext cx="70800" cy="708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13" name="Google Shape;5613;p83"/>
          <p:cNvGrpSpPr/>
          <p:nvPr/>
        </p:nvGrpSpPr>
        <p:grpSpPr>
          <a:xfrm>
            <a:off x="2732563" y="5308821"/>
            <a:ext cx="467371" cy="467371"/>
            <a:chOff x="608800" y="2095000"/>
            <a:chExt cx="3364800" cy="3364800"/>
          </a:xfrm>
        </p:grpSpPr>
        <p:sp>
          <p:nvSpPr>
            <p:cNvPr id="5614" name="Google Shape;5614;p83"/>
            <p:cNvSpPr/>
            <p:nvPr/>
          </p:nvSpPr>
          <p:spPr>
            <a:xfrm>
              <a:off x="608800" y="2095000"/>
              <a:ext cx="3364800" cy="33648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5" name="Google Shape;5615;p83"/>
            <p:cNvSpPr/>
            <p:nvPr/>
          </p:nvSpPr>
          <p:spPr>
            <a:xfrm>
              <a:off x="812152" y="3455300"/>
              <a:ext cx="1117800" cy="11178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6" name="Google Shape;5616;p83"/>
            <p:cNvSpPr/>
            <p:nvPr/>
          </p:nvSpPr>
          <p:spPr>
            <a:xfrm>
              <a:off x="1065396" y="3840649"/>
              <a:ext cx="477600" cy="4779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7" name="Google Shape;5617;p83"/>
            <p:cNvSpPr/>
            <p:nvPr/>
          </p:nvSpPr>
          <p:spPr>
            <a:xfrm>
              <a:off x="1929800" y="2439558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8" name="Google Shape;5618;p83"/>
            <p:cNvSpPr/>
            <p:nvPr/>
          </p:nvSpPr>
          <p:spPr>
            <a:xfrm>
              <a:off x="3141850" y="3709383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9" name="Google Shape;5619;p83"/>
            <p:cNvSpPr/>
            <p:nvPr/>
          </p:nvSpPr>
          <p:spPr>
            <a:xfrm>
              <a:off x="2344050" y="4691283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0" name="Google Shape;5620;p83"/>
            <p:cNvSpPr/>
            <p:nvPr/>
          </p:nvSpPr>
          <p:spPr>
            <a:xfrm>
              <a:off x="2831545" y="3168653"/>
              <a:ext cx="279300" cy="2793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1" name="Google Shape;5621;p83"/>
            <p:cNvSpPr/>
            <p:nvPr/>
          </p:nvSpPr>
          <p:spPr>
            <a:xfrm>
              <a:off x="2417295" y="3813478"/>
              <a:ext cx="279300" cy="2793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2" name="Google Shape;5622;p83"/>
            <p:cNvSpPr/>
            <p:nvPr/>
          </p:nvSpPr>
          <p:spPr>
            <a:xfrm>
              <a:off x="2898335" y="2604252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3" name="Google Shape;5623;p83"/>
            <p:cNvSpPr/>
            <p:nvPr/>
          </p:nvSpPr>
          <p:spPr>
            <a:xfrm>
              <a:off x="1569185" y="4855977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4" name="Google Shape;5624;p83"/>
            <p:cNvSpPr/>
            <p:nvPr/>
          </p:nvSpPr>
          <p:spPr>
            <a:xfrm>
              <a:off x="1569185" y="2892177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25" name="Google Shape;5625;p83"/>
          <p:cNvGrpSpPr/>
          <p:nvPr/>
        </p:nvGrpSpPr>
        <p:grpSpPr>
          <a:xfrm>
            <a:off x="4255828" y="4073300"/>
            <a:ext cx="464436" cy="464436"/>
            <a:chOff x="3764048" y="2224021"/>
            <a:chExt cx="1508400" cy="1508400"/>
          </a:xfrm>
        </p:grpSpPr>
        <p:sp>
          <p:nvSpPr>
            <p:cNvPr id="5626" name="Google Shape;5626;p83"/>
            <p:cNvSpPr/>
            <p:nvPr/>
          </p:nvSpPr>
          <p:spPr>
            <a:xfrm>
              <a:off x="3764048" y="2224021"/>
              <a:ext cx="1508400" cy="15084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7" name="Google Shape;5627;p83"/>
            <p:cNvSpPr/>
            <p:nvPr/>
          </p:nvSpPr>
          <p:spPr>
            <a:xfrm>
              <a:off x="3855211" y="2833844"/>
              <a:ext cx="501000" cy="501000"/>
            </a:xfrm>
            <a:prstGeom prst="ellipse">
              <a:avLst/>
            </a:prstGeom>
            <a:solidFill>
              <a:srgbClr val="E69138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8" name="Google Shape;5628;p83"/>
            <p:cNvSpPr/>
            <p:nvPr/>
          </p:nvSpPr>
          <p:spPr>
            <a:xfrm>
              <a:off x="3968741" y="3006596"/>
              <a:ext cx="214200" cy="214200"/>
            </a:xfrm>
            <a:prstGeom prst="ellipse">
              <a:avLst/>
            </a:prstGeom>
            <a:solidFill>
              <a:srgbClr val="B45F0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9" name="Google Shape;5629;p83"/>
            <p:cNvSpPr/>
            <p:nvPr/>
          </p:nvSpPr>
          <p:spPr>
            <a:xfrm>
              <a:off x="4356253" y="2378487"/>
              <a:ext cx="218400" cy="218400"/>
            </a:xfrm>
            <a:prstGeom prst="ellipse">
              <a:avLst/>
            </a:prstGeom>
            <a:solidFill>
              <a:srgbClr val="93C47D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0" name="Google Shape;5630;p83"/>
            <p:cNvSpPr/>
            <p:nvPr/>
          </p:nvSpPr>
          <p:spPr>
            <a:xfrm>
              <a:off x="4899615" y="2947749"/>
              <a:ext cx="218400" cy="218400"/>
            </a:xfrm>
            <a:prstGeom prst="ellipse">
              <a:avLst/>
            </a:prstGeom>
            <a:solidFill>
              <a:srgbClr val="D5A6BD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1" name="Google Shape;5631;p83"/>
            <p:cNvSpPr/>
            <p:nvPr/>
          </p:nvSpPr>
          <p:spPr>
            <a:xfrm>
              <a:off x="4541961" y="3387935"/>
              <a:ext cx="218400" cy="218400"/>
            </a:xfrm>
            <a:prstGeom prst="ellipse">
              <a:avLst/>
            </a:prstGeom>
            <a:solidFill>
              <a:srgbClr val="6FA8DC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2" name="Google Shape;5632;p83"/>
            <p:cNvSpPr/>
            <p:nvPr/>
          </p:nvSpPr>
          <p:spPr>
            <a:xfrm>
              <a:off x="4760505" y="2705340"/>
              <a:ext cx="125100" cy="1251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3" name="Google Shape;5633;p83"/>
            <p:cNvSpPr/>
            <p:nvPr/>
          </p:nvSpPr>
          <p:spPr>
            <a:xfrm>
              <a:off x="4574797" y="2994415"/>
              <a:ext cx="125100" cy="1251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4" name="Google Shape;5634;p83"/>
            <p:cNvSpPr/>
            <p:nvPr/>
          </p:nvSpPr>
          <p:spPr>
            <a:xfrm>
              <a:off x="4790447" y="2452319"/>
              <a:ext cx="70800" cy="708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5" name="Google Shape;5635;p83"/>
            <p:cNvSpPr/>
            <p:nvPr/>
          </p:nvSpPr>
          <p:spPr>
            <a:xfrm>
              <a:off x="4194589" y="3461767"/>
              <a:ext cx="70800" cy="708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6" name="Google Shape;5636;p83"/>
            <p:cNvSpPr/>
            <p:nvPr/>
          </p:nvSpPr>
          <p:spPr>
            <a:xfrm>
              <a:off x="4194589" y="2581396"/>
              <a:ext cx="70800" cy="708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37" name="Google Shape;5637;p83"/>
          <p:cNvGrpSpPr/>
          <p:nvPr/>
        </p:nvGrpSpPr>
        <p:grpSpPr>
          <a:xfrm>
            <a:off x="4254363" y="5306833"/>
            <a:ext cx="467371" cy="467371"/>
            <a:chOff x="608800" y="2095000"/>
            <a:chExt cx="3364800" cy="3364800"/>
          </a:xfrm>
        </p:grpSpPr>
        <p:sp>
          <p:nvSpPr>
            <p:cNvPr id="5638" name="Google Shape;5638;p83"/>
            <p:cNvSpPr/>
            <p:nvPr/>
          </p:nvSpPr>
          <p:spPr>
            <a:xfrm>
              <a:off x="608800" y="2095000"/>
              <a:ext cx="3364800" cy="33648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9" name="Google Shape;5639;p83"/>
            <p:cNvSpPr/>
            <p:nvPr/>
          </p:nvSpPr>
          <p:spPr>
            <a:xfrm>
              <a:off x="812152" y="3455300"/>
              <a:ext cx="1117800" cy="11178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0" name="Google Shape;5640;p83"/>
            <p:cNvSpPr/>
            <p:nvPr/>
          </p:nvSpPr>
          <p:spPr>
            <a:xfrm>
              <a:off x="1065396" y="3840649"/>
              <a:ext cx="477600" cy="4779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1" name="Google Shape;5641;p83"/>
            <p:cNvSpPr/>
            <p:nvPr/>
          </p:nvSpPr>
          <p:spPr>
            <a:xfrm>
              <a:off x="1929800" y="2439558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2" name="Google Shape;5642;p83"/>
            <p:cNvSpPr/>
            <p:nvPr/>
          </p:nvSpPr>
          <p:spPr>
            <a:xfrm>
              <a:off x="3141850" y="3709383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3" name="Google Shape;5643;p83"/>
            <p:cNvSpPr/>
            <p:nvPr/>
          </p:nvSpPr>
          <p:spPr>
            <a:xfrm>
              <a:off x="2344050" y="4691283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4" name="Google Shape;5644;p83"/>
            <p:cNvSpPr/>
            <p:nvPr/>
          </p:nvSpPr>
          <p:spPr>
            <a:xfrm>
              <a:off x="2831545" y="3168653"/>
              <a:ext cx="279300" cy="2793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5" name="Google Shape;5645;p83"/>
            <p:cNvSpPr/>
            <p:nvPr/>
          </p:nvSpPr>
          <p:spPr>
            <a:xfrm>
              <a:off x="2417295" y="3813478"/>
              <a:ext cx="279300" cy="2793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6" name="Google Shape;5646;p83"/>
            <p:cNvSpPr/>
            <p:nvPr/>
          </p:nvSpPr>
          <p:spPr>
            <a:xfrm>
              <a:off x="2898335" y="2604252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7" name="Google Shape;5647;p83"/>
            <p:cNvSpPr/>
            <p:nvPr/>
          </p:nvSpPr>
          <p:spPr>
            <a:xfrm>
              <a:off x="1569185" y="4855977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8" name="Google Shape;5648;p83"/>
            <p:cNvSpPr/>
            <p:nvPr/>
          </p:nvSpPr>
          <p:spPr>
            <a:xfrm>
              <a:off x="1569185" y="2892177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4" name="Google Shape;5654;p84"/>
          <p:cNvSpPr/>
          <p:nvPr/>
        </p:nvSpPr>
        <p:spPr>
          <a:xfrm>
            <a:off x="1190456" y="2765674"/>
            <a:ext cx="506700" cy="6171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655" name="Google Shape;5655;p84"/>
          <p:cNvSpPr/>
          <p:nvPr/>
        </p:nvSpPr>
        <p:spPr>
          <a:xfrm>
            <a:off x="1698190" y="2765699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656" name="Google Shape;5656;p84"/>
          <p:cNvSpPr/>
          <p:nvPr/>
        </p:nvSpPr>
        <p:spPr>
          <a:xfrm>
            <a:off x="1191325" y="2355699"/>
            <a:ext cx="506700" cy="410100"/>
          </a:xfrm>
          <a:prstGeom prst="rect">
            <a:avLst/>
          </a:prstGeom>
          <a:solidFill>
            <a:srgbClr val="2F2F2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0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57" name="Google Shape;5657;p84"/>
          <p:cNvSpPr/>
          <p:nvPr/>
        </p:nvSpPr>
        <p:spPr>
          <a:xfrm>
            <a:off x="1698301" y="2355699"/>
            <a:ext cx="506700" cy="410100"/>
          </a:xfrm>
          <a:prstGeom prst="rect">
            <a:avLst/>
          </a:prstGeom>
          <a:solidFill>
            <a:srgbClr val="2F2F2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10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58" name="Google Shape;5658;p84"/>
          <p:cNvSpPr/>
          <p:nvPr/>
        </p:nvSpPr>
        <p:spPr>
          <a:xfrm>
            <a:off x="2205277" y="2355699"/>
            <a:ext cx="506700" cy="410100"/>
          </a:xfrm>
          <a:prstGeom prst="rect">
            <a:avLst/>
          </a:prstGeom>
          <a:solidFill>
            <a:srgbClr val="2F2F2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20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59" name="Google Shape;5659;p84"/>
          <p:cNvSpPr/>
          <p:nvPr/>
        </p:nvSpPr>
        <p:spPr>
          <a:xfrm>
            <a:off x="2713252" y="2355699"/>
            <a:ext cx="506700" cy="410100"/>
          </a:xfrm>
          <a:prstGeom prst="rect">
            <a:avLst/>
          </a:prstGeom>
          <a:solidFill>
            <a:srgbClr val="3D3D3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30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60" name="Google Shape;5660;p84"/>
          <p:cNvSpPr/>
          <p:nvPr/>
        </p:nvSpPr>
        <p:spPr>
          <a:xfrm>
            <a:off x="3220229" y="2355699"/>
            <a:ext cx="506700" cy="410100"/>
          </a:xfrm>
          <a:prstGeom prst="rect">
            <a:avLst/>
          </a:prstGeom>
          <a:solidFill>
            <a:srgbClr val="3D3D3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40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61" name="Google Shape;5661;p84"/>
          <p:cNvSpPr/>
          <p:nvPr/>
        </p:nvSpPr>
        <p:spPr>
          <a:xfrm>
            <a:off x="3727205" y="2355699"/>
            <a:ext cx="506700" cy="410100"/>
          </a:xfrm>
          <a:prstGeom prst="rect">
            <a:avLst/>
          </a:prstGeom>
          <a:solidFill>
            <a:srgbClr val="3D3D3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50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62" name="Google Shape;5662;p84"/>
          <p:cNvSpPr/>
          <p:nvPr/>
        </p:nvSpPr>
        <p:spPr>
          <a:xfrm>
            <a:off x="2206285" y="2765699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663" name="Google Shape;5663;p84"/>
          <p:cNvSpPr/>
          <p:nvPr/>
        </p:nvSpPr>
        <p:spPr>
          <a:xfrm>
            <a:off x="1692187" y="1945600"/>
            <a:ext cx="5073300" cy="410100"/>
          </a:xfrm>
          <a:prstGeom prst="rect">
            <a:avLst/>
          </a:prstGeom>
          <a:solidFill>
            <a:srgbClr val="464646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 dirty="0" err="1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Roboto"/>
                <a:sym typeface="Roboto"/>
              </a:rPr>
              <a:t>週期</a:t>
            </a:r>
            <a:r>
              <a:rPr lang="en-US" sz="13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1</a:t>
            </a:r>
            <a:endParaRPr sz="1300" b="1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64" name="Google Shape;5664;p84"/>
          <p:cNvSpPr/>
          <p:nvPr/>
        </p:nvSpPr>
        <p:spPr>
          <a:xfrm>
            <a:off x="4235461" y="2355699"/>
            <a:ext cx="506700" cy="410100"/>
          </a:xfrm>
          <a:prstGeom prst="rect">
            <a:avLst/>
          </a:prstGeom>
          <a:solidFill>
            <a:srgbClr val="464646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60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65" name="Google Shape;5665;p84"/>
          <p:cNvSpPr/>
          <p:nvPr/>
        </p:nvSpPr>
        <p:spPr>
          <a:xfrm>
            <a:off x="4742437" y="2356199"/>
            <a:ext cx="506700" cy="410100"/>
          </a:xfrm>
          <a:prstGeom prst="rect">
            <a:avLst/>
          </a:prstGeom>
          <a:solidFill>
            <a:srgbClr val="464646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70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66" name="Google Shape;5666;p84"/>
          <p:cNvSpPr/>
          <p:nvPr/>
        </p:nvSpPr>
        <p:spPr>
          <a:xfrm>
            <a:off x="5249414" y="2355699"/>
            <a:ext cx="506700" cy="410100"/>
          </a:xfrm>
          <a:prstGeom prst="rect">
            <a:avLst/>
          </a:prstGeom>
          <a:solidFill>
            <a:srgbClr val="464646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80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67" name="Google Shape;5667;p84"/>
          <p:cNvSpPr/>
          <p:nvPr/>
        </p:nvSpPr>
        <p:spPr>
          <a:xfrm>
            <a:off x="5756789" y="2356199"/>
            <a:ext cx="506700" cy="410100"/>
          </a:xfrm>
          <a:prstGeom prst="rect">
            <a:avLst/>
          </a:prstGeom>
          <a:solidFill>
            <a:srgbClr val="505050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90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68" name="Google Shape;5668;p84"/>
          <p:cNvSpPr/>
          <p:nvPr/>
        </p:nvSpPr>
        <p:spPr>
          <a:xfrm>
            <a:off x="6263765" y="2355699"/>
            <a:ext cx="506700" cy="410100"/>
          </a:xfrm>
          <a:prstGeom prst="rect">
            <a:avLst/>
          </a:prstGeom>
          <a:solidFill>
            <a:srgbClr val="505050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100</a:t>
            </a:r>
            <a:endParaRPr sz="12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69" name="Google Shape;5669;p84"/>
          <p:cNvSpPr/>
          <p:nvPr/>
        </p:nvSpPr>
        <p:spPr>
          <a:xfrm>
            <a:off x="6770742" y="2355699"/>
            <a:ext cx="506700" cy="410100"/>
          </a:xfrm>
          <a:prstGeom prst="rect">
            <a:avLst/>
          </a:prstGeom>
          <a:solidFill>
            <a:srgbClr val="505050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110</a:t>
            </a:r>
            <a:endParaRPr sz="12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70" name="Google Shape;5670;p84"/>
          <p:cNvSpPr/>
          <p:nvPr/>
        </p:nvSpPr>
        <p:spPr>
          <a:xfrm>
            <a:off x="346575" y="3382034"/>
            <a:ext cx="846300" cy="617100"/>
          </a:xfrm>
          <a:prstGeom prst="rect">
            <a:avLst/>
          </a:prstGeom>
          <a:solidFill>
            <a:srgbClr val="2F2F2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Cell 1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70 ms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71" name="Google Shape;5671;p84"/>
          <p:cNvSpPr/>
          <p:nvPr/>
        </p:nvSpPr>
        <p:spPr>
          <a:xfrm>
            <a:off x="346575" y="3998729"/>
            <a:ext cx="846300" cy="617100"/>
          </a:xfrm>
          <a:prstGeom prst="rect">
            <a:avLst/>
          </a:prstGeom>
          <a:solidFill>
            <a:srgbClr val="3D3D3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Cell 2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30 ms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72" name="Google Shape;5672;p84"/>
          <p:cNvSpPr/>
          <p:nvPr/>
        </p:nvSpPr>
        <p:spPr>
          <a:xfrm>
            <a:off x="346575" y="4615200"/>
            <a:ext cx="846300" cy="617100"/>
          </a:xfrm>
          <a:prstGeom prst="rect">
            <a:avLst/>
          </a:prstGeom>
          <a:solidFill>
            <a:srgbClr val="41414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Cell 3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70 ms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73" name="Google Shape;5673;p84"/>
          <p:cNvSpPr/>
          <p:nvPr/>
        </p:nvSpPr>
        <p:spPr>
          <a:xfrm>
            <a:off x="346575" y="5231873"/>
            <a:ext cx="846300" cy="617100"/>
          </a:xfrm>
          <a:prstGeom prst="rect">
            <a:avLst/>
          </a:prstGeom>
          <a:solidFill>
            <a:srgbClr val="41414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Cell 4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30 ms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74" name="Google Shape;5674;p84"/>
          <p:cNvSpPr/>
          <p:nvPr/>
        </p:nvSpPr>
        <p:spPr>
          <a:xfrm>
            <a:off x="346580" y="2355574"/>
            <a:ext cx="846300" cy="1027200"/>
          </a:xfrm>
          <a:prstGeom prst="rect">
            <a:avLst/>
          </a:prstGeom>
          <a:solidFill>
            <a:srgbClr val="2F2F2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Map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100 ms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75" name="Google Shape;5675;p84"/>
          <p:cNvSpPr/>
          <p:nvPr/>
        </p:nvSpPr>
        <p:spPr>
          <a:xfrm>
            <a:off x="7278995" y="2355699"/>
            <a:ext cx="506700" cy="410100"/>
          </a:xfrm>
          <a:prstGeom prst="rect">
            <a:avLst/>
          </a:prstGeom>
          <a:solidFill>
            <a:srgbClr val="2F2F2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120</a:t>
            </a:r>
            <a:endParaRPr sz="12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76" name="Google Shape;5676;p84"/>
          <p:cNvSpPr/>
          <p:nvPr/>
        </p:nvSpPr>
        <p:spPr>
          <a:xfrm>
            <a:off x="7785972" y="2355699"/>
            <a:ext cx="506700" cy="410100"/>
          </a:xfrm>
          <a:prstGeom prst="rect">
            <a:avLst/>
          </a:prstGeom>
          <a:solidFill>
            <a:srgbClr val="2F2F2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130</a:t>
            </a:r>
            <a:endParaRPr sz="12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77" name="Google Shape;5677;p84"/>
          <p:cNvSpPr/>
          <p:nvPr/>
        </p:nvSpPr>
        <p:spPr>
          <a:xfrm>
            <a:off x="8292948" y="2355699"/>
            <a:ext cx="506700" cy="410100"/>
          </a:xfrm>
          <a:prstGeom prst="rect">
            <a:avLst/>
          </a:prstGeom>
          <a:solidFill>
            <a:srgbClr val="2F2F2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140</a:t>
            </a:r>
            <a:endParaRPr sz="12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78" name="Google Shape;5678;p84"/>
          <p:cNvSpPr/>
          <p:nvPr/>
        </p:nvSpPr>
        <p:spPr>
          <a:xfrm>
            <a:off x="6781252" y="1945600"/>
            <a:ext cx="5062200" cy="410100"/>
          </a:xfrm>
          <a:prstGeom prst="rect">
            <a:avLst/>
          </a:prstGeom>
          <a:solidFill>
            <a:srgbClr val="3D3D3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 dirty="0" err="1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Roboto"/>
                <a:sym typeface="Roboto"/>
              </a:rPr>
              <a:t>週期</a:t>
            </a:r>
            <a:r>
              <a:rPr lang="en-US" sz="13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2</a:t>
            </a:r>
            <a:endParaRPr sz="1300" b="1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79" name="Google Shape;5679;p84"/>
          <p:cNvSpPr/>
          <p:nvPr/>
        </p:nvSpPr>
        <p:spPr>
          <a:xfrm>
            <a:off x="8801202" y="2355699"/>
            <a:ext cx="506700" cy="410100"/>
          </a:xfrm>
          <a:prstGeom prst="rect">
            <a:avLst/>
          </a:prstGeom>
          <a:solidFill>
            <a:srgbClr val="3D3D3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150</a:t>
            </a:r>
            <a:endParaRPr sz="12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80" name="Google Shape;5680;p84"/>
          <p:cNvSpPr/>
          <p:nvPr/>
        </p:nvSpPr>
        <p:spPr>
          <a:xfrm>
            <a:off x="9308178" y="2355699"/>
            <a:ext cx="506700" cy="410100"/>
          </a:xfrm>
          <a:prstGeom prst="rect">
            <a:avLst/>
          </a:prstGeom>
          <a:solidFill>
            <a:srgbClr val="3D3D3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160</a:t>
            </a:r>
            <a:endParaRPr sz="12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81" name="Google Shape;5681;p84"/>
          <p:cNvSpPr/>
          <p:nvPr/>
        </p:nvSpPr>
        <p:spPr>
          <a:xfrm>
            <a:off x="9815154" y="2355699"/>
            <a:ext cx="506700" cy="410100"/>
          </a:xfrm>
          <a:prstGeom prst="rect">
            <a:avLst/>
          </a:prstGeom>
          <a:solidFill>
            <a:srgbClr val="3D3D3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170</a:t>
            </a:r>
            <a:endParaRPr sz="12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82" name="Google Shape;5682;p84"/>
          <p:cNvSpPr/>
          <p:nvPr/>
        </p:nvSpPr>
        <p:spPr>
          <a:xfrm>
            <a:off x="10322104" y="2355699"/>
            <a:ext cx="506700" cy="410100"/>
          </a:xfrm>
          <a:prstGeom prst="rect">
            <a:avLst/>
          </a:prstGeom>
          <a:solidFill>
            <a:srgbClr val="3D3D3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180</a:t>
            </a:r>
            <a:endParaRPr sz="12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83" name="Google Shape;5683;p84"/>
          <p:cNvSpPr/>
          <p:nvPr/>
        </p:nvSpPr>
        <p:spPr>
          <a:xfrm>
            <a:off x="10829081" y="2355699"/>
            <a:ext cx="506700" cy="410100"/>
          </a:xfrm>
          <a:prstGeom prst="rect">
            <a:avLst/>
          </a:prstGeom>
          <a:solidFill>
            <a:srgbClr val="3D3D3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190</a:t>
            </a:r>
            <a:endParaRPr sz="12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84" name="Google Shape;5684;p84"/>
          <p:cNvSpPr/>
          <p:nvPr/>
        </p:nvSpPr>
        <p:spPr>
          <a:xfrm>
            <a:off x="11336057" y="2355699"/>
            <a:ext cx="506700" cy="410100"/>
          </a:xfrm>
          <a:prstGeom prst="rect">
            <a:avLst/>
          </a:prstGeom>
          <a:solidFill>
            <a:srgbClr val="3D3D3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200</a:t>
            </a:r>
            <a:endParaRPr sz="12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85" name="Google Shape;5685;p84"/>
          <p:cNvSpPr/>
          <p:nvPr/>
        </p:nvSpPr>
        <p:spPr>
          <a:xfrm>
            <a:off x="2713045" y="2765674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686" name="Google Shape;5686;p84"/>
          <p:cNvSpPr/>
          <p:nvPr/>
        </p:nvSpPr>
        <p:spPr>
          <a:xfrm>
            <a:off x="3220778" y="2765699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687" name="Google Shape;5687;p84"/>
          <p:cNvSpPr/>
          <p:nvPr/>
        </p:nvSpPr>
        <p:spPr>
          <a:xfrm>
            <a:off x="3728873" y="2765699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688" name="Google Shape;5688;p84"/>
          <p:cNvSpPr/>
          <p:nvPr/>
        </p:nvSpPr>
        <p:spPr>
          <a:xfrm>
            <a:off x="4232048" y="2765674"/>
            <a:ext cx="506700" cy="617100"/>
          </a:xfrm>
          <a:prstGeom prst="rect">
            <a:avLst/>
          </a:prstGeom>
          <a:solidFill>
            <a:srgbClr val="4424B5">
              <a:alpha val="49800"/>
            </a:srgb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689" name="Google Shape;5689;p84"/>
          <p:cNvSpPr/>
          <p:nvPr/>
        </p:nvSpPr>
        <p:spPr>
          <a:xfrm>
            <a:off x="4739782" y="2765699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690" name="Google Shape;5690;p84"/>
          <p:cNvSpPr/>
          <p:nvPr/>
        </p:nvSpPr>
        <p:spPr>
          <a:xfrm>
            <a:off x="5247876" y="2765699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691" name="Google Shape;5691;p84"/>
          <p:cNvSpPr/>
          <p:nvPr/>
        </p:nvSpPr>
        <p:spPr>
          <a:xfrm>
            <a:off x="5757042" y="2765674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692" name="Google Shape;5692;p84"/>
          <p:cNvSpPr/>
          <p:nvPr/>
        </p:nvSpPr>
        <p:spPr>
          <a:xfrm>
            <a:off x="6264776" y="2765699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693" name="Google Shape;5693;p84"/>
          <p:cNvSpPr/>
          <p:nvPr/>
        </p:nvSpPr>
        <p:spPr>
          <a:xfrm>
            <a:off x="6772871" y="2765699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694" name="Google Shape;5694;p84"/>
          <p:cNvSpPr/>
          <p:nvPr/>
        </p:nvSpPr>
        <p:spPr>
          <a:xfrm>
            <a:off x="7279631" y="2765674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695" name="Google Shape;5695;p84"/>
          <p:cNvSpPr/>
          <p:nvPr/>
        </p:nvSpPr>
        <p:spPr>
          <a:xfrm>
            <a:off x="7787364" y="2765699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696" name="Google Shape;5696;p84"/>
          <p:cNvSpPr/>
          <p:nvPr/>
        </p:nvSpPr>
        <p:spPr>
          <a:xfrm>
            <a:off x="8295459" y="2765699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697" name="Google Shape;5697;p84"/>
          <p:cNvSpPr/>
          <p:nvPr/>
        </p:nvSpPr>
        <p:spPr>
          <a:xfrm>
            <a:off x="8798634" y="2765674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698" name="Google Shape;5698;p84"/>
          <p:cNvSpPr/>
          <p:nvPr/>
        </p:nvSpPr>
        <p:spPr>
          <a:xfrm>
            <a:off x="9306368" y="2765699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699" name="Google Shape;5699;p84"/>
          <p:cNvSpPr/>
          <p:nvPr/>
        </p:nvSpPr>
        <p:spPr>
          <a:xfrm>
            <a:off x="9814462" y="2765699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700" name="Google Shape;5700;p84"/>
          <p:cNvSpPr/>
          <p:nvPr/>
        </p:nvSpPr>
        <p:spPr>
          <a:xfrm>
            <a:off x="10322523" y="2765674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701" name="Google Shape;5701;p84"/>
          <p:cNvSpPr/>
          <p:nvPr/>
        </p:nvSpPr>
        <p:spPr>
          <a:xfrm>
            <a:off x="10830257" y="2765699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702" name="Google Shape;5702;p84"/>
          <p:cNvSpPr/>
          <p:nvPr/>
        </p:nvSpPr>
        <p:spPr>
          <a:xfrm>
            <a:off x="11338352" y="2765699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703" name="Google Shape;5703;p84"/>
          <p:cNvSpPr/>
          <p:nvPr/>
        </p:nvSpPr>
        <p:spPr>
          <a:xfrm>
            <a:off x="1189818" y="3382186"/>
            <a:ext cx="506700" cy="6171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704" name="Google Shape;5704;p84"/>
          <p:cNvSpPr/>
          <p:nvPr/>
        </p:nvSpPr>
        <p:spPr>
          <a:xfrm>
            <a:off x="1697552" y="3382211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705" name="Google Shape;5705;p84"/>
          <p:cNvSpPr/>
          <p:nvPr/>
        </p:nvSpPr>
        <p:spPr>
          <a:xfrm>
            <a:off x="2205647" y="3382211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706" name="Google Shape;5706;p84"/>
          <p:cNvSpPr/>
          <p:nvPr/>
        </p:nvSpPr>
        <p:spPr>
          <a:xfrm>
            <a:off x="2712406" y="3382186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707" name="Google Shape;5707;p84"/>
          <p:cNvSpPr/>
          <p:nvPr/>
        </p:nvSpPr>
        <p:spPr>
          <a:xfrm>
            <a:off x="3220140" y="3382211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708" name="Google Shape;5708;p84"/>
          <p:cNvSpPr/>
          <p:nvPr/>
        </p:nvSpPr>
        <p:spPr>
          <a:xfrm>
            <a:off x="3728235" y="3382211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709" name="Google Shape;5709;p84"/>
          <p:cNvSpPr/>
          <p:nvPr/>
        </p:nvSpPr>
        <p:spPr>
          <a:xfrm>
            <a:off x="4231409" y="3382186"/>
            <a:ext cx="506700" cy="617100"/>
          </a:xfrm>
          <a:prstGeom prst="rect">
            <a:avLst/>
          </a:prstGeom>
          <a:solidFill>
            <a:srgbClr val="4424B5">
              <a:alpha val="49800"/>
            </a:srgb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710" name="Google Shape;5710;p84"/>
          <p:cNvSpPr/>
          <p:nvPr/>
        </p:nvSpPr>
        <p:spPr>
          <a:xfrm>
            <a:off x="4739143" y="338221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711" name="Google Shape;5711;p84"/>
          <p:cNvSpPr/>
          <p:nvPr/>
        </p:nvSpPr>
        <p:spPr>
          <a:xfrm>
            <a:off x="5247238" y="338221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712" name="Google Shape;5712;p84"/>
          <p:cNvSpPr/>
          <p:nvPr/>
        </p:nvSpPr>
        <p:spPr>
          <a:xfrm>
            <a:off x="5756404" y="33821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713" name="Google Shape;5713;p84"/>
          <p:cNvSpPr/>
          <p:nvPr/>
        </p:nvSpPr>
        <p:spPr>
          <a:xfrm>
            <a:off x="6264138" y="338221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714" name="Google Shape;5714;p84"/>
          <p:cNvSpPr/>
          <p:nvPr/>
        </p:nvSpPr>
        <p:spPr>
          <a:xfrm>
            <a:off x="6772233" y="338221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715" name="Google Shape;5715;p84"/>
          <p:cNvSpPr/>
          <p:nvPr/>
        </p:nvSpPr>
        <p:spPr>
          <a:xfrm>
            <a:off x="7278992" y="33821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716" name="Google Shape;5716;p84"/>
          <p:cNvSpPr/>
          <p:nvPr/>
        </p:nvSpPr>
        <p:spPr>
          <a:xfrm>
            <a:off x="7786726" y="338221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717" name="Google Shape;5717;p84"/>
          <p:cNvSpPr/>
          <p:nvPr/>
        </p:nvSpPr>
        <p:spPr>
          <a:xfrm>
            <a:off x="8294821" y="338221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718" name="Google Shape;5718;p84"/>
          <p:cNvSpPr/>
          <p:nvPr/>
        </p:nvSpPr>
        <p:spPr>
          <a:xfrm>
            <a:off x="8797995" y="33821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719" name="Google Shape;5719;p84"/>
          <p:cNvSpPr/>
          <p:nvPr/>
        </p:nvSpPr>
        <p:spPr>
          <a:xfrm>
            <a:off x="9305729" y="338221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720" name="Google Shape;5720;p84"/>
          <p:cNvSpPr/>
          <p:nvPr/>
        </p:nvSpPr>
        <p:spPr>
          <a:xfrm>
            <a:off x="9813824" y="338221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721" name="Google Shape;5721;p84"/>
          <p:cNvSpPr/>
          <p:nvPr/>
        </p:nvSpPr>
        <p:spPr>
          <a:xfrm>
            <a:off x="10321885" y="33821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722" name="Google Shape;5722;p84"/>
          <p:cNvSpPr/>
          <p:nvPr/>
        </p:nvSpPr>
        <p:spPr>
          <a:xfrm>
            <a:off x="10829619" y="338221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723" name="Google Shape;5723;p84"/>
          <p:cNvSpPr/>
          <p:nvPr/>
        </p:nvSpPr>
        <p:spPr>
          <a:xfrm>
            <a:off x="11337714" y="338221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724" name="Google Shape;5724;p84"/>
          <p:cNvSpPr/>
          <p:nvPr/>
        </p:nvSpPr>
        <p:spPr>
          <a:xfrm>
            <a:off x="1189813" y="4009332"/>
            <a:ext cx="503700" cy="6135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725" name="Google Shape;5725;p84"/>
          <p:cNvSpPr/>
          <p:nvPr/>
        </p:nvSpPr>
        <p:spPr>
          <a:xfrm>
            <a:off x="1697552" y="3998786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726" name="Google Shape;5726;p84"/>
          <p:cNvSpPr/>
          <p:nvPr/>
        </p:nvSpPr>
        <p:spPr>
          <a:xfrm>
            <a:off x="2205647" y="3998786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727" name="Google Shape;5727;p84"/>
          <p:cNvSpPr/>
          <p:nvPr/>
        </p:nvSpPr>
        <p:spPr>
          <a:xfrm>
            <a:off x="2712406" y="3998761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728" name="Google Shape;5728;p84"/>
          <p:cNvSpPr/>
          <p:nvPr/>
        </p:nvSpPr>
        <p:spPr>
          <a:xfrm>
            <a:off x="3220140" y="3998786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729" name="Google Shape;5729;p84"/>
          <p:cNvSpPr/>
          <p:nvPr/>
        </p:nvSpPr>
        <p:spPr>
          <a:xfrm>
            <a:off x="3728235" y="3998786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730" name="Google Shape;5730;p84"/>
          <p:cNvSpPr/>
          <p:nvPr/>
        </p:nvSpPr>
        <p:spPr>
          <a:xfrm>
            <a:off x="4231409" y="3998761"/>
            <a:ext cx="506700" cy="617100"/>
          </a:xfrm>
          <a:prstGeom prst="rect">
            <a:avLst/>
          </a:prstGeom>
          <a:solidFill>
            <a:srgbClr val="4424B5">
              <a:alpha val="49800"/>
            </a:srgb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731" name="Google Shape;5731;p84"/>
          <p:cNvSpPr/>
          <p:nvPr/>
        </p:nvSpPr>
        <p:spPr>
          <a:xfrm>
            <a:off x="4739143" y="39987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732" name="Google Shape;5732;p84"/>
          <p:cNvSpPr/>
          <p:nvPr/>
        </p:nvSpPr>
        <p:spPr>
          <a:xfrm>
            <a:off x="5247238" y="39987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733" name="Google Shape;5733;p84"/>
          <p:cNvSpPr/>
          <p:nvPr/>
        </p:nvSpPr>
        <p:spPr>
          <a:xfrm>
            <a:off x="5756404" y="3998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734" name="Google Shape;5734;p84"/>
          <p:cNvSpPr/>
          <p:nvPr/>
        </p:nvSpPr>
        <p:spPr>
          <a:xfrm>
            <a:off x="6264138" y="39987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735" name="Google Shape;5735;p84"/>
          <p:cNvSpPr/>
          <p:nvPr/>
        </p:nvSpPr>
        <p:spPr>
          <a:xfrm>
            <a:off x="6772233" y="39987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736" name="Google Shape;5736;p84"/>
          <p:cNvSpPr/>
          <p:nvPr/>
        </p:nvSpPr>
        <p:spPr>
          <a:xfrm>
            <a:off x="7278992" y="3998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737" name="Google Shape;5737;p84"/>
          <p:cNvSpPr/>
          <p:nvPr/>
        </p:nvSpPr>
        <p:spPr>
          <a:xfrm>
            <a:off x="7786726" y="39987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738" name="Google Shape;5738;p84"/>
          <p:cNvSpPr/>
          <p:nvPr/>
        </p:nvSpPr>
        <p:spPr>
          <a:xfrm>
            <a:off x="8294821" y="39987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739" name="Google Shape;5739;p84"/>
          <p:cNvSpPr/>
          <p:nvPr/>
        </p:nvSpPr>
        <p:spPr>
          <a:xfrm>
            <a:off x="8797995" y="3998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740" name="Google Shape;5740;p84"/>
          <p:cNvSpPr/>
          <p:nvPr/>
        </p:nvSpPr>
        <p:spPr>
          <a:xfrm>
            <a:off x="9305729" y="39987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741" name="Google Shape;5741;p84"/>
          <p:cNvSpPr/>
          <p:nvPr/>
        </p:nvSpPr>
        <p:spPr>
          <a:xfrm>
            <a:off x="9813824" y="39987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742" name="Google Shape;5742;p84"/>
          <p:cNvSpPr/>
          <p:nvPr/>
        </p:nvSpPr>
        <p:spPr>
          <a:xfrm>
            <a:off x="10321885" y="3998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743" name="Google Shape;5743;p84"/>
          <p:cNvSpPr/>
          <p:nvPr/>
        </p:nvSpPr>
        <p:spPr>
          <a:xfrm>
            <a:off x="10829619" y="39987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744" name="Google Shape;5744;p84"/>
          <p:cNvSpPr/>
          <p:nvPr/>
        </p:nvSpPr>
        <p:spPr>
          <a:xfrm>
            <a:off x="11337714" y="39987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745" name="Google Shape;5745;p84"/>
          <p:cNvSpPr/>
          <p:nvPr/>
        </p:nvSpPr>
        <p:spPr>
          <a:xfrm>
            <a:off x="1190825" y="4615736"/>
            <a:ext cx="506700" cy="6171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746" name="Google Shape;5746;p84"/>
          <p:cNvSpPr/>
          <p:nvPr/>
        </p:nvSpPr>
        <p:spPr>
          <a:xfrm>
            <a:off x="1698558" y="4615761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747" name="Google Shape;5747;p84"/>
          <p:cNvSpPr/>
          <p:nvPr/>
        </p:nvSpPr>
        <p:spPr>
          <a:xfrm>
            <a:off x="2206653" y="4615761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748" name="Google Shape;5748;p84"/>
          <p:cNvSpPr/>
          <p:nvPr/>
        </p:nvSpPr>
        <p:spPr>
          <a:xfrm>
            <a:off x="2713413" y="4615736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749" name="Google Shape;5749;p84"/>
          <p:cNvSpPr/>
          <p:nvPr/>
        </p:nvSpPr>
        <p:spPr>
          <a:xfrm>
            <a:off x="3221147" y="4615761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750" name="Google Shape;5750;p84"/>
          <p:cNvSpPr/>
          <p:nvPr/>
        </p:nvSpPr>
        <p:spPr>
          <a:xfrm>
            <a:off x="3729241" y="4615761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751" name="Google Shape;5751;p84"/>
          <p:cNvSpPr/>
          <p:nvPr/>
        </p:nvSpPr>
        <p:spPr>
          <a:xfrm>
            <a:off x="4232416" y="4615736"/>
            <a:ext cx="506700" cy="617100"/>
          </a:xfrm>
          <a:prstGeom prst="rect">
            <a:avLst/>
          </a:prstGeom>
          <a:solidFill>
            <a:srgbClr val="4424B5">
              <a:alpha val="49800"/>
            </a:srgb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752" name="Google Shape;5752;p84"/>
          <p:cNvSpPr/>
          <p:nvPr/>
        </p:nvSpPr>
        <p:spPr>
          <a:xfrm>
            <a:off x="4740150" y="4615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753" name="Google Shape;5753;p84"/>
          <p:cNvSpPr/>
          <p:nvPr/>
        </p:nvSpPr>
        <p:spPr>
          <a:xfrm>
            <a:off x="5248245" y="4615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754" name="Google Shape;5754;p84"/>
          <p:cNvSpPr/>
          <p:nvPr/>
        </p:nvSpPr>
        <p:spPr>
          <a:xfrm>
            <a:off x="5757411" y="461573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755" name="Google Shape;5755;p84"/>
          <p:cNvSpPr/>
          <p:nvPr/>
        </p:nvSpPr>
        <p:spPr>
          <a:xfrm>
            <a:off x="6265144" y="4615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756" name="Google Shape;5756;p84"/>
          <p:cNvSpPr/>
          <p:nvPr/>
        </p:nvSpPr>
        <p:spPr>
          <a:xfrm>
            <a:off x="6773239" y="4615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757" name="Google Shape;5757;p84"/>
          <p:cNvSpPr/>
          <p:nvPr/>
        </p:nvSpPr>
        <p:spPr>
          <a:xfrm>
            <a:off x="7279999" y="461573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758" name="Google Shape;5758;p84"/>
          <p:cNvSpPr/>
          <p:nvPr/>
        </p:nvSpPr>
        <p:spPr>
          <a:xfrm>
            <a:off x="7787733" y="4615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759" name="Google Shape;5759;p84"/>
          <p:cNvSpPr/>
          <p:nvPr/>
        </p:nvSpPr>
        <p:spPr>
          <a:xfrm>
            <a:off x="8295827" y="4615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760" name="Google Shape;5760;p84"/>
          <p:cNvSpPr/>
          <p:nvPr/>
        </p:nvSpPr>
        <p:spPr>
          <a:xfrm>
            <a:off x="8799002" y="461573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761" name="Google Shape;5761;p84"/>
          <p:cNvSpPr/>
          <p:nvPr/>
        </p:nvSpPr>
        <p:spPr>
          <a:xfrm>
            <a:off x="9306736" y="4615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762" name="Google Shape;5762;p84"/>
          <p:cNvSpPr/>
          <p:nvPr/>
        </p:nvSpPr>
        <p:spPr>
          <a:xfrm>
            <a:off x="9814831" y="4615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763" name="Google Shape;5763;p84"/>
          <p:cNvSpPr/>
          <p:nvPr/>
        </p:nvSpPr>
        <p:spPr>
          <a:xfrm>
            <a:off x="10322892" y="461573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764" name="Google Shape;5764;p84"/>
          <p:cNvSpPr/>
          <p:nvPr/>
        </p:nvSpPr>
        <p:spPr>
          <a:xfrm>
            <a:off x="10830625" y="4615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765" name="Google Shape;5765;p84"/>
          <p:cNvSpPr/>
          <p:nvPr/>
        </p:nvSpPr>
        <p:spPr>
          <a:xfrm>
            <a:off x="11338720" y="4615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766" name="Google Shape;5766;p84"/>
          <p:cNvSpPr/>
          <p:nvPr/>
        </p:nvSpPr>
        <p:spPr>
          <a:xfrm>
            <a:off x="1189818" y="5231885"/>
            <a:ext cx="506700" cy="6171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767" name="Google Shape;5767;p84"/>
          <p:cNvSpPr/>
          <p:nvPr/>
        </p:nvSpPr>
        <p:spPr>
          <a:xfrm>
            <a:off x="1697552" y="5231910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768" name="Google Shape;5768;p84"/>
          <p:cNvSpPr/>
          <p:nvPr/>
        </p:nvSpPr>
        <p:spPr>
          <a:xfrm>
            <a:off x="2205647" y="5231910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769" name="Google Shape;5769;p84"/>
          <p:cNvSpPr/>
          <p:nvPr/>
        </p:nvSpPr>
        <p:spPr>
          <a:xfrm>
            <a:off x="2712406" y="5231885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770" name="Google Shape;5770;p84"/>
          <p:cNvSpPr/>
          <p:nvPr/>
        </p:nvSpPr>
        <p:spPr>
          <a:xfrm>
            <a:off x="3220140" y="5231910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771" name="Google Shape;5771;p84"/>
          <p:cNvSpPr/>
          <p:nvPr/>
        </p:nvSpPr>
        <p:spPr>
          <a:xfrm>
            <a:off x="3728235" y="5231910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772" name="Google Shape;5772;p84"/>
          <p:cNvSpPr/>
          <p:nvPr/>
        </p:nvSpPr>
        <p:spPr>
          <a:xfrm>
            <a:off x="4231409" y="5231885"/>
            <a:ext cx="506700" cy="617100"/>
          </a:xfrm>
          <a:prstGeom prst="rect">
            <a:avLst/>
          </a:prstGeom>
          <a:solidFill>
            <a:srgbClr val="4424B5">
              <a:alpha val="49800"/>
            </a:srgb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773" name="Google Shape;5773;p84"/>
          <p:cNvSpPr/>
          <p:nvPr/>
        </p:nvSpPr>
        <p:spPr>
          <a:xfrm>
            <a:off x="4739143" y="5231910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774" name="Google Shape;5774;p84"/>
          <p:cNvSpPr/>
          <p:nvPr/>
        </p:nvSpPr>
        <p:spPr>
          <a:xfrm>
            <a:off x="5247238" y="5231910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775" name="Google Shape;5775;p84"/>
          <p:cNvSpPr/>
          <p:nvPr/>
        </p:nvSpPr>
        <p:spPr>
          <a:xfrm>
            <a:off x="5756404" y="5231885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776" name="Google Shape;5776;p84"/>
          <p:cNvSpPr/>
          <p:nvPr/>
        </p:nvSpPr>
        <p:spPr>
          <a:xfrm>
            <a:off x="6264138" y="5231910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777" name="Google Shape;5777;p84"/>
          <p:cNvSpPr/>
          <p:nvPr/>
        </p:nvSpPr>
        <p:spPr>
          <a:xfrm>
            <a:off x="6772233" y="5231910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778" name="Google Shape;5778;p84"/>
          <p:cNvSpPr/>
          <p:nvPr/>
        </p:nvSpPr>
        <p:spPr>
          <a:xfrm>
            <a:off x="7278992" y="5231885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779" name="Google Shape;5779;p84"/>
          <p:cNvSpPr/>
          <p:nvPr/>
        </p:nvSpPr>
        <p:spPr>
          <a:xfrm>
            <a:off x="7786726" y="5231910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780" name="Google Shape;5780;p84"/>
          <p:cNvSpPr/>
          <p:nvPr/>
        </p:nvSpPr>
        <p:spPr>
          <a:xfrm>
            <a:off x="8294821" y="5231910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781" name="Google Shape;5781;p84"/>
          <p:cNvSpPr/>
          <p:nvPr/>
        </p:nvSpPr>
        <p:spPr>
          <a:xfrm>
            <a:off x="8797995" y="5231885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782" name="Google Shape;5782;p84"/>
          <p:cNvSpPr/>
          <p:nvPr/>
        </p:nvSpPr>
        <p:spPr>
          <a:xfrm>
            <a:off x="9305729" y="5231910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783" name="Google Shape;5783;p84"/>
          <p:cNvSpPr/>
          <p:nvPr/>
        </p:nvSpPr>
        <p:spPr>
          <a:xfrm>
            <a:off x="9813824" y="5231910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784" name="Google Shape;5784;p84"/>
          <p:cNvSpPr/>
          <p:nvPr/>
        </p:nvSpPr>
        <p:spPr>
          <a:xfrm>
            <a:off x="10321885" y="5231885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785" name="Google Shape;5785;p84"/>
          <p:cNvSpPr/>
          <p:nvPr/>
        </p:nvSpPr>
        <p:spPr>
          <a:xfrm>
            <a:off x="10829619" y="5231910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786" name="Google Shape;5786;p84"/>
          <p:cNvSpPr/>
          <p:nvPr/>
        </p:nvSpPr>
        <p:spPr>
          <a:xfrm>
            <a:off x="11337714" y="5231910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grpSp>
        <p:nvGrpSpPr>
          <p:cNvPr id="5787" name="Google Shape;5787;p84"/>
          <p:cNvGrpSpPr/>
          <p:nvPr/>
        </p:nvGrpSpPr>
        <p:grpSpPr>
          <a:xfrm>
            <a:off x="1189800" y="4073821"/>
            <a:ext cx="467371" cy="467371"/>
            <a:chOff x="608800" y="2095000"/>
            <a:chExt cx="3364800" cy="3364800"/>
          </a:xfrm>
        </p:grpSpPr>
        <p:sp>
          <p:nvSpPr>
            <p:cNvPr id="5788" name="Google Shape;5788;p84"/>
            <p:cNvSpPr/>
            <p:nvPr/>
          </p:nvSpPr>
          <p:spPr>
            <a:xfrm>
              <a:off x="608800" y="2095000"/>
              <a:ext cx="3364800" cy="33648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9" name="Google Shape;5789;p84"/>
            <p:cNvSpPr/>
            <p:nvPr/>
          </p:nvSpPr>
          <p:spPr>
            <a:xfrm>
              <a:off x="812152" y="3455300"/>
              <a:ext cx="1117800" cy="11178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0" name="Google Shape;5790;p84"/>
            <p:cNvSpPr/>
            <p:nvPr/>
          </p:nvSpPr>
          <p:spPr>
            <a:xfrm>
              <a:off x="1065396" y="3840649"/>
              <a:ext cx="477600" cy="4779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1" name="Google Shape;5791;p84"/>
            <p:cNvSpPr/>
            <p:nvPr/>
          </p:nvSpPr>
          <p:spPr>
            <a:xfrm>
              <a:off x="1929800" y="2439558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2" name="Google Shape;5792;p84"/>
            <p:cNvSpPr/>
            <p:nvPr/>
          </p:nvSpPr>
          <p:spPr>
            <a:xfrm>
              <a:off x="3141850" y="3709383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3" name="Google Shape;5793;p84"/>
            <p:cNvSpPr/>
            <p:nvPr/>
          </p:nvSpPr>
          <p:spPr>
            <a:xfrm>
              <a:off x="2344050" y="4691283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4" name="Google Shape;5794;p84"/>
            <p:cNvSpPr/>
            <p:nvPr/>
          </p:nvSpPr>
          <p:spPr>
            <a:xfrm>
              <a:off x="2831545" y="3168653"/>
              <a:ext cx="279300" cy="2793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5" name="Google Shape;5795;p84"/>
            <p:cNvSpPr/>
            <p:nvPr/>
          </p:nvSpPr>
          <p:spPr>
            <a:xfrm>
              <a:off x="2417295" y="3813478"/>
              <a:ext cx="279300" cy="2793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6" name="Google Shape;5796;p84"/>
            <p:cNvSpPr/>
            <p:nvPr/>
          </p:nvSpPr>
          <p:spPr>
            <a:xfrm>
              <a:off x="2898335" y="2604252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7" name="Google Shape;5797;p84"/>
            <p:cNvSpPr/>
            <p:nvPr/>
          </p:nvSpPr>
          <p:spPr>
            <a:xfrm>
              <a:off x="1569185" y="4855977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8" name="Google Shape;5798;p84"/>
            <p:cNvSpPr/>
            <p:nvPr/>
          </p:nvSpPr>
          <p:spPr>
            <a:xfrm>
              <a:off x="1569185" y="2892177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99" name="Google Shape;5799;p84"/>
          <p:cNvGrpSpPr/>
          <p:nvPr/>
        </p:nvGrpSpPr>
        <p:grpSpPr>
          <a:xfrm>
            <a:off x="1191265" y="3463837"/>
            <a:ext cx="464436" cy="464436"/>
            <a:chOff x="3764048" y="2224021"/>
            <a:chExt cx="1508400" cy="1508400"/>
          </a:xfrm>
        </p:grpSpPr>
        <p:sp>
          <p:nvSpPr>
            <p:cNvPr id="5800" name="Google Shape;5800;p84"/>
            <p:cNvSpPr/>
            <p:nvPr/>
          </p:nvSpPr>
          <p:spPr>
            <a:xfrm>
              <a:off x="3764048" y="2224021"/>
              <a:ext cx="1508400" cy="15084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1" name="Google Shape;5801;p84"/>
            <p:cNvSpPr/>
            <p:nvPr/>
          </p:nvSpPr>
          <p:spPr>
            <a:xfrm>
              <a:off x="3855211" y="2833844"/>
              <a:ext cx="501000" cy="501000"/>
            </a:xfrm>
            <a:prstGeom prst="ellipse">
              <a:avLst/>
            </a:prstGeom>
            <a:solidFill>
              <a:srgbClr val="E69138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2" name="Google Shape;5802;p84"/>
            <p:cNvSpPr/>
            <p:nvPr/>
          </p:nvSpPr>
          <p:spPr>
            <a:xfrm>
              <a:off x="3968741" y="3006596"/>
              <a:ext cx="214200" cy="214200"/>
            </a:xfrm>
            <a:prstGeom prst="ellipse">
              <a:avLst/>
            </a:prstGeom>
            <a:solidFill>
              <a:srgbClr val="B45F0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3" name="Google Shape;5803;p84"/>
            <p:cNvSpPr/>
            <p:nvPr/>
          </p:nvSpPr>
          <p:spPr>
            <a:xfrm>
              <a:off x="4356253" y="2378487"/>
              <a:ext cx="218400" cy="218400"/>
            </a:xfrm>
            <a:prstGeom prst="ellipse">
              <a:avLst/>
            </a:prstGeom>
            <a:solidFill>
              <a:srgbClr val="93C47D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4" name="Google Shape;5804;p84"/>
            <p:cNvSpPr/>
            <p:nvPr/>
          </p:nvSpPr>
          <p:spPr>
            <a:xfrm>
              <a:off x="4899615" y="2947749"/>
              <a:ext cx="218400" cy="218400"/>
            </a:xfrm>
            <a:prstGeom prst="ellipse">
              <a:avLst/>
            </a:prstGeom>
            <a:solidFill>
              <a:srgbClr val="D5A6BD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5" name="Google Shape;5805;p84"/>
            <p:cNvSpPr/>
            <p:nvPr/>
          </p:nvSpPr>
          <p:spPr>
            <a:xfrm>
              <a:off x="4541961" y="3387935"/>
              <a:ext cx="218400" cy="218400"/>
            </a:xfrm>
            <a:prstGeom prst="ellipse">
              <a:avLst/>
            </a:prstGeom>
            <a:solidFill>
              <a:srgbClr val="6FA8DC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6" name="Google Shape;5806;p84"/>
            <p:cNvSpPr/>
            <p:nvPr/>
          </p:nvSpPr>
          <p:spPr>
            <a:xfrm>
              <a:off x="4760505" y="2705340"/>
              <a:ext cx="125100" cy="1251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7" name="Google Shape;5807;p84"/>
            <p:cNvSpPr/>
            <p:nvPr/>
          </p:nvSpPr>
          <p:spPr>
            <a:xfrm>
              <a:off x="4574797" y="2994415"/>
              <a:ext cx="125100" cy="1251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8" name="Google Shape;5808;p84"/>
            <p:cNvSpPr/>
            <p:nvPr/>
          </p:nvSpPr>
          <p:spPr>
            <a:xfrm>
              <a:off x="4790447" y="2452319"/>
              <a:ext cx="70800" cy="708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9" name="Google Shape;5809;p84"/>
            <p:cNvSpPr/>
            <p:nvPr/>
          </p:nvSpPr>
          <p:spPr>
            <a:xfrm>
              <a:off x="4194589" y="3461767"/>
              <a:ext cx="70800" cy="708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0" name="Google Shape;5810;p84"/>
            <p:cNvSpPr/>
            <p:nvPr/>
          </p:nvSpPr>
          <p:spPr>
            <a:xfrm>
              <a:off x="4194589" y="2581396"/>
              <a:ext cx="70800" cy="708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11" name="Google Shape;5811;p84"/>
          <p:cNvGrpSpPr/>
          <p:nvPr/>
        </p:nvGrpSpPr>
        <p:grpSpPr>
          <a:xfrm>
            <a:off x="1189800" y="5313871"/>
            <a:ext cx="467371" cy="467371"/>
            <a:chOff x="608800" y="2095000"/>
            <a:chExt cx="3364800" cy="3364800"/>
          </a:xfrm>
        </p:grpSpPr>
        <p:sp>
          <p:nvSpPr>
            <p:cNvPr id="5812" name="Google Shape;5812;p84"/>
            <p:cNvSpPr/>
            <p:nvPr/>
          </p:nvSpPr>
          <p:spPr>
            <a:xfrm>
              <a:off x="608800" y="2095000"/>
              <a:ext cx="3364800" cy="33648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3" name="Google Shape;5813;p84"/>
            <p:cNvSpPr/>
            <p:nvPr/>
          </p:nvSpPr>
          <p:spPr>
            <a:xfrm>
              <a:off x="812152" y="3455300"/>
              <a:ext cx="1117800" cy="11178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4" name="Google Shape;5814;p84"/>
            <p:cNvSpPr/>
            <p:nvPr/>
          </p:nvSpPr>
          <p:spPr>
            <a:xfrm>
              <a:off x="1065396" y="3840649"/>
              <a:ext cx="477600" cy="4779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5" name="Google Shape;5815;p84"/>
            <p:cNvSpPr/>
            <p:nvPr/>
          </p:nvSpPr>
          <p:spPr>
            <a:xfrm>
              <a:off x="1929800" y="2439558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6" name="Google Shape;5816;p84"/>
            <p:cNvSpPr/>
            <p:nvPr/>
          </p:nvSpPr>
          <p:spPr>
            <a:xfrm>
              <a:off x="3141850" y="3709383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7" name="Google Shape;5817;p84"/>
            <p:cNvSpPr/>
            <p:nvPr/>
          </p:nvSpPr>
          <p:spPr>
            <a:xfrm>
              <a:off x="2344050" y="4691283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8" name="Google Shape;5818;p84"/>
            <p:cNvSpPr/>
            <p:nvPr/>
          </p:nvSpPr>
          <p:spPr>
            <a:xfrm>
              <a:off x="2831545" y="3168653"/>
              <a:ext cx="279300" cy="2793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9" name="Google Shape;5819;p84"/>
            <p:cNvSpPr/>
            <p:nvPr/>
          </p:nvSpPr>
          <p:spPr>
            <a:xfrm>
              <a:off x="2417295" y="3813478"/>
              <a:ext cx="279300" cy="2793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0" name="Google Shape;5820;p84"/>
            <p:cNvSpPr/>
            <p:nvPr/>
          </p:nvSpPr>
          <p:spPr>
            <a:xfrm>
              <a:off x="2898335" y="2604252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1" name="Google Shape;5821;p84"/>
            <p:cNvSpPr/>
            <p:nvPr/>
          </p:nvSpPr>
          <p:spPr>
            <a:xfrm>
              <a:off x="1569185" y="4855977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2" name="Google Shape;5822;p84"/>
            <p:cNvSpPr/>
            <p:nvPr/>
          </p:nvSpPr>
          <p:spPr>
            <a:xfrm>
              <a:off x="1569185" y="2892177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23" name="Google Shape;5823;p84"/>
          <p:cNvGrpSpPr/>
          <p:nvPr/>
        </p:nvGrpSpPr>
        <p:grpSpPr>
          <a:xfrm>
            <a:off x="1191265" y="4703887"/>
            <a:ext cx="464436" cy="464436"/>
            <a:chOff x="3764048" y="2224021"/>
            <a:chExt cx="1508400" cy="1508400"/>
          </a:xfrm>
        </p:grpSpPr>
        <p:sp>
          <p:nvSpPr>
            <p:cNvPr id="5824" name="Google Shape;5824;p84"/>
            <p:cNvSpPr/>
            <p:nvPr/>
          </p:nvSpPr>
          <p:spPr>
            <a:xfrm>
              <a:off x="3764048" y="2224021"/>
              <a:ext cx="1508400" cy="15084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5" name="Google Shape;5825;p84"/>
            <p:cNvSpPr/>
            <p:nvPr/>
          </p:nvSpPr>
          <p:spPr>
            <a:xfrm>
              <a:off x="3855211" y="2833844"/>
              <a:ext cx="501000" cy="501000"/>
            </a:xfrm>
            <a:prstGeom prst="ellipse">
              <a:avLst/>
            </a:prstGeom>
            <a:solidFill>
              <a:srgbClr val="E69138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6" name="Google Shape;5826;p84"/>
            <p:cNvSpPr/>
            <p:nvPr/>
          </p:nvSpPr>
          <p:spPr>
            <a:xfrm>
              <a:off x="3968741" y="3006596"/>
              <a:ext cx="214200" cy="214200"/>
            </a:xfrm>
            <a:prstGeom prst="ellipse">
              <a:avLst/>
            </a:prstGeom>
            <a:solidFill>
              <a:srgbClr val="B45F0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7" name="Google Shape;5827;p84"/>
            <p:cNvSpPr/>
            <p:nvPr/>
          </p:nvSpPr>
          <p:spPr>
            <a:xfrm>
              <a:off x="4356253" y="2378487"/>
              <a:ext cx="218400" cy="218400"/>
            </a:xfrm>
            <a:prstGeom prst="ellipse">
              <a:avLst/>
            </a:prstGeom>
            <a:solidFill>
              <a:srgbClr val="93C47D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8" name="Google Shape;5828;p84"/>
            <p:cNvSpPr/>
            <p:nvPr/>
          </p:nvSpPr>
          <p:spPr>
            <a:xfrm>
              <a:off x="4899615" y="2947749"/>
              <a:ext cx="218400" cy="218400"/>
            </a:xfrm>
            <a:prstGeom prst="ellipse">
              <a:avLst/>
            </a:prstGeom>
            <a:solidFill>
              <a:srgbClr val="D5A6BD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9" name="Google Shape;5829;p84"/>
            <p:cNvSpPr/>
            <p:nvPr/>
          </p:nvSpPr>
          <p:spPr>
            <a:xfrm>
              <a:off x="4541961" y="3387935"/>
              <a:ext cx="218400" cy="218400"/>
            </a:xfrm>
            <a:prstGeom prst="ellipse">
              <a:avLst/>
            </a:prstGeom>
            <a:solidFill>
              <a:srgbClr val="6FA8DC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0" name="Google Shape;5830;p84"/>
            <p:cNvSpPr/>
            <p:nvPr/>
          </p:nvSpPr>
          <p:spPr>
            <a:xfrm>
              <a:off x="4760505" y="2705340"/>
              <a:ext cx="125100" cy="1251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1" name="Google Shape;5831;p84"/>
            <p:cNvSpPr/>
            <p:nvPr/>
          </p:nvSpPr>
          <p:spPr>
            <a:xfrm>
              <a:off x="4574797" y="2994415"/>
              <a:ext cx="125100" cy="1251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2" name="Google Shape;5832;p84"/>
            <p:cNvSpPr/>
            <p:nvPr/>
          </p:nvSpPr>
          <p:spPr>
            <a:xfrm>
              <a:off x="4790447" y="2452319"/>
              <a:ext cx="70800" cy="708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3" name="Google Shape;5833;p84"/>
            <p:cNvSpPr/>
            <p:nvPr/>
          </p:nvSpPr>
          <p:spPr>
            <a:xfrm>
              <a:off x="4194589" y="3461767"/>
              <a:ext cx="70800" cy="708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4" name="Google Shape;5834;p84"/>
            <p:cNvSpPr/>
            <p:nvPr/>
          </p:nvSpPr>
          <p:spPr>
            <a:xfrm>
              <a:off x="4194589" y="2581396"/>
              <a:ext cx="70800" cy="708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35" name="Google Shape;5835;p84"/>
          <p:cNvGrpSpPr/>
          <p:nvPr/>
        </p:nvGrpSpPr>
        <p:grpSpPr>
          <a:xfrm>
            <a:off x="2734028" y="4075287"/>
            <a:ext cx="464436" cy="464436"/>
            <a:chOff x="3764048" y="2224021"/>
            <a:chExt cx="1508400" cy="1508400"/>
          </a:xfrm>
        </p:grpSpPr>
        <p:sp>
          <p:nvSpPr>
            <p:cNvPr id="5836" name="Google Shape;5836;p84"/>
            <p:cNvSpPr/>
            <p:nvPr/>
          </p:nvSpPr>
          <p:spPr>
            <a:xfrm>
              <a:off x="3764048" y="2224021"/>
              <a:ext cx="1508400" cy="15084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7" name="Google Shape;5837;p84"/>
            <p:cNvSpPr/>
            <p:nvPr/>
          </p:nvSpPr>
          <p:spPr>
            <a:xfrm>
              <a:off x="3855211" y="2833844"/>
              <a:ext cx="501000" cy="501000"/>
            </a:xfrm>
            <a:prstGeom prst="ellipse">
              <a:avLst/>
            </a:prstGeom>
            <a:solidFill>
              <a:srgbClr val="E69138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8" name="Google Shape;5838;p84"/>
            <p:cNvSpPr/>
            <p:nvPr/>
          </p:nvSpPr>
          <p:spPr>
            <a:xfrm>
              <a:off x="3968741" y="3006596"/>
              <a:ext cx="214200" cy="214200"/>
            </a:xfrm>
            <a:prstGeom prst="ellipse">
              <a:avLst/>
            </a:prstGeom>
            <a:solidFill>
              <a:srgbClr val="B45F0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9" name="Google Shape;5839;p84"/>
            <p:cNvSpPr/>
            <p:nvPr/>
          </p:nvSpPr>
          <p:spPr>
            <a:xfrm>
              <a:off x="4356253" y="2378487"/>
              <a:ext cx="218400" cy="218400"/>
            </a:xfrm>
            <a:prstGeom prst="ellipse">
              <a:avLst/>
            </a:prstGeom>
            <a:solidFill>
              <a:srgbClr val="93C47D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0" name="Google Shape;5840;p84"/>
            <p:cNvSpPr/>
            <p:nvPr/>
          </p:nvSpPr>
          <p:spPr>
            <a:xfrm>
              <a:off x="4899615" y="2947749"/>
              <a:ext cx="218400" cy="218400"/>
            </a:xfrm>
            <a:prstGeom prst="ellipse">
              <a:avLst/>
            </a:prstGeom>
            <a:solidFill>
              <a:srgbClr val="D5A6BD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1" name="Google Shape;5841;p84"/>
            <p:cNvSpPr/>
            <p:nvPr/>
          </p:nvSpPr>
          <p:spPr>
            <a:xfrm>
              <a:off x="4541961" y="3387935"/>
              <a:ext cx="218400" cy="218400"/>
            </a:xfrm>
            <a:prstGeom prst="ellipse">
              <a:avLst/>
            </a:prstGeom>
            <a:solidFill>
              <a:srgbClr val="6FA8DC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2" name="Google Shape;5842;p84"/>
            <p:cNvSpPr/>
            <p:nvPr/>
          </p:nvSpPr>
          <p:spPr>
            <a:xfrm>
              <a:off x="4760505" y="2705340"/>
              <a:ext cx="125100" cy="1251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3" name="Google Shape;5843;p84"/>
            <p:cNvSpPr/>
            <p:nvPr/>
          </p:nvSpPr>
          <p:spPr>
            <a:xfrm>
              <a:off x="4574797" y="2994415"/>
              <a:ext cx="125100" cy="1251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4" name="Google Shape;5844;p84"/>
            <p:cNvSpPr/>
            <p:nvPr/>
          </p:nvSpPr>
          <p:spPr>
            <a:xfrm>
              <a:off x="4790447" y="2452319"/>
              <a:ext cx="70800" cy="708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5" name="Google Shape;5845;p84"/>
            <p:cNvSpPr/>
            <p:nvPr/>
          </p:nvSpPr>
          <p:spPr>
            <a:xfrm>
              <a:off x="4194589" y="3461767"/>
              <a:ext cx="70800" cy="708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6" name="Google Shape;5846;p84"/>
            <p:cNvSpPr/>
            <p:nvPr/>
          </p:nvSpPr>
          <p:spPr>
            <a:xfrm>
              <a:off x="4194589" y="2581396"/>
              <a:ext cx="70800" cy="708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47" name="Google Shape;5847;p84"/>
          <p:cNvGrpSpPr/>
          <p:nvPr/>
        </p:nvGrpSpPr>
        <p:grpSpPr>
          <a:xfrm>
            <a:off x="2732563" y="5308821"/>
            <a:ext cx="467371" cy="467371"/>
            <a:chOff x="608800" y="2095000"/>
            <a:chExt cx="3364800" cy="3364800"/>
          </a:xfrm>
        </p:grpSpPr>
        <p:sp>
          <p:nvSpPr>
            <p:cNvPr id="5848" name="Google Shape;5848;p84"/>
            <p:cNvSpPr/>
            <p:nvPr/>
          </p:nvSpPr>
          <p:spPr>
            <a:xfrm>
              <a:off x="608800" y="2095000"/>
              <a:ext cx="3364800" cy="33648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9" name="Google Shape;5849;p84"/>
            <p:cNvSpPr/>
            <p:nvPr/>
          </p:nvSpPr>
          <p:spPr>
            <a:xfrm>
              <a:off x="812152" y="3455300"/>
              <a:ext cx="1117800" cy="11178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0" name="Google Shape;5850;p84"/>
            <p:cNvSpPr/>
            <p:nvPr/>
          </p:nvSpPr>
          <p:spPr>
            <a:xfrm>
              <a:off x="1065396" y="3840649"/>
              <a:ext cx="477600" cy="4779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1" name="Google Shape;5851;p84"/>
            <p:cNvSpPr/>
            <p:nvPr/>
          </p:nvSpPr>
          <p:spPr>
            <a:xfrm>
              <a:off x="1929800" y="2439558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2" name="Google Shape;5852;p84"/>
            <p:cNvSpPr/>
            <p:nvPr/>
          </p:nvSpPr>
          <p:spPr>
            <a:xfrm>
              <a:off x="3141850" y="3709383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3" name="Google Shape;5853;p84"/>
            <p:cNvSpPr/>
            <p:nvPr/>
          </p:nvSpPr>
          <p:spPr>
            <a:xfrm>
              <a:off x="2344050" y="4691283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4" name="Google Shape;5854;p84"/>
            <p:cNvSpPr/>
            <p:nvPr/>
          </p:nvSpPr>
          <p:spPr>
            <a:xfrm>
              <a:off x="2831545" y="3168653"/>
              <a:ext cx="279300" cy="2793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5" name="Google Shape;5855;p84"/>
            <p:cNvSpPr/>
            <p:nvPr/>
          </p:nvSpPr>
          <p:spPr>
            <a:xfrm>
              <a:off x="2417295" y="3813478"/>
              <a:ext cx="279300" cy="2793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6" name="Google Shape;5856;p84"/>
            <p:cNvSpPr/>
            <p:nvPr/>
          </p:nvSpPr>
          <p:spPr>
            <a:xfrm>
              <a:off x="2898335" y="2604252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7" name="Google Shape;5857;p84"/>
            <p:cNvSpPr/>
            <p:nvPr/>
          </p:nvSpPr>
          <p:spPr>
            <a:xfrm>
              <a:off x="1569185" y="4855977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8" name="Google Shape;5858;p84"/>
            <p:cNvSpPr/>
            <p:nvPr/>
          </p:nvSpPr>
          <p:spPr>
            <a:xfrm>
              <a:off x="1569185" y="2892177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59" name="Google Shape;5859;p84"/>
          <p:cNvGrpSpPr/>
          <p:nvPr/>
        </p:nvGrpSpPr>
        <p:grpSpPr>
          <a:xfrm>
            <a:off x="4255828" y="4073300"/>
            <a:ext cx="464436" cy="464436"/>
            <a:chOff x="3764048" y="2224021"/>
            <a:chExt cx="1508400" cy="1508400"/>
          </a:xfrm>
        </p:grpSpPr>
        <p:sp>
          <p:nvSpPr>
            <p:cNvPr id="5860" name="Google Shape;5860;p84"/>
            <p:cNvSpPr/>
            <p:nvPr/>
          </p:nvSpPr>
          <p:spPr>
            <a:xfrm>
              <a:off x="3764048" y="2224021"/>
              <a:ext cx="1508400" cy="15084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1" name="Google Shape;5861;p84"/>
            <p:cNvSpPr/>
            <p:nvPr/>
          </p:nvSpPr>
          <p:spPr>
            <a:xfrm>
              <a:off x="3855211" y="2833844"/>
              <a:ext cx="501000" cy="501000"/>
            </a:xfrm>
            <a:prstGeom prst="ellipse">
              <a:avLst/>
            </a:prstGeom>
            <a:solidFill>
              <a:srgbClr val="E69138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2" name="Google Shape;5862;p84"/>
            <p:cNvSpPr/>
            <p:nvPr/>
          </p:nvSpPr>
          <p:spPr>
            <a:xfrm>
              <a:off x="3968741" y="3006596"/>
              <a:ext cx="214200" cy="214200"/>
            </a:xfrm>
            <a:prstGeom prst="ellipse">
              <a:avLst/>
            </a:prstGeom>
            <a:solidFill>
              <a:srgbClr val="B45F0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3" name="Google Shape;5863;p84"/>
            <p:cNvSpPr/>
            <p:nvPr/>
          </p:nvSpPr>
          <p:spPr>
            <a:xfrm>
              <a:off x="4356253" y="2378487"/>
              <a:ext cx="218400" cy="218400"/>
            </a:xfrm>
            <a:prstGeom prst="ellipse">
              <a:avLst/>
            </a:prstGeom>
            <a:solidFill>
              <a:srgbClr val="93C47D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4" name="Google Shape;5864;p84"/>
            <p:cNvSpPr/>
            <p:nvPr/>
          </p:nvSpPr>
          <p:spPr>
            <a:xfrm>
              <a:off x="4899615" y="2947749"/>
              <a:ext cx="218400" cy="218400"/>
            </a:xfrm>
            <a:prstGeom prst="ellipse">
              <a:avLst/>
            </a:prstGeom>
            <a:solidFill>
              <a:srgbClr val="D5A6BD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5" name="Google Shape;5865;p84"/>
            <p:cNvSpPr/>
            <p:nvPr/>
          </p:nvSpPr>
          <p:spPr>
            <a:xfrm>
              <a:off x="4541961" y="3387935"/>
              <a:ext cx="218400" cy="218400"/>
            </a:xfrm>
            <a:prstGeom prst="ellipse">
              <a:avLst/>
            </a:prstGeom>
            <a:solidFill>
              <a:srgbClr val="6FA8DC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6" name="Google Shape;5866;p84"/>
            <p:cNvSpPr/>
            <p:nvPr/>
          </p:nvSpPr>
          <p:spPr>
            <a:xfrm>
              <a:off x="4760505" y="2705340"/>
              <a:ext cx="125100" cy="1251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7" name="Google Shape;5867;p84"/>
            <p:cNvSpPr/>
            <p:nvPr/>
          </p:nvSpPr>
          <p:spPr>
            <a:xfrm>
              <a:off x="4574797" y="2994415"/>
              <a:ext cx="125100" cy="1251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8" name="Google Shape;5868;p84"/>
            <p:cNvSpPr/>
            <p:nvPr/>
          </p:nvSpPr>
          <p:spPr>
            <a:xfrm>
              <a:off x="4790447" y="2452319"/>
              <a:ext cx="70800" cy="708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9" name="Google Shape;5869;p84"/>
            <p:cNvSpPr/>
            <p:nvPr/>
          </p:nvSpPr>
          <p:spPr>
            <a:xfrm>
              <a:off x="4194589" y="3461767"/>
              <a:ext cx="70800" cy="708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0" name="Google Shape;5870;p84"/>
            <p:cNvSpPr/>
            <p:nvPr/>
          </p:nvSpPr>
          <p:spPr>
            <a:xfrm>
              <a:off x="4194589" y="2581396"/>
              <a:ext cx="70800" cy="708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71" name="Google Shape;5871;p84"/>
          <p:cNvGrpSpPr/>
          <p:nvPr/>
        </p:nvGrpSpPr>
        <p:grpSpPr>
          <a:xfrm>
            <a:off x="4254363" y="5306833"/>
            <a:ext cx="467371" cy="467371"/>
            <a:chOff x="608800" y="2095000"/>
            <a:chExt cx="3364800" cy="3364800"/>
          </a:xfrm>
        </p:grpSpPr>
        <p:sp>
          <p:nvSpPr>
            <p:cNvPr id="5872" name="Google Shape;5872;p84"/>
            <p:cNvSpPr/>
            <p:nvPr/>
          </p:nvSpPr>
          <p:spPr>
            <a:xfrm>
              <a:off x="608800" y="2095000"/>
              <a:ext cx="3364800" cy="33648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3" name="Google Shape;5873;p84"/>
            <p:cNvSpPr/>
            <p:nvPr/>
          </p:nvSpPr>
          <p:spPr>
            <a:xfrm>
              <a:off x="812152" y="3455300"/>
              <a:ext cx="1117800" cy="11178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4" name="Google Shape;5874;p84"/>
            <p:cNvSpPr/>
            <p:nvPr/>
          </p:nvSpPr>
          <p:spPr>
            <a:xfrm>
              <a:off x="1065396" y="3840649"/>
              <a:ext cx="477600" cy="4779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5" name="Google Shape;5875;p84"/>
            <p:cNvSpPr/>
            <p:nvPr/>
          </p:nvSpPr>
          <p:spPr>
            <a:xfrm>
              <a:off x="1929800" y="2439558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6" name="Google Shape;5876;p84"/>
            <p:cNvSpPr/>
            <p:nvPr/>
          </p:nvSpPr>
          <p:spPr>
            <a:xfrm>
              <a:off x="3141850" y="3709383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7" name="Google Shape;5877;p84"/>
            <p:cNvSpPr/>
            <p:nvPr/>
          </p:nvSpPr>
          <p:spPr>
            <a:xfrm>
              <a:off x="2344050" y="4691283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8" name="Google Shape;5878;p84"/>
            <p:cNvSpPr/>
            <p:nvPr/>
          </p:nvSpPr>
          <p:spPr>
            <a:xfrm>
              <a:off x="2831545" y="3168653"/>
              <a:ext cx="279300" cy="2793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9" name="Google Shape;5879;p84"/>
            <p:cNvSpPr/>
            <p:nvPr/>
          </p:nvSpPr>
          <p:spPr>
            <a:xfrm>
              <a:off x="2417295" y="3813478"/>
              <a:ext cx="279300" cy="2793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0" name="Google Shape;5880;p84"/>
            <p:cNvSpPr/>
            <p:nvPr/>
          </p:nvSpPr>
          <p:spPr>
            <a:xfrm>
              <a:off x="2898335" y="2604252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1" name="Google Shape;5881;p84"/>
            <p:cNvSpPr/>
            <p:nvPr/>
          </p:nvSpPr>
          <p:spPr>
            <a:xfrm>
              <a:off x="1569185" y="4855977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2" name="Google Shape;5882;p84"/>
            <p:cNvSpPr/>
            <p:nvPr/>
          </p:nvSpPr>
          <p:spPr>
            <a:xfrm>
              <a:off x="1569185" y="2892177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883" name="Google Shape;5883;p84"/>
          <p:cNvSpPr/>
          <p:nvPr/>
        </p:nvSpPr>
        <p:spPr>
          <a:xfrm>
            <a:off x="4878925" y="3382800"/>
            <a:ext cx="7183766" cy="1718400"/>
          </a:xfrm>
          <a:prstGeom prst="rect">
            <a:avLst/>
          </a:prstGeom>
          <a:solidFill>
            <a:srgbClr val="FFF2CC"/>
          </a:solidFill>
          <a:ln w="38100" cap="flat" cmpd="sng">
            <a:solidFill>
              <a:srgbClr val="F0512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 b="1" dirty="0">
                <a:solidFill>
                  <a:srgbClr val="F05125"/>
                </a:solidFill>
                <a:latin typeface="Anaheim"/>
                <a:ea typeface="Anaheim"/>
                <a:cs typeface="Anaheim"/>
                <a:sym typeface="Anaheim"/>
              </a:rPr>
              <a:t>Cell 2</a:t>
            </a:r>
            <a:r>
              <a:rPr lang="en-US" sz="4200" b="1" dirty="0">
                <a:latin typeface="Anaheim"/>
                <a:ea typeface="Anaheim"/>
                <a:cs typeface="Anaheim"/>
                <a:sym typeface="Anaheim"/>
              </a:rPr>
              <a:t> </a:t>
            </a:r>
            <a:r>
              <a:rPr lang="en-US" sz="4200" b="1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naheim"/>
                <a:sym typeface="Anaheim"/>
              </a:rPr>
              <a:t>與</a:t>
            </a:r>
            <a:r>
              <a:rPr lang="en-US" sz="4200" b="1" dirty="0">
                <a:latin typeface="Anaheim"/>
                <a:ea typeface="Anaheim"/>
                <a:cs typeface="Anaheim"/>
                <a:sym typeface="Anaheim"/>
              </a:rPr>
              <a:t> </a:t>
            </a:r>
            <a:r>
              <a:rPr lang="en-US" sz="4200" b="1" dirty="0">
                <a:solidFill>
                  <a:srgbClr val="F05125"/>
                </a:solidFill>
                <a:latin typeface="Anaheim"/>
                <a:ea typeface="Anaheim"/>
                <a:cs typeface="Anaheim"/>
                <a:sym typeface="Anaheim"/>
              </a:rPr>
              <a:t>Cell 4</a:t>
            </a:r>
            <a:r>
              <a:rPr lang="en-US" sz="4200" b="1" dirty="0">
                <a:latin typeface="Anaheim"/>
                <a:ea typeface="Anaheim"/>
                <a:cs typeface="Anaheim"/>
                <a:sym typeface="Anaheim"/>
              </a:rPr>
              <a:t> </a:t>
            </a:r>
            <a:endParaRPr sz="4200" b="1" dirty="0"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 err="1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naheim"/>
                <a:sym typeface="Anaheim"/>
              </a:rPr>
              <a:t>是參照被</a:t>
            </a:r>
            <a:r>
              <a:rPr lang="en-US" sz="3600" b="1" dirty="0">
                <a:solidFill>
                  <a:srgbClr val="333333"/>
                </a:solidFill>
                <a:latin typeface="Anaheim"/>
                <a:ea typeface="Anaheim"/>
                <a:cs typeface="Anaheim"/>
                <a:sym typeface="Anaheim"/>
              </a:rPr>
              <a:t> snapshot </a:t>
            </a:r>
            <a:r>
              <a:rPr lang="en-US" sz="3600" b="1" dirty="0" err="1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naheim"/>
                <a:sym typeface="Anaheim"/>
              </a:rPr>
              <a:t>的細胞圖而演化</a:t>
            </a:r>
            <a:endParaRPr sz="3600" b="1" dirty="0">
              <a:solidFill>
                <a:srgbClr val="333333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naheim"/>
              <a:sym typeface="Anaheim"/>
            </a:endParaRPr>
          </a:p>
        </p:txBody>
      </p:sp>
      <p:sp>
        <p:nvSpPr>
          <p:cNvPr id="5884" name="Google Shape;5884;p84"/>
          <p:cNvSpPr/>
          <p:nvPr/>
        </p:nvSpPr>
        <p:spPr>
          <a:xfrm>
            <a:off x="4233700" y="2752063"/>
            <a:ext cx="506700" cy="3106900"/>
          </a:xfrm>
          <a:prstGeom prst="flowChartProcess">
            <a:avLst/>
          </a:prstGeom>
          <a:noFill/>
          <a:ln w="38100" cap="flat" cmpd="sng">
            <a:solidFill>
              <a:srgbClr val="F0512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05125"/>
              </a:solidFill>
            </a:endParaRPr>
          </a:p>
        </p:txBody>
      </p:sp>
      <p:sp>
        <p:nvSpPr>
          <p:cNvPr id="5885" name="Google Shape;5885;p84"/>
          <p:cNvSpPr/>
          <p:nvPr/>
        </p:nvSpPr>
        <p:spPr>
          <a:xfrm>
            <a:off x="1189450" y="2753525"/>
            <a:ext cx="506700" cy="3106900"/>
          </a:xfrm>
          <a:prstGeom prst="flowChartProcess">
            <a:avLst/>
          </a:prstGeom>
          <a:noFill/>
          <a:ln w="38100" cap="flat" cmpd="sng">
            <a:solidFill>
              <a:srgbClr val="F0512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05125"/>
              </a:solidFill>
            </a:endParaRPr>
          </a:p>
        </p:txBody>
      </p:sp>
      <p:cxnSp>
        <p:nvCxnSpPr>
          <p:cNvPr id="5886" name="Google Shape;5886;p84"/>
          <p:cNvCxnSpPr>
            <a:stCxn id="5885" idx="3"/>
            <a:endCxn id="5884" idx="1"/>
          </p:cNvCxnSpPr>
          <p:nvPr/>
        </p:nvCxnSpPr>
        <p:spPr>
          <a:xfrm rot="10800000" flipH="1">
            <a:off x="1696150" y="4305475"/>
            <a:ext cx="2537700" cy="1500"/>
          </a:xfrm>
          <a:prstGeom prst="straightConnector1">
            <a:avLst/>
          </a:prstGeom>
          <a:noFill/>
          <a:ln w="38100" cap="flat" cmpd="sng">
            <a:solidFill>
              <a:srgbClr val="F05125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49"/>
          <p:cNvSpPr txBox="1">
            <a:spLocks noGrp="1"/>
          </p:cNvSpPr>
          <p:nvPr>
            <p:ph type="title" idx="4294967295"/>
          </p:nvPr>
        </p:nvSpPr>
        <p:spPr>
          <a:xfrm>
            <a:off x="430075" y="365125"/>
            <a:ext cx="10923600" cy="14604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>
                <a:solidFill>
                  <a:schemeClr val="dk2"/>
                </a:solidFill>
              </a:rPr>
              <a:t>Implement </a:t>
            </a:r>
            <a:r>
              <a:rPr lang="en-US" sz="4200">
                <a:solidFill>
                  <a:schemeClr val="accent1"/>
                </a:solidFill>
              </a:rPr>
              <a:t>Basic Rules</a:t>
            </a:r>
            <a:endParaRPr sz="4200">
              <a:solidFill>
                <a:schemeClr val="accent1"/>
              </a:solidFill>
            </a:endParaRPr>
          </a:p>
        </p:txBody>
      </p:sp>
      <p:sp>
        <p:nvSpPr>
          <p:cNvPr id="445" name="Google Shape;445;p49"/>
          <p:cNvSpPr txBox="1">
            <a:spLocks noGrp="1"/>
          </p:cNvSpPr>
          <p:nvPr>
            <p:ph type="body" idx="4294967295"/>
          </p:nvPr>
        </p:nvSpPr>
        <p:spPr>
          <a:xfrm>
            <a:off x="430075" y="1825625"/>
            <a:ext cx="56088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1. </a:t>
            </a:r>
            <a:r>
              <a:rPr lang="en-US" sz="20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每個細胞有兩種狀態</a:t>
            </a:r>
            <a:r>
              <a:rPr 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- </a:t>
            </a:r>
            <a:r>
              <a:rPr lang="en-US" sz="20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存活或死亡，每個細胞與以自身為中心的周圍八格細胞產生互動</a:t>
            </a:r>
            <a:r>
              <a:rPr 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2. 當前細胞為存活狀態時，當周圍的存活細胞低於2個時（不包含2個），</a:t>
            </a:r>
            <a:r>
              <a:rPr lang="en-US" sz="20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該細胞變成死亡狀態</a:t>
            </a:r>
            <a:r>
              <a:rPr 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3. 當前細胞為存活狀態時，當周圍有2個或3個存活細胞時，該細胞保持原樣。</a:t>
            </a:r>
            <a:endParaRPr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4. 當前細胞為存活狀態時，當周圍有超過3個存活細胞時，該細胞變成死亡狀態。</a:t>
            </a:r>
            <a:endParaRPr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5. 當前細胞為死亡狀態時，當周圍有3個存活細胞時，該細胞變成存活狀態。</a:t>
            </a:r>
            <a:endParaRPr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46" name="Google Shape;446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38875" y="549175"/>
            <a:ext cx="6153124" cy="575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2" name="Google Shape;5892;p85"/>
          <p:cNvSpPr/>
          <p:nvPr/>
        </p:nvSpPr>
        <p:spPr>
          <a:xfrm>
            <a:off x="1190456" y="2765674"/>
            <a:ext cx="506700" cy="6171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893" name="Google Shape;5893;p85"/>
          <p:cNvSpPr/>
          <p:nvPr/>
        </p:nvSpPr>
        <p:spPr>
          <a:xfrm>
            <a:off x="1698190" y="2765699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894" name="Google Shape;5894;p85"/>
          <p:cNvSpPr/>
          <p:nvPr/>
        </p:nvSpPr>
        <p:spPr>
          <a:xfrm>
            <a:off x="1191325" y="2355699"/>
            <a:ext cx="506700" cy="410100"/>
          </a:xfrm>
          <a:prstGeom prst="rect">
            <a:avLst/>
          </a:prstGeom>
          <a:solidFill>
            <a:srgbClr val="2F2F2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0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895" name="Google Shape;5895;p85"/>
          <p:cNvSpPr/>
          <p:nvPr/>
        </p:nvSpPr>
        <p:spPr>
          <a:xfrm>
            <a:off x="1698301" y="2355699"/>
            <a:ext cx="506700" cy="410100"/>
          </a:xfrm>
          <a:prstGeom prst="rect">
            <a:avLst/>
          </a:prstGeom>
          <a:solidFill>
            <a:srgbClr val="2F2F2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10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896" name="Google Shape;5896;p85"/>
          <p:cNvSpPr/>
          <p:nvPr/>
        </p:nvSpPr>
        <p:spPr>
          <a:xfrm>
            <a:off x="2205277" y="2355699"/>
            <a:ext cx="506700" cy="410100"/>
          </a:xfrm>
          <a:prstGeom prst="rect">
            <a:avLst/>
          </a:prstGeom>
          <a:solidFill>
            <a:srgbClr val="2F2F2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20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897" name="Google Shape;5897;p85"/>
          <p:cNvSpPr/>
          <p:nvPr/>
        </p:nvSpPr>
        <p:spPr>
          <a:xfrm>
            <a:off x="2713252" y="2355699"/>
            <a:ext cx="506700" cy="410100"/>
          </a:xfrm>
          <a:prstGeom prst="rect">
            <a:avLst/>
          </a:prstGeom>
          <a:solidFill>
            <a:srgbClr val="3D3D3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30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898" name="Google Shape;5898;p85"/>
          <p:cNvSpPr/>
          <p:nvPr/>
        </p:nvSpPr>
        <p:spPr>
          <a:xfrm>
            <a:off x="3220229" y="2355699"/>
            <a:ext cx="506700" cy="410100"/>
          </a:xfrm>
          <a:prstGeom prst="rect">
            <a:avLst/>
          </a:prstGeom>
          <a:solidFill>
            <a:srgbClr val="3D3D3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40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899" name="Google Shape;5899;p85"/>
          <p:cNvSpPr/>
          <p:nvPr/>
        </p:nvSpPr>
        <p:spPr>
          <a:xfrm>
            <a:off x="3727205" y="2355699"/>
            <a:ext cx="506700" cy="410100"/>
          </a:xfrm>
          <a:prstGeom prst="rect">
            <a:avLst/>
          </a:prstGeom>
          <a:solidFill>
            <a:srgbClr val="3D3D3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50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900" name="Google Shape;5900;p85"/>
          <p:cNvSpPr/>
          <p:nvPr/>
        </p:nvSpPr>
        <p:spPr>
          <a:xfrm>
            <a:off x="2206285" y="2765699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901" name="Google Shape;5901;p85"/>
          <p:cNvSpPr/>
          <p:nvPr/>
        </p:nvSpPr>
        <p:spPr>
          <a:xfrm>
            <a:off x="1692187" y="1945600"/>
            <a:ext cx="5073300" cy="410100"/>
          </a:xfrm>
          <a:prstGeom prst="rect">
            <a:avLst/>
          </a:prstGeom>
          <a:solidFill>
            <a:srgbClr val="464646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 dirty="0" err="1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Roboto"/>
                <a:sym typeface="Roboto"/>
              </a:rPr>
              <a:t>週期</a:t>
            </a:r>
            <a:r>
              <a:rPr lang="en-US" sz="13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1</a:t>
            </a:r>
            <a:endParaRPr sz="1300" b="1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902" name="Google Shape;5902;p85"/>
          <p:cNvSpPr/>
          <p:nvPr/>
        </p:nvSpPr>
        <p:spPr>
          <a:xfrm>
            <a:off x="4235461" y="2355699"/>
            <a:ext cx="506700" cy="410100"/>
          </a:xfrm>
          <a:prstGeom prst="rect">
            <a:avLst/>
          </a:prstGeom>
          <a:solidFill>
            <a:srgbClr val="464646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60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903" name="Google Shape;5903;p85"/>
          <p:cNvSpPr/>
          <p:nvPr/>
        </p:nvSpPr>
        <p:spPr>
          <a:xfrm>
            <a:off x="4742437" y="2356199"/>
            <a:ext cx="506700" cy="410100"/>
          </a:xfrm>
          <a:prstGeom prst="rect">
            <a:avLst/>
          </a:prstGeom>
          <a:solidFill>
            <a:srgbClr val="464646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70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904" name="Google Shape;5904;p85"/>
          <p:cNvSpPr/>
          <p:nvPr/>
        </p:nvSpPr>
        <p:spPr>
          <a:xfrm>
            <a:off x="5249414" y="2355699"/>
            <a:ext cx="506700" cy="410100"/>
          </a:xfrm>
          <a:prstGeom prst="rect">
            <a:avLst/>
          </a:prstGeom>
          <a:solidFill>
            <a:srgbClr val="464646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80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905" name="Google Shape;5905;p85"/>
          <p:cNvSpPr/>
          <p:nvPr/>
        </p:nvSpPr>
        <p:spPr>
          <a:xfrm>
            <a:off x="5756789" y="2356199"/>
            <a:ext cx="506700" cy="410100"/>
          </a:xfrm>
          <a:prstGeom prst="rect">
            <a:avLst/>
          </a:prstGeom>
          <a:solidFill>
            <a:srgbClr val="505050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90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906" name="Google Shape;5906;p85"/>
          <p:cNvSpPr/>
          <p:nvPr/>
        </p:nvSpPr>
        <p:spPr>
          <a:xfrm>
            <a:off x="6263765" y="2355699"/>
            <a:ext cx="506700" cy="410100"/>
          </a:xfrm>
          <a:prstGeom prst="rect">
            <a:avLst/>
          </a:prstGeom>
          <a:solidFill>
            <a:srgbClr val="505050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100</a:t>
            </a:r>
            <a:endParaRPr sz="12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907" name="Google Shape;5907;p85"/>
          <p:cNvSpPr/>
          <p:nvPr/>
        </p:nvSpPr>
        <p:spPr>
          <a:xfrm>
            <a:off x="6770742" y="2355699"/>
            <a:ext cx="506700" cy="410100"/>
          </a:xfrm>
          <a:prstGeom prst="rect">
            <a:avLst/>
          </a:prstGeom>
          <a:solidFill>
            <a:srgbClr val="505050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110</a:t>
            </a:r>
            <a:endParaRPr sz="12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908" name="Google Shape;5908;p85"/>
          <p:cNvSpPr/>
          <p:nvPr/>
        </p:nvSpPr>
        <p:spPr>
          <a:xfrm>
            <a:off x="346575" y="3382034"/>
            <a:ext cx="846300" cy="617100"/>
          </a:xfrm>
          <a:prstGeom prst="rect">
            <a:avLst/>
          </a:prstGeom>
          <a:solidFill>
            <a:srgbClr val="2F2F2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Cell 1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70 ms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909" name="Google Shape;5909;p85"/>
          <p:cNvSpPr/>
          <p:nvPr/>
        </p:nvSpPr>
        <p:spPr>
          <a:xfrm>
            <a:off x="346575" y="3998729"/>
            <a:ext cx="846300" cy="617100"/>
          </a:xfrm>
          <a:prstGeom prst="rect">
            <a:avLst/>
          </a:prstGeom>
          <a:solidFill>
            <a:srgbClr val="3D3D3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Cell 2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30 ms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910" name="Google Shape;5910;p85"/>
          <p:cNvSpPr/>
          <p:nvPr/>
        </p:nvSpPr>
        <p:spPr>
          <a:xfrm>
            <a:off x="346575" y="4615200"/>
            <a:ext cx="846300" cy="617100"/>
          </a:xfrm>
          <a:prstGeom prst="rect">
            <a:avLst/>
          </a:prstGeom>
          <a:solidFill>
            <a:srgbClr val="41414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Cell 3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70 ms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911" name="Google Shape;5911;p85"/>
          <p:cNvSpPr/>
          <p:nvPr/>
        </p:nvSpPr>
        <p:spPr>
          <a:xfrm>
            <a:off x="346575" y="5231873"/>
            <a:ext cx="846300" cy="617100"/>
          </a:xfrm>
          <a:prstGeom prst="rect">
            <a:avLst/>
          </a:prstGeom>
          <a:solidFill>
            <a:srgbClr val="41414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Cell 4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30 ms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912" name="Google Shape;5912;p85"/>
          <p:cNvSpPr/>
          <p:nvPr/>
        </p:nvSpPr>
        <p:spPr>
          <a:xfrm>
            <a:off x="346580" y="2355574"/>
            <a:ext cx="846300" cy="1027200"/>
          </a:xfrm>
          <a:prstGeom prst="rect">
            <a:avLst/>
          </a:prstGeom>
          <a:solidFill>
            <a:srgbClr val="2F2F2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Map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100 ms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913" name="Google Shape;5913;p85"/>
          <p:cNvSpPr/>
          <p:nvPr/>
        </p:nvSpPr>
        <p:spPr>
          <a:xfrm>
            <a:off x="7278995" y="2355699"/>
            <a:ext cx="506700" cy="410100"/>
          </a:xfrm>
          <a:prstGeom prst="rect">
            <a:avLst/>
          </a:prstGeom>
          <a:solidFill>
            <a:srgbClr val="2F2F2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120</a:t>
            </a:r>
            <a:endParaRPr sz="12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914" name="Google Shape;5914;p85"/>
          <p:cNvSpPr/>
          <p:nvPr/>
        </p:nvSpPr>
        <p:spPr>
          <a:xfrm>
            <a:off x="7785972" y="2355699"/>
            <a:ext cx="506700" cy="410100"/>
          </a:xfrm>
          <a:prstGeom prst="rect">
            <a:avLst/>
          </a:prstGeom>
          <a:solidFill>
            <a:srgbClr val="2F2F2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130</a:t>
            </a:r>
            <a:endParaRPr sz="12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915" name="Google Shape;5915;p85"/>
          <p:cNvSpPr/>
          <p:nvPr/>
        </p:nvSpPr>
        <p:spPr>
          <a:xfrm>
            <a:off x="8292948" y="2355699"/>
            <a:ext cx="506700" cy="410100"/>
          </a:xfrm>
          <a:prstGeom prst="rect">
            <a:avLst/>
          </a:prstGeom>
          <a:solidFill>
            <a:srgbClr val="2F2F2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140</a:t>
            </a:r>
            <a:endParaRPr sz="12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916" name="Google Shape;5916;p85"/>
          <p:cNvSpPr/>
          <p:nvPr/>
        </p:nvSpPr>
        <p:spPr>
          <a:xfrm>
            <a:off x="6781252" y="1945600"/>
            <a:ext cx="5062200" cy="410100"/>
          </a:xfrm>
          <a:prstGeom prst="rect">
            <a:avLst/>
          </a:prstGeom>
          <a:solidFill>
            <a:srgbClr val="3D3D3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 dirty="0" err="1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Roboto"/>
                <a:sym typeface="Roboto"/>
              </a:rPr>
              <a:t>週期</a:t>
            </a:r>
            <a:r>
              <a:rPr lang="en-US" sz="13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2</a:t>
            </a:r>
            <a:endParaRPr sz="1300" b="1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917" name="Google Shape;5917;p85"/>
          <p:cNvSpPr/>
          <p:nvPr/>
        </p:nvSpPr>
        <p:spPr>
          <a:xfrm>
            <a:off x="8801202" y="2355699"/>
            <a:ext cx="506700" cy="410100"/>
          </a:xfrm>
          <a:prstGeom prst="rect">
            <a:avLst/>
          </a:prstGeom>
          <a:solidFill>
            <a:srgbClr val="3D3D3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150</a:t>
            </a:r>
            <a:endParaRPr sz="12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918" name="Google Shape;5918;p85"/>
          <p:cNvSpPr/>
          <p:nvPr/>
        </p:nvSpPr>
        <p:spPr>
          <a:xfrm>
            <a:off x="9308178" y="2355699"/>
            <a:ext cx="506700" cy="410100"/>
          </a:xfrm>
          <a:prstGeom prst="rect">
            <a:avLst/>
          </a:prstGeom>
          <a:solidFill>
            <a:srgbClr val="3D3D3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160</a:t>
            </a:r>
            <a:endParaRPr sz="12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919" name="Google Shape;5919;p85"/>
          <p:cNvSpPr/>
          <p:nvPr/>
        </p:nvSpPr>
        <p:spPr>
          <a:xfrm>
            <a:off x="9815154" y="2355699"/>
            <a:ext cx="506700" cy="410100"/>
          </a:xfrm>
          <a:prstGeom prst="rect">
            <a:avLst/>
          </a:prstGeom>
          <a:solidFill>
            <a:srgbClr val="3D3D3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170</a:t>
            </a:r>
            <a:endParaRPr sz="12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920" name="Google Shape;5920;p85"/>
          <p:cNvSpPr/>
          <p:nvPr/>
        </p:nvSpPr>
        <p:spPr>
          <a:xfrm>
            <a:off x="10322104" y="2355699"/>
            <a:ext cx="506700" cy="410100"/>
          </a:xfrm>
          <a:prstGeom prst="rect">
            <a:avLst/>
          </a:prstGeom>
          <a:solidFill>
            <a:srgbClr val="3D3D3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180</a:t>
            </a:r>
            <a:endParaRPr sz="12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921" name="Google Shape;5921;p85"/>
          <p:cNvSpPr/>
          <p:nvPr/>
        </p:nvSpPr>
        <p:spPr>
          <a:xfrm>
            <a:off x="10829081" y="2355699"/>
            <a:ext cx="506700" cy="410100"/>
          </a:xfrm>
          <a:prstGeom prst="rect">
            <a:avLst/>
          </a:prstGeom>
          <a:solidFill>
            <a:srgbClr val="3D3D3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190</a:t>
            </a:r>
            <a:endParaRPr sz="12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922" name="Google Shape;5922;p85"/>
          <p:cNvSpPr/>
          <p:nvPr/>
        </p:nvSpPr>
        <p:spPr>
          <a:xfrm>
            <a:off x="11336057" y="2355699"/>
            <a:ext cx="506700" cy="410100"/>
          </a:xfrm>
          <a:prstGeom prst="rect">
            <a:avLst/>
          </a:prstGeom>
          <a:solidFill>
            <a:srgbClr val="3D3D3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200</a:t>
            </a:r>
            <a:endParaRPr sz="12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923" name="Google Shape;5923;p85"/>
          <p:cNvSpPr/>
          <p:nvPr/>
        </p:nvSpPr>
        <p:spPr>
          <a:xfrm>
            <a:off x="2713045" y="2765674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924" name="Google Shape;5924;p85"/>
          <p:cNvSpPr/>
          <p:nvPr/>
        </p:nvSpPr>
        <p:spPr>
          <a:xfrm>
            <a:off x="3220778" y="2765699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925" name="Google Shape;5925;p85"/>
          <p:cNvSpPr/>
          <p:nvPr/>
        </p:nvSpPr>
        <p:spPr>
          <a:xfrm>
            <a:off x="3728873" y="2765699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926" name="Google Shape;5926;p85"/>
          <p:cNvSpPr/>
          <p:nvPr/>
        </p:nvSpPr>
        <p:spPr>
          <a:xfrm>
            <a:off x="4232048" y="2765674"/>
            <a:ext cx="506700" cy="617100"/>
          </a:xfrm>
          <a:prstGeom prst="rect">
            <a:avLst/>
          </a:prstGeom>
          <a:solidFill>
            <a:srgbClr val="4424B5">
              <a:alpha val="49800"/>
            </a:srgb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927" name="Google Shape;5927;p85"/>
          <p:cNvSpPr/>
          <p:nvPr/>
        </p:nvSpPr>
        <p:spPr>
          <a:xfrm>
            <a:off x="4739782" y="2765699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928" name="Google Shape;5928;p85"/>
          <p:cNvSpPr/>
          <p:nvPr/>
        </p:nvSpPr>
        <p:spPr>
          <a:xfrm>
            <a:off x="5247876" y="2765699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929" name="Google Shape;5929;p85"/>
          <p:cNvSpPr/>
          <p:nvPr/>
        </p:nvSpPr>
        <p:spPr>
          <a:xfrm>
            <a:off x="5757042" y="2765674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930" name="Google Shape;5930;p85"/>
          <p:cNvSpPr/>
          <p:nvPr/>
        </p:nvSpPr>
        <p:spPr>
          <a:xfrm>
            <a:off x="6264776" y="2765699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931" name="Google Shape;5931;p85"/>
          <p:cNvSpPr/>
          <p:nvPr/>
        </p:nvSpPr>
        <p:spPr>
          <a:xfrm>
            <a:off x="6772871" y="2765699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932" name="Google Shape;5932;p85"/>
          <p:cNvSpPr/>
          <p:nvPr/>
        </p:nvSpPr>
        <p:spPr>
          <a:xfrm>
            <a:off x="7279631" y="2765674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933" name="Google Shape;5933;p85"/>
          <p:cNvSpPr/>
          <p:nvPr/>
        </p:nvSpPr>
        <p:spPr>
          <a:xfrm>
            <a:off x="7787364" y="2765699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934" name="Google Shape;5934;p85"/>
          <p:cNvSpPr/>
          <p:nvPr/>
        </p:nvSpPr>
        <p:spPr>
          <a:xfrm>
            <a:off x="8295459" y="2765699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935" name="Google Shape;5935;p85"/>
          <p:cNvSpPr/>
          <p:nvPr/>
        </p:nvSpPr>
        <p:spPr>
          <a:xfrm>
            <a:off x="8798634" y="2765674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936" name="Google Shape;5936;p85"/>
          <p:cNvSpPr/>
          <p:nvPr/>
        </p:nvSpPr>
        <p:spPr>
          <a:xfrm>
            <a:off x="9306368" y="2765699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937" name="Google Shape;5937;p85"/>
          <p:cNvSpPr/>
          <p:nvPr/>
        </p:nvSpPr>
        <p:spPr>
          <a:xfrm>
            <a:off x="9814462" y="2765699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938" name="Google Shape;5938;p85"/>
          <p:cNvSpPr/>
          <p:nvPr/>
        </p:nvSpPr>
        <p:spPr>
          <a:xfrm>
            <a:off x="10322523" y="2765674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939" name="Google Shape;5939;p85"/>
          <p:cNvSpPr/>
          <p:nvPr/>
        </p:nvSpPr>
        <p:spPr>
          <a:xfrm>
            <a:off x="10830257" y="2765699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940" name="Google Shape;5940;p85"/>
          <p:cNvSpPr/>
          <p:nvPr/>
        </p:nvSpPr>
        <p:spPr>
          <a:xfrm>
            <a:off x="11338352" y="2765699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941" name="Google Shape;5941;p85"/>
          <p:cNvSpPr/>
          <p:nvPr/>
        </p:nvSpPr>
        <p:spPr>
          <a:xfrm>
            <a:off x="1189818" y="3382186"/>
            <a:ext cx="506700" cy="6171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942" name="Google Shape;5942;p85"/>
          <p:cNvSpPr/>
          <p:nvPr/>
        </p:nvSpPr>
        <p:spPr>
          <a:xfrm>
            <a:off x="1697552" y="3382211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943" name="Google Shape;5943;p85"/>
          <p:cNvSpPr/>
          <p:nvPr/>
        </p:nvSpPr>
        <p:spPr>
          <a:xfrm>
            <a:off x="2205647" y="3382211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944" name="Google Shape;5944;p85"/>
          <p:cNvSpPr/>
          <p:nvPr/>
        </p:nvSpPr>
        <p:spPr>
          <a:xfrm>
            <a:off x="2712406" y="3382186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945" name="Google Shape;5945;p85"/>
          <p:cNvSpPr/>
          <p:nvPr/>
        </p:nvSpPr>
        <p:spPr>
          <a:xfrm>
            <a:off x="3220140" y="3382211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946" name="Google Shape;5946;p85"/>
          <p:cNvSpPr/>
          <p:nvPr/>
        </p:nvSpPr>
        <p:spPr>
          <a:xfrm>
            <a:off x="3728235" y="3382211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947" name="Google Shape;5947;p85"/>
          <p:cNvSpPr/>
          <p:nvPr/>
        </p:nvSpPr>
        <p:spPr>
          <a:xfrm>
            <a:off x="4231409" y="3382186"/>
            <a:ext cx="506700" cy="617100"/>
          </a:xfrm>
          <a:prstGeom prst="rect">
            <a:avLst/>
          </a:prstGeom>
          <a:solidFill>
            <a:srgbClr val="4424B5">
              <a:alpha val="49800"/>
            </a:srgb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948" name="Google Shape;5948;p85"/>
          <p:cNvSpPr/>
          <p:nvPr/>
        </p:nvSpPr>
        <p:spPr>
          <a:xfrm>
            <a:off x="4739143" y="338221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949" name="Google Shape;5949;p85"/>
          <p:cNvSpPr/>
          <p:nvPr/>
        </p:nvSpPr>
        <p:spPr>
          <a:xfrm>
            <a:off x="5247238" y="338221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950" name="Google Shape;5950;p85"/>
          <p:cNvSpPr/>
          <p:nvPr/>
        </p:nvSpPr>
        <p:spPr>
          <a:xfrm>
            <a:off x="5756404" y="33821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951" name="Google Shape;5951;p85"/>
          <p:cNvSpPr/>
          <p:nvPr/>
        </p:nvSpPr>
        <p:spPr>
          <a:xfrm>
            <a:off x="6264138" y="338221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952" name="Google Shape;5952;p85"/>
          <p:cNvSpPr/>
          <p:nvPr/>
        </p:nvSpPr>
        <p:spPr>
          <a:xfrm>
            <a:off x="6772233" y="338221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953" name="Google Shape;5953;p85"/>
          <p:cNvSpPr/>
          <p:nvPr/>
        </p:nvSpPr>
        <p:spPr>
          <a:xfrm>
            <a:off x="7278992" y="33821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954" name="Google Shape;5954;p85"/>
          <p:cNvSpPr/>
          <p:nvPr/>
        </p:nvSpPr>
        <p:spPr>
          <a:xfrm>
            <a:off x="7786726" y="338221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955" name="Google Shape;5955;p85"/>
          <p:cNvSpPr/>
          <p:nvPr/>
        </p:nvSpPr>
        <p:spPr>
          <a:xfrm>
            <a:off x="8294821" y="338221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956" name="Google Shape;5956;p85"/>
          <p:cNvSpPr/>
          <p:nvPr/>
        </p:nvSpPr>
        <p:spPr>
          <a:xfrm>
            <a:off x="8797995" y="33821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957" name="Google Shape;5957;p85"/>
          <p:cNvSpPr/>
          <p:nvPr/>
        </p:nvSpPr>
        <p:spPr>
          <a:xfrm>
            <a:off x="9305729" y="338221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958" name="Google Shape;5958;p85"/>
          <p:cNvSpPr/>
          <p:nvPr/>
        </p:nvSpPr>
        <p:spPr>
          <a:xfrm>
            <a:off x="9813824" y="338221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959" name="Google Shape;5959;p85"/>
          <p:cNvSpPr/>
          <p:nvPr/>
        </p:nvSpPr>
        <p:spPr>
          <a:xfrm>
            <a:off x="10321885" y="33821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960" name="Google Shape;5960;p85"/>
          <p:cNvSpPr/>
          <p:nvPr/>
        </p:nvSpPr>
        <p:spPr>
          <a:xfrm>
            <a:off x="10829619" y="338221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961" name="Google Shape;5961;p85"/>
          <p:cNvSpPr/>
          <p:nvPr/>
        </p:nvSpPr>
        <p:spPr>
          <a:xfrm>
            <a:off x="11337714" y="338221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962" name="Google Shape;5962;p85"/>
          <p:cNvSpPr/>
          <p:nvPr/>
        </p:nvSpPr>
        <p:spPr>
          <a:xfrm>
            <a:off x="1189813" y="4009332"/>
            <a:ext cx="503700" cy="6135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963" name="Google Shape;5963;p85"/>
          <p:cNvSpPr/>
          <p:nvPr/>
        </p:nvSpPr>
        <p:spPr>
          <a:xfrm>
            <a:off x="1697552" y="3998786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964" name="Google Shape;5964;p85"/>
          <p:cNvSpPr/>
          <p:nvPr/>
        </p:nvSpPr>
        <p:spPr>
          <a:xfrm>
            <a:off x="2205647" y="3998786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965" name="Google Shape;5965;p85"/>
          <p:cNvSpPr/>
          <p:nvPr/>
        </p:nvSpPr>
        <p:spPr>
          <a:xfrm>
            <a:off x="2712406" y="3998761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966" name="Google Shape;5966;p85"/>
          <p:cNvSpPr/>
          <p:nvPr/>
        </p:nvSpPr>
        <p:spPr>
          <a:xfrm>
            <a:off x="3220140" y="3998786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967" name="Google Shape;5967;p85"/>
          <p:cNvSpPr/>
          <p:nvPr/>
        </p:nvSpPr>
        <p:spPr>
          <a:xfrm>
            <a:off x="3728235" y="3998786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968" name="Google Shape;5968;p85"/>
          <p:cNvSpPr/>
          <p:nvPr/>
        </p:nvSpPr>
        <p:spPr>
          <a:xfrm>
            <a:off x="4231409" y="3998761"/>
            <a:ext cx="506700" cy="617100"/>
          </a:xfrm>
          <a:prstGeom prst="rect">
            <a:avLst/>
          </a:prstGeom>
          <a:solidFill>
            <a:srgbClr val="4424B5">
              <a:alpha val="49800"/>
            </a:srgb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969" name="Google Shape;5969;p85"/>
          <p:cNvSpPr/>
          <p:nvPr/>
        </p:nvSpPr>
        <p:spPr>
          <a:xfrm>
            <a:off x="4739143" y="39987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970" name="Google Shape;5970;p85"/>
          <p:cNvSpPr/>
          <p:nvPr/>
        </p:nvSpPr>
        <p:spPr>
          <a:xfrm>
            <a:off x="5247238" y="39987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971" name="Google Shape;5971;p85"/>
          <p:cNvSpPr/>
          <p:nvPr/>
        </p:nvSpPr>
        <p:spPr>
          <a:xfrm>
            <a:off x="5756404" y="3998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972" name="Google Shape;5972;p85"/>
          <p:cNvSpPr/>
          <p:nvPr/>
        </p:nvSpPr>
        <p:spPr>
          <a:xfrm>
            <a:off x="6264138" y="39987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973" name="Google Shape;5973;p85"/>
          <p:cNvSpPr/>
          <p:nvPr/>
        </p:nvSpPr>
        <p:spPr>
          <a:xfrm>
            <a:off x="6772233" y="39987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974" name="Google Shape;5974;p85"/>
          <p:cNvSpPr/>
          <p:nvPr/>
        </p:nvSpPr>
        <p:spPr>
          <a:xfrm>
            <a:off x="7278992" y="3998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975" name="Google Shape;5975;p85"/>
          <p:cNvSpPr/>
          <p:nvPr/>
        </p:nvSpPr>
        <p:spPr>
          <a:xfrm>
            <a:off x="7786726" y="39987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976" name="Google Shape;5976;p85"/>
          <p:cNvSpPr/>
          <p:nvPr/>
        </p:nvSpPr>
        <p:spPr>
          <a:xfrm>
            <a:off x="8294821" y="39987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977" name="Google Shape;5977;p85"/>
          <p:cNvSpPr/>
          <p:nvPr/>
        </p:nvSpPr>
        <p:spPr>
          <a:xfrm>
            <a:off x="8797995" y="3998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978" name="Google Shape;5978;p85"/>
          <p:cNvSpPr/>
          <p:nvPr/>
        </p:nvSpPr>
        <p:spPr>
          <a:xfrm>
            <a:off x="9305729" y="39987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979" name="Google Shape;5979;p85"/>
          <p:cNvSpPr/>
          <p:nvPr/>
        </p:nvSpPr>
        <p:spPr>
          <a:xfrm>
            <a:off x="9813824" y="39987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980" name="Google Shape;5980;p85"/>
          <p:cNvSpPr/>
          <p:nvPr/>
        </p:nvSpPr>
        <p:spPr>
          <a:xfrm>
            <a:off x="10321885" y="3998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981" name="Google Shape;5981;p85"/>
          <p:cNvSpPr/>
          <p:nvPr/>
        </p:nvSpPr>
        <p:spPr>
          <a:xfrm>
            <a:off x="10829619" y="39987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982" name="Google Shape;5982;p85"/>
          <p:cNvSpPr/>
          <p:nvPr/>
        </p:nvSpPr>
        <p:spPr>
          <a:xfrm>
            <a:off x="11337714" y="39987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983" name="Google Shape;5983;p85"/>
          <p:cNvSpPr/>
          <p:nvPr/>
        </p:nvSpPr>
        <p:spPr>
          <a:xfrm>
            <a:off x="1190825" y="4615736"/>
            <a:ext cx="506700" cy="6171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984" name="Google Shape;5984;p85"/>
          <p:cNvSpPr/>
          <p:nvPr/>
        </p:nvSpPr>
        <p:spPr>
          <a:xfrm>
            <a:off x="1698558" y="4615761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985" name="Google Shape;5985;p85"/>
          <p:cNvSpPr/>
          <p:nvPr/>
        </p:nvSpPr>
        <p:spPr>
          <a:xfrm>
            <a:off x="2206653" y="4615761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986" name="Google Shape;5986;p85"/>
          <p:cNvSpPr/>
          <p:nvPr/>
        </p:nvSpPr>
        <p:spPr>
          <a:xfrm>
            <a:off x="2713413" y="4615736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987" name="Google Shape;5987;p85"/>
          <p:cNvSpPr/>
          <p:nvPr/>
        </p:nvSpPr>
        <p:spPr>
          <a:xfrm>
            <a:off x="3221147" y="4615761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988" name="Google Shape;5988;p85"/>
          <p:cNvSpPr/>
          <p:nvPr/>
        </p:nvSpPr>
        <p:spPr>
          <a:xfrm>
            <a:off x="3729241" y="4615761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989" name="Google Shape;5989;p85"/>
          <p:cNvSpPr/>
          <p:nvPr/>
        </p:nvSpPr>
        <p:spPr>
          <a:xfrm>
            <a:off x="4232416" y="4615736"/>
            <a:ext cx="506700" cy="617100"/>
          </a:xfrm>
          <a:prstGeom prst="rect">
            <a:avLst/>
          </a:prstGeom>
          <a:solidFill>
            <a:srgbClr val="4424B5">
              <a:alpha val="49800"/>
            </a:srgb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990" name="Google Shape;5990;p85"/>
          <p:cNvSpPr/>
          <p:nvPr/>
        </p:nvSpPr>
        <p:spPr>
          <a:xfrm>
            <a:off x="4740150" y="4615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991" name="Google Shape;5991;p85"/>
          <p:cNvSpPr/>
          <p:nvPr/>
        </p:nvSpPr>
        <p:spPr>
          <a:xfrm>
            <a:off x="5248245" y="4615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992" name="Google Shape;5992;p85"/>
          <p:cNvSpPr/>
          <p:nvPr/>
        </p:nvSpPr>
        <p:spPr>
          <a:xfrm>
            <a:off x="5757411" y="461573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993" name="Google Shape;5993;p85"/>
          <p:cNvSpPr/>
          <p:nvPr/>
        </p:nvSpPr>
        <p:spPr>
          <a:xfrm>
            <a:off x="6265144" y="4615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994" name="Google Shape;5994;p85"/>
          <p:cNvSpPr/>
          <p:nvPr/>
        </p:nvSpPr>
        <p:spPr>
          <a:xfrm>
            <a:off x="6773239" y="4615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995" name="Google Shape;5995;p85"/>
          <p:cNvSpPr/>
          <p:nvPr/>
        </p:nvSpPr>
        <p:spPr>
          <a:xfrm>
            <a:off x="7279999" y="461573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996" name="Google Shape;5996;p85"/>
          <p:cNvSpPr/>
          <p:nvPr/>
        </p:nvSpPr>
        <p:spPr>
          <a:xfrm>
            <a:off x="7787733" y="4615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997" name="Google Shape;5997;p85"/>
          <p:cNvSpPr/>
          <p:nvPr/>
        </p:nvSpPr>
        <p:spPr>
          <a:xfrm>
            <a:off x="8295827" y="4615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998" name="Google Shape;5998;p85"/>
          <p:cNvSpPr/>
          <p:nvPr/>
        </p:nvSpPr>
        <p:spPr>
          <a:xfrm>
            <a:off x="8799002" y="461573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5999" name="Google Shape;5999;p85"/>
          <p:cNvSpPr/>
          <p:nvPr/>
        </p:nvSpPr>
        <p:spPr>
          <a:xfrm>
            <a:off x="9306736" y="4615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6000" name="Google Shape;6000;p85"/>
          <p:cNvSpPr/>
          <p:nvPr/>
        </p:nvSpPr>
        <p:spPr>
          <a:xfrm>
            <a:off x="9814831" y="4615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6001" name="Google Shape;6001;p85"/>
          <p:cNvSpPr/>
          <p:nvPr/>
        </p:nvSpPr>
        <p:spPr>
          <a:xfrm>
            <a:off x="10322892" y="461573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6002" name="Google Shape;6002;p85"/>
          <p:cNvSpPr/>
          <p:nvPr/>
        </p:nvSpPr>
        <p:spPr>
          <a:xfrm>
            <a:off x="10830625" y="4615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6003" name="Google Shape;6003;p85"/>
          <p:cNvSpPr/>
          <p:nvPr/>
        </p:nvSpPr>
        <p:spPr>
          <a:xfrm>
            <a:off x="11338720" y="4615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6004" name="Google Shape;6004;p85"/>
          <p:cNvSpPr/>
          <p:nvPr/>
        </p:nvSpPr>
        <p:spPr>
          <a:xfrm>
            <a:off x="1189818" y="5231885"/>
            <a:ext cx="506700" cy="6171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6005" name="Google Shape;6005;p85"/>
          <p:cNvSpPr/>
          <p:nvPr/>
        </p:nvSpPr>
        <p:spPr>
          <a:xfrm>
            <a:off x="1697552" y="5231910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6006" name="Google Shape;6006;p85"/>
          <p:cNvSpPr/>
          <p:nvPr/>
        </p:nvSpPr>
        <p:spPr>
          <a:xfrm>
            <a:off x="2205647" y="5231910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6007" name="Google Shape;6007;p85"/>
          <p:cNvSpPr/>
          <p:nvPr/>
        </p:nvSpPr>
        <p:spPr>
          <a:xfrm>
            <a:off x="2712406" y="5231885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6008" name="Google Shape;6008;p85"/>
          <p:cNvSpPr/>
          <p:nvPr/>
        </p:nvSpPr>
        <p:spPr>
          <a:xfrm>
            <a:off x="3220140" y="5231910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6009" name="Google Shape;6009;p85"/>
          <p:cNvSpPr/>
          <p:nvPr/>
        </p:nvSpPr>
        <p:spPr>
          <a:xfrm>
            <a:off x="3728235" y="5231910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6010" name="Google Shape;6010;p85"/>
          <p:cNvSpPr/>
          <p:nvPr/>
        </p:nvSpPr>
        <p:spPr>
          <a:xfrm>
            <a:off x="4231409" y="5231885"/>
            <a:ext cx="506700" cy="617100"/>
          </a:xfrm>
          <a:prstGeom prst="rect">
            <a:avLst/>
          </a:prstGeom>
          <a:solidFill>
            <a:srgbClr val="4424B5">
              <a:alpha val="49800"/>
            </a:srgb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6011" name="Google Shape;6011;p85"/>
          <p:cNvSpPr/>
          <p:nvPr/>
        </p:nvSpPr>
        <p:spPr>
          <a:xfrm>
            <a:off x="4739143" y="5231910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6012" name="Google Shape;6012;p85"/>
          <p:cNvSpPr/>
          <p:nvPr/>
        </p:nvSpPr>
        <p:spPr>
          <a:xfrm>
            <a:off x="5247238" y="5231910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6013" name="Google Shape;6013;p85"/>
          <p:cNvSpPr/>
          <p:nvPr/>
        </p:nvSpPr>
        <p:spPr>
          <a:xfrm>
            <a:off x="5756404" y="5231885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6014" name="Google Shape;6014;p85"/>
          <p:cNvSpPr/>
          <p:nvPr/>
        </p:nvSpPr>
        <p:spPr>
          <a:xfrm>
            <a:off x="6264138" y="5231910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6015" name="Google Shape;6015;p85"/>
          <p:cNvSpPr/>
          <p:nvPr/>
        </p:nvSpPr>
        <p:spPr>
          <a:xfrm>
            <a:off x="6772233" y="5231910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6016" name="Google Shape;6016;p85"/>
          <p:cNvSpPr/>
          <p:nvPr/>
        </p:nvSpPr>
        <p:spPr>
          <a:xfrm>
            <a:off x="7278992" y="5231885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6017" name="Google Shape;6017;p85"/>
          <p:cNvSpPr/>
          <p:nvPr/>
        </p:nvSpPr>
        <p:spPr>
          <a:xfrm>
            <a:off x="7786726" y="5231910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6018" name="Google Shape;6018;p85"/>
          <p:cNvSpPr/>
          <p:nvPr/>
        </p:nvSpPr>
        <p:spPr>
          <a:xfrm>
            <a:off x="8294821" y="5231910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6019" name="Google Shape;6019;p85"/>
          <p:cNvSpPr/>
          <p:nvPr/>
        </p:nvSpPr>
        <p:spPr>
          <a:xfrm>
            <a:off x="8797995" y="5231885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6020" name="Google Shape;6020;p85"/>
          <p:cNvSpPr/>
          <p:nvPr/>
        </p:nvSpPr>
        <p:spPr>
          <a:xfrm>
            <a:off x="9305729" y="5231910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6021" name="Google Shape;6021;p85"/>
          <p:cNvSpPr/>
          <p:nvPr/>
        </p:nvSpPr>
        <p:spPr>
          <a:xfrm>
            <a:off x="9813824" y="5231910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6022" name="Google Shape;6022;p85"/>
          <p:cNvSpPr/>
          <p:nvPr/>
        </p:nvSpPr>
        <p:spPr>
          <a:xfrm>
            <a:off x="10321885" y="5231885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6023" name="Google Shape;6023;p85"/>
          <p:cNvSpPr/>
          <p:nvPr/>
        </p:nvSpPr>
        <p:spPr>
          <a:xfrm>
            <a:off x="10829619" y="5231910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6024" name="Google Shape;6024;p85"/>
          <p:cNvSpPr/>
          <p:nvPr/>
        </p:nvSpPr>
        <p:spPr>
          <a:xfrm>
            <a:off x="11337714" y="5231910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grpSp>
        <p:nvGrpSpPr>
          <p:cNvPr id="6025" name="Google Shape;6025;p85"/>
          <p:cNvGrpSpPr/>
          <p:nvPr/>
        </p:nvGrpSpPr>
        <p:grpSpPr>
          <a:xfrm>
            <a:off x="1189800" y="4073821"/>
            <a:ext cx="467371" cy="467371"/>
            <a:chOff x="608800" y="2095000"/>
            <a:chExt cx="3364800" cy="3364800"/>
          </a:xfrm>
        </p:grpSpPr>
        <p:sp>
          <p:nvSpPr>
            <p:cNvPr id="6026" name="Google Shape;6026;p85"/>
            <p:cNvSpPr/>
            <p:nvPr/>
          </p:nvSpPr>
          <p:spPr>
            <a:xfrm>
              <a:off x="608800" y="2095000"/>
              <a:ext cx="3364800" cy="33648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7" name="Google Shape;6027;p85"/>
            <p:cNvSpPr/>
            <p:nvPr/>
          </p:nvSpPr>
          <p:spPr>
            <a:xfrm>
              <a:off x="812152" y="3455300"/>
              <a:ext cx="1117800" cy="11178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8" name="Google Shape;6028;p85"/>
            <p:cNvSpPr/>
            <p:nvPr/>
          </p:nvSpPr>
          <p:spPr>
            <a:xfrm>
              <a:off x="1065396" y="3840649"/>
              <a:ext cx="477600" cy="4779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9" name="Google Shape;6029;p85"/>
            <p:cNvSpPr/>
            <p:nvPr/>
          </p:nvSpPr>
          <p:spPr>
            <a:xfrm>
              <a:off x="1929800" y="2439558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0" name="Google Shape;6030;p85"/>
            <p:cNvSpPr/>
            <p:nvPr/>
          </p:nvSpPr>
          <p:spPr>
            <a:xfrm>
              <a:off x="3141850" y="3709383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1" name="Google Shape;6031;p85"/>
            <p:cNvSpPr/>
            <p:nvPr/>
          </p:nvSpPr>
          <p:spPr>
            <a:xfrm>
              <a:off x="2344050" y="4691283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2" name="Google Shape;6032;p85"/>
            <p:cNvSpPr/>
            <p:nvPr/>
          </p:nvSpPr>
          <p:spPr>
            <a:xfrm>
              <a:off x="2831545" y="3168653"/>
              <a:ext cx="279300" cy="2793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3" name="Google Shape;6033;p85"/>
            <p:cNvSpPr/>
            <p:nvPr/>
          </p:nvSpPr>
          <p:spPr>
            <a:xfrm>
              <a:off x="2417295" y="3813478"/>
              <a:ext cx="279300" cy="2793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4" name="Google Shape;6034;p85"/>
            <p:cNvSpPr/>
            <p:nvPr/>
          </p:nvSpPr>
          <p:spPr>
            <a:xfrm>
              <a:off x="2898335" y="2604252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5" name="Google Shape;6035;p85"/>
            <p:cNvSpPr/>
            <p:nvPr/>
          </p:nvSpPr>
          <p:spPr>
            <a:xfrm>
              <a:off x="1569185" y="4855977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6" name="Google Shape;6036;p85"/>
            <p:cNvSpPr/>
            <p:nvPr/>
          </p:nvSpPr>
          <p:spPr>
            <a:xfrm>
              <a:off x="1569185" y="2892177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37" name="Google Shape;6037;p85"/>
          <p:cNvGrpSpPr/>
          <p:nvPr/>
        </p:nvGrpSpPr>
        <p:grpSpPr>
          <a:xfrm>
            <a:off x="1191265" y="3463837"/>
            <a:ext cx="464436" cy="464436"/>
            <a:chOff x="3764048" y="2224021"/>
            <a:chExt cx="1508400" cy="1508400"/>
          </a:xfrm>
        </p:grpSpPr>
        <p:sp>
          <p:nvSpPr>
            <p:cNvPr id="6038" name="Google Shape;6038;p85"/>
            <p:cNvSpPr/>
            <p:nvPr/>
          </p:nvSpPr>
          <p:spPr>
            <a:xfrm>
              <a:off x="3764048" y="2224021"/>
              <a:ext cx="1508400" cy="15084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9" name="Google Shape;6039;p85"/>
            <p:cNvSpPr/>
            <p:nvPr/>
          </p:nvSpPr>
          <p:spPr>
            <a:xfrm>
              <a:off x="3855211" y="2833844"/>
              <a:ext cx="501000" cy="501000"/>
            </a:xfrm>
            <a:prstGeom prst="ellipse">
              <a:avLst/>
            </a:prstGeom>
            <a:solidFill>
              <a:srgbClr val="E69138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0" name="Google Shape;6040;p85"/>
            <p:cNvSpPr/>
            <p:nvPr/>
          </p:nvSpPr>
          <p:spPr>
            <a:xfrm>
              <a:off x="3968741" y="3006596"/>
              <a:ext cx="214200" cy="214200"/>
            </a:xfrm>
            <a:prstGeom prst="ellipse">
              <a:avLst/>
            </a:prstGeom>
            <a:solidFill>
              <a:srgbClr val="B45F0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1" name="Google Shape;6041;p85"/>
            <p:cNvSpPr/>
            <p:nvPr/>
          </p:nvSpPr>
          <p:spPr>
            <a:xfrm>
              <a:off x="4356253" y="2378487"/>
              <a:ext cx="218400" cy="218400"/>
            </a:xfrm>
            <a:prstGeom prst="ellipse">
              <a:avLst/>
            </a:prstGeom>
            <a:solidFill>
              <a:srgbClr val="93C47D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2" name="Google Shape;6042;p85"/>
            <p:cNvSpPr/>
            <p:nvPr/>
          </p:nvSpPr>
          <p:spPr>
            <a:xfrm>
              <a:off x="4899615" y="2947749"/>
              <a:ext cx="218400" cy="218400"/>
            </a:xfrm>
            <a:prstGeom prst="ellipse">
              <a:avLst/>
            </a:prstGeom>
            <a:solidFill>
              <a:srgbClr val="D5A6BD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3" name="Google Shape;6043;p85"/>
            <p:cNvSpPr/>
            <p:nvPr/>
          </p:nvSpPr>
          <p:spPr>
            <a:xfrm>
              <a:off x="4541961" y="3387935"/>
              <a:ext cx="218400" cy="218400"/>
            </a:xfrm>
            <a:prstGeom prst="ellipse">
              <a:avLst/>
            </a:prstGeom>
            <a:solidFill>
              <a:srgbClr val="6FA8DC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4" name="Google Shape;6044;p85"/>
            <p:cNvSpPr/>
            <p:nvPr/>
          </p:nvSpPr>
          <p:spPr>
            <a:xfrm>
              <a:off x="4760505" y="2705340"/>
              <a:ext cx="125100" cy="1251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5" name="Google Shape;6045;p85"/>
            <p:cNvSpPr/>
            <p:nvPr/>
          </p:nvSpPr>
          <p:spPr>
            <a:xfrm>
              <a:off x="4574797" y="2994415"/>
              <a:ext cx="125100" cy="1251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6" name="Google Shape;6046;p85"/>
            <p:cNvSpPr/>
            <p:nvPr/>
          </p:nvSpPr>
          <p:spPr>
            <a:xfrm>
              <a:off x="4790447" y="2452319"/>
              <a:ext cx="70800" cy="708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7" name="Google Shape;6047;p85"/>
            <p:cNvSpPr/>
            <p:nvPr/>
          </p:nvSpPr>
          <p:spPr>
            <a:xfrm>
              <a:off x="4194589" y="3461767"/>
              <a:ext cx="70800" cy="708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8" name="Google Shape;6048;p85"/>
            <p:cNvSpPr/>
            <p:nvPr/>
          </p:nvSpPr>
          <p:spPr>
            <a:xfrm>
              <a:off x="4194589" y="2581396"/>
              <a:ext cx="70800" cy="708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49" name="Google Shape;6049;p85"/>
          <p:cNvGrpSpPr/>
          <p:nvPr/>
        </p:nvGrpSpPr>
        <p:grpSpPr>
          <a:xfrm>
            <a:off x="1189800" y="5313871"/>
            <a:ext cx="467371" cy="467371"/>
            <a:chOff x="608800" y="2095000"/>
            <a:chExt cx="3364800" cy="3364800"/>
          </a:xfrm>
        </p:grpSpPr>
        <p:sp>
          <p:nvSpPr>
            <p:cNvPr id="6050" name="Google Shape;6050;p85"/>
            <p:cNvSpPr/>
            <p:nvPr/>
          </p:nvSpPr>
          <p:spPr>
            <a:xfrm>
              <a:off x="608800" y="2095000"/>
              <a:ext cx="3364800" cy="33648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1" name="Google Shape;6051;p85"/>
            <p:cNvSpPr/>
            <p:nvPr/>
          </p:nvSpPr>
          <p:spPr>
            <a:xfrm>
              <a:off x="812152" y="3455300"/>
              <a:ext cx="1117800" cy="11178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2" name="Google Shape;6052;p85"/>
            <p:cNvSpPr/>
            <p:nvPr/>
          </p:nvSpPr>
          <p:spPr>
            <a:xfrm>
              <a:off x="1065396" y="3840649"/>
              <a:ext cx="477600" cy="4779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3" name="Google Shape;6053;p85"/>
            <p:cNvSpPr/>
            <p:nvPr/>
          </p:nvSpPr>
          <p:spPr>
            <a:xfrm>
              <a:off x="1929800" y="2439558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4" name="Google Shape;6054;p85"/>
            <p:cNvSpPr/>
            <p:nvPr/>
          </p:nvSpPr>
          <p:spPr>
            <a:xfrm>
              <a:off x="3141850" y="3709383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5" name="Google Shape;6055;p85"/>
            <p:cNvSpPr/>
            <p:nvPr/>
          </p:nvSpPr>
          <p:spPr>
            <a:xfrm>
              <a:off x="2344050" y="4691283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6" name="Google Shape;6056;p85"/>
            <p:cNvSpPr/>
            <p:nvPr/>
          </p:nvSpPr>
          <p:spPr>
            <a:xfrm>
              <a:off x="2831545" y="3168653"/>
              <a:ext cx="279300" cy="2793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7" name="Google Shape;6057;p85"/>
            <p:cNvSpPr/>
            <p:nvPr/>
          </p:nvSpPr>
          <p:spPr>
            <a:xfrm>
              <a:off x="2417295" y="3813478"/>
              <a:ext cx="279300" cy="2793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8" name="Google Shape;6058;p85"/>
            <p:cNvSpPr/>
            <p:nvPr/>
          </p:nvSpPr>
          <p:spPr>
            <a:xfrm>
              <a:off x="2898335" y="2604252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9" name="Google Shape;6059;p85"/>
            <p:cNvSpPr/>
            <p:nvPr/>
          </p:nvSpPr>
          <p:spPr>
            <a:xfrm>
              <a:off x="1569185" y="4855977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0" name="Google Shape;6060;p85"/>
            <p:cNvSpPr/>
            <p:nvPr/>
          </p:nvSpPr>
          <p:spPr>
            <a:xfrm>
              <a:off x="1569185" y="2892177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61" name="Google Shape;6061;p85"/>
          <p:cNvGrpSpPr/>
          <p:nvPr/>
        </p:nvGrpSpPr>
        <p:grpSpPr>
          <a:xfrm>
            <a:off x="1191265" y="4703887"/>
            <a:ext cx="464436" cy="464436"/>
            <a:chOff x="3764048" y="2224021"/>
            <a:chExt cx="1508400" cy="1508400"/>
          </a:xfrm>
        </p:grpSpPr>
        <p:sp>
          <p:nvSpPr>
            <p:cNvPr id="6062" name="Google Shape;6062;p85"/>
            <p:cNvSpPr/>
            <p:nvPr/>
          </p:nvSpPr>
          <p:spPr>
            <a:xfrm>
              <a:off x="3764048" y="2224021"/>
              <a:ext cx="1508400" cy="15084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3" name="Google Shape;6063;p85"/>
            <p:cNvSpPr/>
            <p:nvPr/>
          </p:nvSpPr>
          <p:spPr>
            <a:xfrm>
              <a:off x="3855211" y="2833844"/>
              <a:ext cx="501000" cy="501000"/>
            </a:xfrm>
            <a:prstGeom prst="ellipse">
              <a:avLst/>
            </a:prstGeom>
            <a:solidFill>
              <a:srgbClr val="E69138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4" name="Google Shape;6064;p85"/>
            <p:cNvSpPr/>
            <p:nvPr/>
          </p:nvSpPr>
          <p:spPr>
            <a:xfrm>
              <a:off x="3968741" y="3006596"/>
              <a:ext cx="214200" cy="214200"/>
            </a:xfrm>
            <a:prstGeom prst="ellipse">
              <a:avLst/>
            </a:prstGeom>
            <a:solidFill>
              <a:srgbClr val="B45F0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5" name="Google Shape;6065;p85"/>
            <p:cNvSpPr/>
            <p:nvPr/>
          </p:nvSpPr>
          <p:spPr>
            <a:xfrm>
              <a:off x="4356253" y="2378487"/>
              <a:ext cx="218400" cy="218400"/>
            </a:xfrm>
            <a:prstGeom prst="ellipse">
              <a:avLst/>
            </a:prstGeom>
            <a:solidFill>
              <a:srgbClr val="93C47D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6" name="Google Shape;6066;p85"/>
            <p:cNvSpPr/>
            <p:nvPr/>
          </p:nvSpPr>
          <p:spPr>
            <a:xfrm>
              <a:off x="4899615" y="2947749"/>
              <a:ext cx="218400" cy="218400"/>
            </a:xfrm>
            <a:prstGeom prst="ellipse">
              <a:avLst/>
            </a:prstGeom>
            <a:solidFill>
              <a:srgbClr val="D5A6BD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7" name="Google Shape;6067;p85"/>
            <p:cNvSpPr/>
            <p:nvPr/>
          </p:nvSpPr>
          <p:spPr>
            <a:xfrm>
              <a:off x="4541961" y="3387935"/>
              <a:ext cx="218400" cy="218400"/>
            </a:xfrm>
            <a:prstGeom prst="ellipse">
              <a:avLst/>
            </a:prstGeom>
            <a:solidFill>
              <a:srgbClr val="6FA8DC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8" name="Google Shape;6068;p85"/>
            <p:cNvSpPr/>
            <p:nvPr/>
          </p:nvSpPr>
          <p:spPr>
            <a:xfrm>
              <a:off x="4760505" y="2705340"/>
              <a:ext cx="125100" cy="1251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9" name="Google Shape;6069;p85"/>
            <p:cNvSpPr/>
            <p:nvPr/>
          </p:nvSpPr>
          <p:spPr>
            <a:xfrm>
              <a:off x="4574797" y="2994415"/>
              <a:ext cx="125100" cy="1251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0" name="Google Shape;6070;p85"/>
            <p:cNvSpPr/>
            <p:nvPr/>
          </p:nvSpPr>
          <p:spPr>
            <a:xfrm>
              <a:off x="4790447" y="2452319"/>
              <a:ext cx="70800" cy="708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1" name="Google Shape;6071;p85"/>
            <p:cNvSpPr/>
            <p:nvPr/>
          </p:nvSpPr>
          <p:spPr>
            <a:xfrm>
              <a:off x="4194589" y="3461767"/>
              <a:ext cx="70800" cy="708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2" name="Google Shape;6072;p85"/>
            <p:cNvSpPr/>
            <p:nvPr/>
          </p:nvSpPr>
          <p:spPr>
            <a:xfrm>
              <a:off x="4194589" y="2581396"/>
              <a:ext cx="70800" cy="708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73" name="Google Shape;6073;p85"/>
          <p:cNvGrpSpPr/>
          <p:nvPr/>
        </p:nvGrpSpPr>
        <p:grpSpPr>
          <a:xfrm>
            <a:off x="2734028" y="4075287"/>
            <a:ext cx="464436" cy="464436"/>
            <a:chOff x="3764048" y="2224021"/>
            <a:chExt cx="1508400" cy="1508400"/>
          </a:xfrm>
        </p:grpSpPr>
        <p:sp>
          <p:nvSpPr>
            <p:cNvPr id="6074" name="Google Shape;6074;p85"/>
            <p:cNvSpPr/>
            <p:nvPr/>
          </p:nvSpPr>
          <p:spPr>
            <a:xfrm>
              <a:off x="3764048" y="2224021"/>
              <a:ext cx="1508400" cy="15084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5" name="Google Shape;6075;p85"/>
            <p:cNvSpPr/>
            <p:nvPr/>
          </p:nvSpPr>
          <p:spPr>
            <a:xfrm>
              <a:off x="3855211" y="2833844"/>
              <a:ext cx="501000" cy="501000"/>
            </a:xfrm>
            <a:prstGeom prst="ellipse">
              <a:avLst/>
            </a:prstGeom>
            <a:solidFill>
              <a:srgbClr val="E69138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6" name="Google Shape;6076;p85"/>
            <p:cNvSpPr/>
            <p:nvPr/>
          </p:nvSpPr>
          <p:spPr>
            <a:xfrm>
              <a:off x="3968741" y="3006596"/>
              <a:ext cx="214200" cy="214200"/>
            </a:xfrm>
            <a:prstGeom prst="ellipse">
              <a:avLst/>
            </a:prstGeom>
            <a:solidFill>
              <a:srgbClr val="B45F0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7" name="Google Shape;6077;p85"/>
            <p:cNvSpPr/>
            <p:nvPr/>
          </p:nvSpPr>
          <p:spPr>
            <a:xfrm>
              <a:off x="4356253" y="2378487"/>
              <a:ext cx="218400" cy="218400"/>
            </a:xfrm>
            <a:prstGeom prst="ellipse">
              <a:avLst/>
            </a:prstGeom>
            <a:solidFill>
              <a:srgbClr val="93C47D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8" name="Google Shape;6078;p85"/>
            <p:cNvSpPr/>
            <p:nvPr/>
          </p:nvSpPr>
          <p:spPr>
            <a:xfrm>
              <a:off x="4899615" y="2947749"/>
              <a:ext cx="218400" cy="218400"/>
            </a:xfrm>
            <a:prstGeom prst="ellipse">
              <a:avLst/>
            </a:prstGeom>
            <a:solidFill>
              <a:srgbClr val="D5A6BD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9" name="Google Shape;6079;p85"/>
            <p:cNvSpPr/>
            <p:nvPr/>
          </p:nvSpPr>
          <p:spPr>
            <a:xfrm>
              <a:off x="4541961" y="3387935"/>
              <a:ext cx="218400" cy="218400"/>
            </a:xfrm>
            <a:prstGeom prst="ellipse">
              <a:avLst/>
            </a:prstGeom>
            <a:solidFill>
              <a:srgbClr val="6FA8DC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0" name="Google Shape;6080;p85"/>
            <p:cNvSpPr/>
            <p:nvPr/>
          </p:nvSpPr>
          <p:spPr>
            <a:xfrm>
              <a:off x="4760505" y="2705340"/>
              <a:ext cx="125100" cy="1251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1" name="Google Shape;6081;p85"/>
            <p:cNvSpPr/>
            <p:nvPr/>
          </p:nvSpPr>
          <p:spPr>
            <a:xfrm>
              <a:off x="4574797" y="2994415"/>
              <a:ext cx="125100" cy="1251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2" name="Google Shape;6082;p85"/>
            <p:cNvSpPr/>
            <p:nvPr/>
          </p:nvSpPr>
          <p:spPr>
            <a:xfrm>
              <a:off x="4790447" y="2452319"/>
              <a:ext cx="70800" cy="708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3" name="Google Shape;6083;p85"/>
            <p:cNvSpPr/>
            <p:nvPr/>
          </p:nvSpPr>
          <p:spPr>
            <a:xfrm>
              <a:off x="4194589" y="3461767"/>
              <a:ext cx="70800" cy="708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4" name="Google Shape;6084;p85"/>
            <p:cNvSpPr/>
            <p:nvPr/>
          </p:nvSpPr>
          <p:spPr>
            <a:xfrm>
              <a:off x="4194589" y="2581396"/>
              <a:ext cx="70800" cy="708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85" name="Google Shape;6085;p85"/>
          <p:cNvGrpSpPr/>
          <p:nvPr/>
        </p:nvGrpSpPr>
        <p:grpSpPr>
          <a:xfrm>
            <a:off x="2732563" y="5308821"/>
            <a:ext cx="467371" cy="467371"/>
            <a:chOff x="608800" y="2095000"/>
            <a:chExt cx="3364800" cy="3364800"/>
          </a:xfrm>
        </p:grpSpPr>
        <p:sp>
          <p:nvSpPr>
            <p:cNvPr id="6086" name="Google Shape;6086;p85"/>
            <p:cNvSpPr/>
            <p:nvPr/>
          </p:nvSpPr>
          <p:spPr>
            <a:xfrm>
              <a:off x="608800" y="2095000"/>
              <a:ext cx="3364800" cy="33648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7" name="Google Shape;6087;p85"/>
            <p:cNvSpPr/>
            <p:nvPr/>
          </p:nvSpPr>
          <p:spPr>
            <a:xfrm>
              <a:off x="812152" y="3455300"/>
              <a:ext cx="1117800" cy="11178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8" name="Google Shape;6088;p85"/>
            <p:cNvSpPr/>
            <p:nvPr/>
          </p:nvSpPr>
          <p:spPr>
            <a:xfrm>
              <a:off x="1065396" y="3840649"/>
              <a:ext cx="477600" cy="4779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9" name="Google Shape;6089;p85"/>
            <p:cNvSpPr/>
            <p:nvPr/>
          </p:nvSpPr>
          <p:spPr>
            <a:xfrm>
              <a:off x="1929800" y="2439558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0" name="Google Shape;6090;p85"/>
            <p:cNvSpPr/>
            <p:nvPr/>
          </p:nvSpPr>
          <p:spPr>
            <a:xfrm>
              <a:off x="3141850" y="3709383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1" name="Google Shape;6091;p85"/>
            <p:cNvSpPr/>
            <p:nvPr/>
          </p:nvSpPr>
          <p:spPr>
            <a:xfrm>
              <a:off x="2344050" y="4691283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2" name="Google Shape;6092;p85"/>
            <p:cNvSpPr/>
            <p:nvPr/>
          </p:nvSpPr>
          <p:spPr>
            <a:xfrm>
              <a:off x="2831545" y="3168653"/>
              <a:ext cx="279300" cy="2793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3" name="Google Shape;6093;p85"/>
            <p:cNvSpPr/>
            <p:nvPr/>
          </p:nvSpPr>
          <p:spPr>
            <a:xfrm>
              <a:off x="2417295" y="3813478"/>
              <a:ext cx="279300" cy="2793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4" name="Google Shape;6094;p85"/>
            <p:cNvSpPr/>
            <p:nvPr/>
          </p:nvSpPr>
          <p:spPr>
            <a:xfrm>
              <a:off x="2898335" y="2604252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5" name="Google Shape;6095;p85"/>
            <p:cNvSpPr/>
            <p:nvPr/>
          </p:nvSpPr>
          <p:spPr>
            <a:xfrm>
              <a:off x="1569185" y="4855977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6" name="Google Shape;6096;p85"/>
            <p:cNvSpPr/>
            <p:nvPr/>
          </p:nvSpPr>
          <p:spPr>
            <a:xfrm>
              <a:off x="1569185" y="2892177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97" name="Google Shape;6097;p85"/>
          <p:cNvGrpSpPr/>
          <p:nvPr/>
        </p:nvGrpSpPr>
        <p:grpSpPr>
          <a:xfrm>
            <a:off x="4255828" y="4073300"/>
            <a:ext cx="464436" cy="464436"/>
            <a:chOff x="3764048" y="2224021"/>
            <a:chExt cx="1508400" cy="1508400"/>
          </a:xfrm>
        </p:grpSpPr>
        <p:sp>
          <p:nvSpPr>
            <p:cNvPr id="6098" name="Google Shape;6098;p85"/>
            <p:cNvSpPr/>
            <p:nvPr/>
          </p:nvSpPr>
          <p:spPr>
            <a:xfrm>
              <a:off x="3764048" y="2224021"/>
              <a:ext cx="1508400" cy="15084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9" name="Google Shape;6099;p85"/>
            <p:cNvSpPr/>
            <p:nvPr/>
          </p:nvSpPr>
          <p:spPr>
            <a:xfrm>
              <a:off x="3855211" y="2833844"/>
              <a:ext cx="501000" cy="501000"/>
            </a:xfrm>
            <a:prstGeom prst="ellipse">
              <a:avLst/>
            </a:prstGeom>
            <a:solidFill>
              <a:srgbClr val="E69138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0" name="Google Shape;6100;p85"/>
            <p:cNvSpPr/>
            <p:nvPr/>
          </p:nvSpPr>
          <p:spPr>
            <a:xfrm>
              <a:off x="3968741" y="3006596"/>
              <a:ext cx="214200" cy="214200"/>
            </a:xfrm>
            <a:prstGeom prst="ellipse">
              <a:avLst/>
            </a:prstGeom>
            <a:solidFill>
              <a:srgbClr val="B45F0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1" name="Google Shape;6101;p85"/>
            <p:cNvSpPr/>
            <p:nvPr/>
          </p:nvSpPr>
          <p:spPr>
            <a:xfrm>
              <a:off x="4356253" y="2378487"/>
              <a:ext cx="218400" cy="218400"/>
            </a:xfrm>
            <a:prstGeom prst="ellipse">
              <a:avLst/>
            </a:prstGeom>
            <a:solidFill>
              <a:srgbClr val="93C47D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2" name="Google Shape;6102;p85"/>
            <p:cNvSpPr/>
            <p:nvPr/>
          </p:nvSpPr>
          <p:spPr>
            <a:xfrm>
              <a:off x="4899615" y="2947749"/>
              <a:ext cx="218400" cy="218400"/>
            </a:xfrm>
            <a:prstGeom prst="ellipse">
              <a:avLst/>
            </a:prstGeom>
            <a:solidFill>
              <a:srgbClr val="D5A6BD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3" name="Google Shape;6103;p85"/>
            <p:cNvSpPr/>
            <p:nvPr/>
          </p:nvSpPr>
          <p:spPr>
            <a:xfrm>
              <a:off x="4541961" y="3387935"/>
              <a:ext cx="218400" cy="218400"/>
            </a:xfrm>
            <a:prstGeom prst="ellipse">
              <a:avLst/>
            </a:prstGeom>
            <a:solidFill>
              <a:srgbClr val="6FA8DC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4" name="Google Shape;6104;p85"/>
            <p:cNvSpPr/>
            <p:nvPr/>
          </p:nvSpPr>
          <p:spPr>
            <a:xfrm>
              <a:off x="4760505" y="2705340"/>
              <a:ext cx="125100" cy="1251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5" name="Google Shape;6105;p85"/>
            <p:cNvSpPr/>
            <p:nvPr/>
          </p:nvSpPr>
          <p:spPr>
            <a:xfrm>
              <a:off x="4574797" y="2994415"/>
              <a:ext cx="125100" cy="1251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6" name="Google Shape;6106;p85"/>
            <p:cNvSpPr/>
            <p:nvPr/>
          </p:nvSpPr>
          <p:spPr>
            <a:xfrm>
              <a:off x="4790447" y="2452319"/>
              <a:ext cx="70800" cy="708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7" name="Google Shape;6107;p85"/>
            <p:cNvSpPr/>
            <p:nvPr/>
          </p:nvSpPr>
          <p:spPr>
            <a:xfrm>
              <a:off x="4194589" y="3461767"/>
              <a:ext cx="70800" cy="708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8" name="Google Shape;6108;p85"/>
            <p:cNvSpPr/>
            <p:nvPr/>
          </p:nvSpPr>
          <p:spPr>
            <a:xfrm>
              <a:off x="4194589" y="2581396"/>
              <a:ext cx="70800" cy="708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09" name="Google Shape;6109;p85"/>
          <p:cNvGrpSpPr/>
          <p:nvPr/>
        </p:nvGrpSpPr>
        <p:grpSpPr>
          <a:xfrm>
            <a:off x="4254363" y="5306833"/>
            <a:ext cx="467371" cy="467371"/>
            <a:chOff x="608800" y="2095000"/>
            <a:chExt cx="3364800" cy="3364800"/>
          </a:xfrm>
        </p:grpSpPr>
        <p:sp>
          <p:nvSpPr>
            <p:cNvPr id="6110" name="Google Shape;6110;p85"/>
            <p:cNvSpPr/>
            <p:nvPr/>
          </p:nvSpPr>
          <p:spPr>
            <a:xfrm>
              <a:off x="608800" y="2095000"/>
              <a:ext cx="3364800" cy="33648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1" name="Google Shape;6111;p85"/>
            <p:cNvSpPr/>
            <p:nvPr/>
          </p:nvSpPr>
          <p:spPr>
            <a:xfrm>
              <a:off x="812152" y="3455300"/>
              <a:ext cx="1117800" cy="11178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2" name="Google Shape;6112;p85"/>
            <p:cNvSpPr/>
            <p:nvPr/>
          </p:nvSpPr>
          <p:spPr>
            <a:xfrm>
              <a:off x="1065396" y="3840649"/>
              <a:ext cx="477600" cy="4779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3" name="Google Shape;6113;p85"/>
            <p:cNvSpPr/>
            <p:nvPr/>
          </p:nvSpPr>
          <p:spPr>
            <a:xfrm>
              <a:off x="1929800" y="2439558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4" name="Google Shape;6114;p85"/>
            <p:cNvSpPr/>
            <p:nvPr/>
          </p:nvSpPr>
          <p:spPr>
            <a:xfrm>
              <a:off x="3141850" y="3709383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5" name="Google Shape;6115;p85"/>
            <p:cNvSpPr/>
            <p:nvPr/>
          </p:nvSpPr>
          <p:spPr>
            <a:xfrm>
              <a:off x="2344050" y="4691283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6" name="Google Shape;6116;p85"/>
            <p:cNvSpPr/>
            <p:nvPr/>
          </p:nvSpPr>
          <p:spPr>
            <a:xfrm>
              <a:off x="2831545" y="3168653"/>
              <a:ext cx="279300" cy="2793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7" name="Google Shape;6117;p85"/>
            <p:cNvSpPr/>
            <p:nvPr/>
          </p:nvSpPr>
          <p:spPr>
            <a:xfrm>
              <a:off x="2417295" y="3813478"/>
              <a:ext cx="279300" cy="2793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8" name="Google Shape;6118;p85"/>
            <p:cNvSpPr/>
            <p:nvPr/>
          </p:nvSpPr>
          <p:spPr>
            <a:xfrm>
              <a:off x="2898335" y="2604252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9" name="Google Shape;6119;p85"/>
            <p:cNvSpPr/>
            <p:nvPr/>
          </p:nvSpPr>
          <p:spPr>
            <a:xfrm>
              <a:off x="1569185" y="4855977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0" name="Google Shape;6120;p85"/>
            <p:cNvSpPr/>
            <p:nvPr/>
          </p:nvSpPr>
          <p:spPr>
            <a:xfrm>
              <a:off x="1569185" y="2892177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121" name="Google Shape;6121;p85"/>
          <p:cNvSpPr/>
          <p:nvPr/>
        </p:nvSpPr>
        <p:spPr>
          <a:xfrm>
            <a:off x="4878925" y="3382800"/>
            <a:ext cx="6851257" cy="1718400"/>
          </a:xfrm>
          <a:prstGeom prst="rect">
            <a:avLst/>
          </a:prstGeom>
          <a:solidFill>
            <a:srgbClr val="FFF2CC"/>
          </a:solidFill>
          <a:ln w="38100" cap="flat" cmpd="sng">
            <a:solidFill>
              <a:srgbClr val="F0512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 err="1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naheim"/>
                <a:sym typeface="Anaheim"/>
              </a:rPr>
              <a:t>因為參照的是</a:t>
            </a:r>
            <a:r>
              <a:rPr lang="en-US" sz="3600" b="1" dirty="0" err="1">
                <a:solidFill>
                  <a:srgbClr val="F05125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naheim"/>
                <a:sym typeface="Anaheim"/>
              </a:rPr>
              <a:t>同一個</a:t>
            </a:r>
            <a:r>
              <a:rPr lang="en-US" sz="3600" b="1" dirty="0" err="1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naheim"/>
                <a:sym typeface="Anaheim"/>
              </a:rPr>
              <a:t>細胞圖</a:t>
            </a:r>
            <a:endParaRPr sz="3600" b="1" dirty="0">
              <a:solidFill>
                <a:srgbClr val="333333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naheim"/>
              <a:sym typeface="Anaheim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 err="1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naheim"/>
                <a:sym typeface="Anaheim"/>
              </a:rPr>
              <a:t>所以沒有改變</a:t>
            </a:r>
            <a:endParaRPr sz="3600" b="1" dirty="0">
              <a:solidFill>
                <a:srgbClr val="333333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naheim"/>
              <a:sym typeface="Anaheim"/>
            </a:endParaRPr>
          </a:p>
        </p:txBody>
      </p:sp>
      <p:sp>
        <p:nvSpPr>
          <p:cNvPr id="6122" name="Google Shape;6122;p85"/>
          <p:cNvSpPr/>
          <p:nvPr/>
        </p:nvSpPr>
        <p:spPr>
          <a:xfrm>
            <a:off x="4233700" y="2752063"/>
            <a:ext cx="506700" cy="3106900"/>
          </a:xfrm>
          <a:prstGeom prst="flowChartProcess">
            <a:avLst/>
          </a:prstGeom>
          <a:noFill/>
          <a:ln w="38100" cap="flat" cmpd="sng">
            <a:solidFill>
              <a:srgbClr val="F0512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05125"/>
              </a:solidFill>
            </a:endParaRPr>
          </a:p>
        </p:txBody>
      </p:sp>
      <p:sp>
        <p:nvSpPr>
          <p:cNvPr id="6123" name="Google Shape;6123;p85"/>
          <p:cNvSpPr/>
          <p:nvPr/>
        </p:nvSpPr>
        <p:spPr>
          <a:xfrm>
            <a:off x="2712375" y="2753825"/>
            <a:ext cx="506700" cy="3106900"/>
          </a:xfrm>
          <a:prstGeom prst="flowChartProcess">
            <a:avLst/>
          </a:prstGeom>
          <a:noFill/>
          <a:ln w="38100" cap="flat" cmpd="sng">
            <a:solidFill>
              <a:srgbClr val="F0512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05125"/>
              </a:solidFill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9" name="Google Shape;6129;p86"/>
          <p:cNvSpPr/>
          <p:nvPr/>
        </p:nvSpPr>
        <p:spPr>
          <a:xfrm>
            <a:off x="1190456" y="2765674"/>
            <a:ext cx="506700" cy="6171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6130" name="Google Shape;6130;p86"/>
          <p:cNvSpPr/>
          <p:nvPr/>
        </p:nvSpPr>
        <p:spPr>
          <a:xfrm>
            <a:off x="1698190" y="2765699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6131" name="Google Shape;6131;p86"/>
          <p:cNvSpPr/>
          <p:nvPr/>
        </p:nvSpPr>
        <p:spPr>
          <a:xfrm>
            <a:off x="1191325" y="2355699"/>
            <a:ext cx="506700" cy="410100"/>
          </a:xfrm>
          <a:prstGeom prst="rect">
            <a:avLst/>
          </a:prstGeom>
          <a:solidFill>
            <a:srgbClr val="2F2F2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0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132" name="Google Shape;6132;p86"/>
          <p:cNvSpPr/>
          <p:nvPr/>
        </p:nvSpPr>
        <p:spPr>
          <a:xfrm>
            <a:off x="1698301" y="2355699"/>
            <a:ext cx="506700" cy="410100"/>
          </a:xfrm>
          <a:prstGeom prst="rect">
            <a:avLst/>
          </a:prstGeom>
          <a:solidFill>
            <a:srgbClr val="2F2F2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10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133" name="Google Shape;6133;p86"/>
          <p:cNvSpPr/>
          <p:nvPr/>
        </p:nvSpPr>
        <p:spPr>
          <a:xfrm>
            <a:off x="2205277" y="2355699"/>
            <a:ext cx="506700" cy="410100"/>
          </a:xfrm>
          <a:prstGeom prst="rect">
            <a:avLst/>
          </a:prstGeom>
          <a:solidFill>
            <a:srgbClr val="2F2F2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20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134" name="Google Shape;6134;p86"/>
          <p:cNvSpPr/>
          <p:nvPr/>
        </p:nvSpPr>
        <p:spPr>
          <a:xfrm>
            <a:off x="2713252" y="2355699"/>
            <a:ext cx="506700" cy="410100"/>
          </a:xfrm>
          <a:prstGeom prst="rect">
            <a:avLst/>
          </a:prstGeom>
          <a:solidFill>
            <a:srgbClr val="3D3D3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30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135" name="Google Shape;6135;p86"/>
          <p:cNvSpPr/>
          <p:nvPr/>
        </p:nvSpPr>
        <p:spPr>
          <a:xfrm>
            <a:off x="3220229" y="2355699"/>
            <a:ext cx="506700" cy="410100"/>
          </a:xfrm>
          <a:prstGeom prst="rect">
            <a:avLst/>
          </a:prstGeom>
          <a:solidFill>
            <a:srgbClr val="3D3D3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40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136" name="Google Shape;6136;p86"/>
          <p:cNvSpPr/>
          <p:nvPr/>
        </p:nvSpPr>
        <p:spPr>
          <a:xfrm>
            <a:off x="3727205" y="2355699"/>
            <a:ext cx="506700" cy="410100"/>
          </a:xfrm>
          <a:prstGeom prst="rect">
            <a:avLst/>
          </a:prstGeom>
          <a:solidFill>
            <a:srgbClr val="3D3D3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50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137" name="Google Shape;6137;p86"/>
          <p:cNvSpPr/>
          <p:nvPr/>
        </p:nvSpPr>
        <p:spPr>
          <a:xfrm>
            <a:off x="2206285" y="2765699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6138" name="Google Shape;6138;p86"/>
          <p:cNvSpPr/>
          <p:nvPr/>
        </p:nvSpPr>
        <p:spPr>
          <a:xfrm>
            <a:off x="1692187" y="1945600"/>
            <a:ext cx="5073300" cy="410100"/>
          </a:xfrm>
          <a:prstGeom prst="rect">
            <a:avLst/>
          </a:prstGeom>
          <a:solidFill>
            <a:srgbClr val="464646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 dirty="0" err="1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Roboto"/>
                <a:sym typeface="Roboto"/>
              </a:rPr>
              <a:t>週期</a:t>
            </a:r>
            <a:r>
              <a:rPr lang="en-US" sz="13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1</a:t>
            </a:r>
            <a:endParaRPr sz="1300" b="1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139" name="Google Shape;6139;p86"/>
          <p:cNvSpPr/>
          <p:nvPr/>
        </p:nvSpPr>
        <p:spPr>
          <a:xfrm>
            <a:off x="4235461" y="2355699"/>
            <a:ext cx="506700" cy="410100"/>
          </a:xfrm>
          <a:prstGeom prst="rect">
            <a:avLst/>
          </a:prstGeom>
          <a:solidFill>
            <a:srgbClr val="464646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60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140" name="Google Shape;6140;p86"/>
          <p:cNvSpPr/>
          <p:nvPr/>
        </p:nvSpPr>
        <p:spPr>
          <a:xfrm>
            <a:off x="4742437" y="2356199"/>
            <a:ext cx="506700" cy="410100"/>
          </a:xfrm>
          <a:prstGeom prst="rect">
            <a:avLst/>
          </a:prstGeom>
          <a:solidFill>
            <a:srgbClr val="464646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70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141" name="Google Shape;6141;p86"/>
          <p:cNvSpPr/>
          <p:nvPr/>
        </p:nvSpPr>
        <p:spPr>
          <a:xfrm>
            <a:off x="5249414" y="2355699"/>
            <a:ext cx="506700" cy="410100"/>
          </a:xfrm>
          <a:prstGeom prst="rect">
            <a:avLst/>
          </a:prstGeom>
          <a:solidFill>
            <a:srgbClr val="464646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80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142" name="Google Shape;6142;p86"/>
          <p:cNvSpPr/>
          <p:nvPr/>
        </p:nvSpPr>
        <p:spPr>
          <a:xfrm>
            <a:off x="5756789" y="2356199"/>
            <a:ext cx="506700" cy="410100"/>
          </a:xfrm>
          <a:prstGeom prst="rect">
            <a:avLst/>
          </a:prstGeom>
          <a:solidFill>
            <a:srgbClr val="505050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90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143" name="Google Shape;6143;p86"/>
          <p:cNvSpPr/>
          <p:nvPr/>
        </p:nvSpPr>
        <p:spPr>
          <a:xfrm>
            <a:off x="6263765" y="2355699"/>
            <a:ext cx="506700" cy="410100"/>
          </a:xfrm>
          <a:prstGeom prst="rect">
            <a:avLst/>
          </a:prstGeom>
          <a:solidFill>
            <a:srgbClr val="505050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100</a:t>
            </a:r>
            <a:endParaRPr sz="12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144" name="Google Shape;6144;p86"/>
          <p:cNvSpPr/>
          <p:nvPr/>
        </p:nvSpPr>
        <p:spPr>
          <a:xfrm>
            <a:off x="6770742" y="2355699"/>
            <a:ext cx="506700" cy="410100"/>
          </a:xfrm>
          <a:prstGeom prst="rect">
            <a:avLst/>
          </a:prstGeom>
          <a:solidFill>
            <a:srgbClr val="505050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110</a:t>
            </a:r>
            <a:endParaRPr sz="12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145" name="Google Shape;6145;p86"/>
          <p:cNvSpPr/>
          <p:nvPr/>
        </p:nvSpPr>
        <p:spPr>
          <a:xfrm>
            <a:off x="346575" y="3382034"/>
            <a:ext cx="846300" cy="617100"/>
          </a:xfrm>
          <a:prstGeom prst="rect">
            <a:avLst/>
          </a:prstGeom>
          <a:solidFill>
            <a:srgbClr val="2F2F2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Cell 1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70 ms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146" name="Google Shape;6146;p86"/>
          <p:cNvSpPr/>
          <p:nvPr/>
        </p:nvSpPr>
        <p:spPr>
          <a:xfrm>
            <a:off x="346575" y="3998729"/>
            <a:ext cx="846300" cy="617100"/>
          </a:xfrm>
          <a:prstGeom prst="rect">
            <a:avLst/>
          </a:prstGeom>
          <a:solidFill>
            <a:srgbClr val="3D3D3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Cell 2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30 ms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147" name="Google Shape;6147;p86"/>
          <p:cNvSpPr/>
          <p:nvPr/>
        </p:nvSpPr>
        <p:spPr>
          <a:xfrm>
            <a:off x="346575" y="4615200"/>
            <a:ext cx="846300" cy="617100"/>
          </a:xfrm>
          <a:prstGeom prst="rect">
            <a:avLst/>
          </a:prstGeom>
          <a:solidFill>
            <a:srgbClr val="41414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Cell 3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70 ms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148" name="Google Shape;6148;p86"/>
          <p:cNvSpPr/>
          <p:nvPr/>
        </p:nvSpPr>
        <p:spPr>
          <a:xfrm>
            <a:off x="346575" y="5231873"/>
            <a:ext cx="846300" cy="617100"/>
          </a:xfrm>
          <a:prstGeom prst="rect">
            <a:avLst/>
          </a:prstGeom>
          <a:solidFill>
            <a:srgbClr val="41414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Cell 4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30 ms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149" name="Google Shape;6149;p86"/>
          <p:cNvSpPr/>
          <p:nvPr/>
        </p:nvSpPr>
        <p:spPr>
          <a:xfrm>
            <a:off x="346580" y="2355574"/>
            <a:ext cx="846300" cy="1027200"/>
          </a:xfrm>
          <a:prstGeom prst="rect">
            <a:avLst/>
          </a:prstGeom>
          <a:solidFill>
            <a:srgbClr val="2F2F2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Map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100 ms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150" name="Google Shape;6150;p86"/>
          <p:cNvSpPr/>
          <p:nvPr/>
        </p:nvSpPr>
        <p:spPr>
          <a:xfrm>
            <a:off x="7278995" y="2355699"/>
            <a:ext cx="506700" cy="410100"/>
          </a:xfrm>
          <a:prstGeom prst="rect">
            <a:avLst/>
          </a:prstGeom>
          <a:solidFill>
            <a:srgbClr val="2F2F2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120</a:t>
            </a:r>
            <a:endParaRPr sz="12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151" name="Google Shape;6151;p86"/>
          <p:cNvSpPr/>
          <p:nvPr/>
        </p:nvSpPr>
        <p:spPr>
          <a:xfrm>
            <a:off x="7785972" y="2355699"/>
            <a:ext cx="506700" cy="410100"/>
          </a:xfrm>
          <a:prstGeom prst="rect">
            <a:avLst/>
          </a:prstGeom>
          <a:solidFill>
            <a:srgbClr val="2F2F2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130</a:t>
            </a:r>
            <a:endParaRPr sz="12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152" name="Google Shape;6152;p86"/>
          <p:cNvSpPr/>
          <p:nvPr/>
        </p:nvSpPr>
        <p:spPr>
          <a:xfrm>
            <a:off x="8292948" y="2355699"/>
            <a:ext cx="506700" cy="410100"/>
          </a:xfrm>
          <a:prstGeom prst="rect">
            <a:avLst/>
          </a:prstGeom>
          <a:solidFill>
            <a:srgbClr val="2F2F2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140</a:t>
            </a:r>
            <a:endParaRPr sz="12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153" name="Google Shape;6153;p86"/>
          <p:cNvSpPr/>
          <p:nvPr/>
        </p:nvSpPr>
        <p:spPr>
          <a:xfrm>
            <a:off x="6781252" y="1945600"/>
            <a:ext cx="5062200" cy="410100"/>
          </a:xfrm>
          <a:prstGeom prst="rect">
            <a:avLst/>
          </a:prstGeom>
          <a:solidFill>
            <a:srgbClr val="3D3D3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 dirty="0" err="1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Roboto"/>
                <a:sym typeface="Roboto"/>
              </a:rPr>
              <a:t>週期</a:t>
            </a:r>
            <a:r>
              <a:rPr lang="en-US" sz="13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2</a:t>
            </a:r>
            <a:endParaRPr sz="1300" b="1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154" name="Google Shape;6154;p86"/>
          <p:cNvSpPr/>
          <p:nvPr/>
        </p:nvSpPr>
        <p:spPr>
          <a:xfrm>
            <a:off x="8801202" y="2355699"/>
            <a:ext cx="506700" cy="410100"/>
          </a:xfrm>
          <a:prstGeom prst="rect">
            <a:avLst/>
          </a:prstGeom>
          <a:solidFill>
            <a:srgbClr val="3D3D3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150</a:t>
            </a:r>
            <a:endParaRPr sz="12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155" name="Google Shape;6155;p86"/>
          <p:cNvSpPr/>
          <p:nvPr/>
        </p:nvSpPr>
        <p:spPr>
          <a:xfrm>
            <a:off x="9308178" y="2355699"/>
            <a:ext cx="506700" cy="410100"/>
          </a:xfrm>
          <a:prstGeom prst="rect">
            <a:avLst/>
          </a:prstGeom>
          <a:solidFill>
            <a:srgbClr val="3D3D3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160</a:t>
            </a:r>
            <a:endParaRPr sz="12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156" name="Google Shape;6156;p86"/>
          <p:cNvSpPr/>
          <p:nvPr/>
        </p:nvSpPr>
        <p:spPr>
          <a:xfrm>
            <a:off x="9815154" y="2355699"/>
            <a:ext cx="506700" cy="410100"/>
          </a:xfrm>
          <a:prstGeom prst="rect">
            <a:avLst/>
          </a:prstGeom>
          <a:solidFill>
            <a:srgbClr val="3D3D3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170</a:t>
            </a:r>
            <a:endParaRPr sz="12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157" name="Google Shape;6157;p86"/>
          <p:cNvSpPr/>
          <p:nvPr/>
        </p:nvSpPr>
        <p:spPr>
          <a:xfrm>
            <a:off x="10322104" y="2355699"/>
            <a:ext cx="506700" cy="410100"/>
          </a:xfrm>
          <a:prstGeom prst="rect">
            <a:avLst/>
          </a:prstGeom>
          <a:solidFill>
            <a:srgbClr val="3D3D3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180</a:t>
            </a:r>
            <a:endParaRPr sz="12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158" name="Google Shape;6158;p86"/>
          <p:cNvSpPr/>
          <p:nvPr/>
        </p:nvSpPr>
        <p:spPr>
          <a:xfrm>
            <a:off x="10829081" y="2355699"/>
            <a:ext cx="506700" cy="410100"/>
          </a:xfrm>
          <a:prstGeom prst="rect">
            <a:avLst/>
          </a:prstGeom>
          <a:solidFill>
            <a:srgbClr val="3D3D3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190</a:t>
            </a:r>
            <a:endParaRPr sz="12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159" name="Google Shape;6159;p86"/>
          <p:cNvSpPr/>
          <p:nvPr/>
        </p:nvSpPr>
        <p:spPr>
          <a:xfrm>
            <a:off x="11336057" y="2355699"/>
            <a:ext cx="506700" cy="410100"/>
          </a:xfrm>
          <a:prstGeom prst="rect">
            <a:avLst/>
          </a:prstGeom>
          <a:solidFill>
            <a:srgbClr val="3D3D3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200</a:t>
            </a:r>
            <a:endParaRPr sz="12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160" name="Google Shape;6160;p86"/>
          <p:cNvSpPr/>
          <p:nvPr/>
        </p:nvSpPr>
        <p:spPr>
          <a:xfrm>
            <a:off x="2713045" y="2765674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6161" name="Google Shape;6161;p86"/>
          <p:cNvSpPr/>
          <p:nvPr/>
        </p:nvSpPr>
        <p:spPr>
          <a:xfrm>
            <a:off x="3220778" y="2765699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6162" name="Google Shape;6162;p86"/>
          <p:cNvSpPr/>
          <p:nvPr/>
        </p:nvSpPr>
        <p:spPr>
          <a:xfrm>
            <a:off x="3728873" y="2765699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6163" name="Google Shape;6163;p86"/>
          <p:cNvSpPr/>
          <p:nvPr/>
        </p:nvSpPr>
        <p:spPr>
          <a:xfrm>
            <a:off x="4232048" y="2765674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6164" name="Google Shape;6164;p86"/>
          <p:cNvSpPr/>
          <p:nvPr/>
        </p:nvSpPr>
        <p:spPr>
          <a:xfrm>
            <a:off x="4739782" y="2765699"/>
            <a:ext cx="506700" cy="617100"/>
          </a:xfrm>
          <a:prstGeom prst="rect">
            <a:avLst/>
          </a:prstGeom>
          <a:solidFill>
            <a:srgbClr val="4424B5">
              <a:alpha val="49800"/>
            </a:srgb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6165" name="Google Shape;6165;p86"/>
          <p:cNvSpPr/>
          <p:nvPr/>
        </p:nvSpPr>
        <p:spPr>
          <a:xfrm>
            <a:off x="5247876" y="2765699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6166" name="Google Shape;6166;p86"/>
          <p:cNvSpPr/>
          <p:nvPr/>
        </p:nvSpPr>
        <p:spPr>
          <a:xfrm>
            <a:off x="5757042" y="2765674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6167" name="Google Shape;6167;p86"/>
          <p:cNvSpPr/>
          <p:nvPr/>
        </p:nvSpPr>
        <p:spPr>
          <a:xfrm>
            <a:off x="6264776" y="2765699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6168" name="Google Shape;6168;p86"/>
          <p:cNvSpPr/>
          <p:nvPr/>
        </p:nvSpPr>
        <p:spPr>
          <a:xfrm>
            <a:off x="6772871" y="2765699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6169" name="Google Shape;6169;p86"/>
          <p:cNvSpPr/>
          <p:nvPr/>
        </p:nvSpPr>
        <p:spPr>
          <a:xfrm>
            <a:off x="7279631" y="2765674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6170" name="Google Shape;6170;p86"/>
          <p:cNvSpPr/>
          <p:nvPr/>
        </p:nvSpPr>
        <p:spPr>
          <a:xfrm>
            <a:off x="7787364" y="2765699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6171" name="Google Shape;6171;p86"/>
          <p:cNvSpPr/>
          <p:nvPr/>
        </p:nvSpPr>
        <p:spPr>
          <a:xfrm>
            <a:off x="8295459" y="2765699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6172" name="Google Shape;6172;p86"/>
          <p:cNvSpPr/>
          <p:nvPr/>
        </p:nvSpPr>
        <p:spPr>
          <a:xfrm>
            <a:off x="8798634" y="2765674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6173" name="Google Shape;6173;p86"/>
          <p:cNvSpPr/>
          <p:nvPr/>
        </p:nvSpPr>
        <p:spPr>
          <a:xfrm>
            <a:off x="9306368" y="2765699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6174" name="Google Shape;6174;p86"/>
          <p:cNvSpPr/>
          <p:nvPr/>
        </p:nvSpPr>
        <p:spPr>
          <a:xfrm>
            <a:off x="9814462" y="2765699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6175" name="Google Shape;6175;p86"/>
          <p:cNvSpPr/>
          <p:nvPr/>
        </p:nvSpPr>
        <p:spPr>
          <a:xfrm>
            <a:off x="10322523" y="2765674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6176" name="Google Shape;6176;p86"/>
          <p:cNvSpPr/>
          <p:nvPr/>
        </p:nvSpPr>
        <p:spPr>
          <a:xfrm>
            <a:off x="10830257" y="2765699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6177" name="Google Shape;6177;p86"/>
          <p:cNvSpPr/>
          <p:nvPr/>
        </p:nvSpPr>
        <p:spPr>
          <a:xfrm>
            <a:off x="11338352" y="2765699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6178" name="Google Shape;6178;p86"/>
          <p:cNvSpPr/>
          <p:nvPr/>
        </p:nvSpPr>
        <p:spPr>
          <a:xfrm>
            <a:off x="1189818" y="3382186"/>
            <a:ext cx="506700" cy="6171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6179" name="Google Shape;6179;p86"/>
          <p:cNvSpPr/>
          <p:nvPr/>
        </p:nvSpPr>
        <p:spPr>
          <a:xfrm>
            <a:off x="1697552" y="3382211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6180" name="Google Shape;6180;p86"/>
          <p:cNvSpPr/>
          <p:nvPr/>
        </p:nvSpPr>
        <p:spPr>
          <a:xfrm>
            <a:off x="2205647" y="3382211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6181" name="Google Shape;6181;p86"/>
          <p:cNvSpPr/>
          <p:nvPr/>
        </p:nvSpPr>
        <p:spPr>
          <a:xfrm>
            <a:off x="2712406" y="3382186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6182" name="Google Shape;6182;p86"/>
          <p:cNvSpPr/>
          <p:nvPr/>
        </p:nvSpPr>
        <p:spPr>
          <a:xfrm>
            <a:off x="3220140" y="3382211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6183" name="Google Shape;6183;p86"/>
          <p:cNvSpPr/>
          <p:nvPr/>
        </p:nvSpPr>
        <p:spPr>
          <a:xfrm>
            <a:off x="3728235" y="3382211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6184" name="Google Shape;6184;p86"/>
          <p:cNvSpPr/>
          <p:nvPr/>
        </p:nvSpPr>
        <p:spPr>
          <a:xfrm>
            <a:off x="4231409" y="3382186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6185" name="Google Shape;6185;p86"/>
          <p:cNvSpPr/>
          <p:nvPr/>
        </p:nvSpPr>
        <p:spPr>
          <a:xfrm>
            <a:off x="4739143" y="3382211"/>
            <a:ext cx="506700" cy="617100"/>
          </a:xfrm>
          <a:prstGeom prst="rect">
            <a:avLst/>
          </a:prstGeom>
          <a:solidFill>
            <a:srgbClr val="4424B5">
              <a:alpha val="49800"/>
            </a:srgb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6186" name="Google Shape;6186;p86"/>
          <p:cNvSpPr/>
          <p:nvPr/>
        </p:nvSpPr>
        <p:spPr>
          <a:xfrm>
            <a:off x="5247238" y="338221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6187" name="Google Shape;6187;p86"/>
          <p:cNvSpPr/>
          <p:nvPr/>
        </p:nvSpPr>
        <p:spPr>
          <a:xfrm>
            <a:off x="5756404" y="33821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6188" name="Google Shape;6188;p86"/>
          <p:cNvSpPr/>
          <p:nvPr/>
        </p:nvSpPr>
        <p:spPr>
          <a:xfrm>
            <a:off x="6264138" y="338221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6189" name="Google Shape;6189;p86"/>
          <p:cNvSpPr/>
          <p:nvPr/>
        </p:nvSpPr>
        <p:spPr>
          <a:xfrm>
            <a:off x="6772233" y="338221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6190" name="Google Shape;6190;p86"/>
          <p:cNvSpPr/>
          <p:nvPr/>
        </p:nvSpPr>
        <p:spPr>
          <a:xfrm>
            <a:off x="7278992" y="33821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6191" name="Google Shape;6191;p86"/>
          <p:cNvSpPr/>
          <p:nvPr/>
        </p:nvSpPr>
        <p:spPr>
          <a:xfrm>
            <a:off x="7786726" y="338221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6192" name="Google Shape;6192;p86"/>
          <p:cNvSpPr/>
          <p:nvPr/>
        </p:nvSpPr>
        <p:spPr>
          <a:xfrm>
            <a:off x="8294821" y="338221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6193" name="Google Shape;6193;p86"/>
          <p:cNvSpPr/>
          <p:nvPr/>
        </p:nvSpPr>
        <p:spPr>
          <a:xfrm>
            <a:off x="8797995" y="33821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6194" name="Google Shape;6194;p86"/>
          <p:cNvSpPr/>
          <p:nvPr/>
        </p:nvSpPr>
        <p:spPr>
          <a:xfrm>
            <a:off x="9305729" y="338221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6195" name="Google Shape;6195;p86"/>
          <p:cNvSpPr/>
          <p:nvPr/>
        </p:nvSpPr>
        <p:spPr>
          <a:xfrm>
            <a:off x="9813824" y="338221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6196" name="Google Shape;6196;p86"/>
          <p:cNvSpPr/>
          <p:nvPr/>
        </p:nvSpPr>
        <p:spPr>
          <a:xfrm>
            <a:off x="10321885" y="33821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6197" name="Google Shape;6197;p86"/>
          <p:cNvSpPr/>
          <p:nvPr/>
        </p:nvSpPr>
        <p:spPr>
          <a:xfrm>
            <a:off x="10829619" y="338221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6198" name="Google Shape;6198;p86"/>
          <p:cNvSpPr/>
          <p:nvPr/>
        </p:nvSpPr>
        <p:spPr>
          <a:xfrm>
            <a:off x="11337714" y="338221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6199" name="Google Shape;6199;p86"/>
          <p:cNvSpPr/>
          <p:nvPr/>
        </p:nvSpPr>
        <p:spPr>
          <a:xfrm>
            <a:off x="1189813" y="4009332"/>
            <a:ext cx="503700" cy="6135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6200" name="Google Shape;6200;p86"/>
          <p:cNvSpPr/>
          <p:nvPr/>
        </p:nvSpPr>
        <p:spPr>
          <a:xfrm>
            <a:off x="1697552" y="3998786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6201" name="Google Shape;6201;p86"/>
          <p:cNvSpPr/>
          <p:nvPr/>
        </p:nvSpPr>
        <p:spPr>
          <a:xfrm>
            <a:off x="2205647" y="3998786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6202" name="Google Shape;6202;p86"/>
          <p:cNvSpPr/>
          <p:nvPr/>
        </p:nvSpPr>
        <p:spPr>
          <a:xfrm>
            <a:off x="2712406" y="3998761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6203" name="Google Shape;6203;p86"/>
          <p:cNvSpPr/>
          <p:nvPr/>
        </p:nvSpPr>
        <p:spPr>
          <a:xfrm>
            <a:off x="3220140" y="3998786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6204" name="Google Shape;6204;p86"/>
          <p:cNvSpPr/>
          <p:nvPr/>
        </p:nvSpPr>
        <p:spPr>
          <a:xfrm>
            <a:off x="3728235" y="3998786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6205" name="Google Shape;6205;p86"/>
          <p:cNvSpPr/>
          <p:nvPr/>
        </p:nvSpPr>
        <p:spPr>
          <a:xfrm>
            <a:off x="4231409" y="3998761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6206" name="Google Shape;6206;p86"/>
          <p:cNvSpPr/>
          <p:nvPr/>
        </p:nvSpPr>
        <p:spPr>
          <a:xfrm>
            <a:off x="4739143" y="3998786"/>
            <a:ext cx="506700" cy="617100"/>
          </a:xfrm>
          <a:prstGeom prst="rect">
            <a:avLst/>
          </a:prstGeom>
          <a:solidFill>
            <a:srgbClr val="4424B5">
              <a:alpha val="49800"/>
            </a:srgb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6207" name="Google Shape;6207;p86"/>
          <p:cNvSpPr/>
          <p:nvPr/>
        </p:nvSpPr>
        <p:spPr>
          <a:xfrm>
            <a:off x="5247238" y="39987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6208" name="Google Shape;6208;p86"/>
          <p:cNvSpPr/>
          <p:nvPr/>
        </p:nvSpPr>
        <p:spPr>
          <a:xfrm>
            <a:off x="5756404" y="3998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6209" name="Google Shape;6209;p86"/>
          <p:cNvSpPr/>
          <p:nvPr/>
        </p:nvSpPr>
        <p:spPr>
          <a:xfrm>
            <a:off x="6264138" y="39987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6210" name="Google Shape;6210;p86"/>
          <p:cNvSpPr/>
          <p:nvPr/>
        </p:nvSpPr>
        <p:spPr>
          <a:xfrm>
            <a:off x="6772233" y="39987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6211" name="Google Shape;6211;p86"/>
          <p:cNvSpPr/>
          <p:nvPr/>
        </p:nvSpPr>
        <p:spPr>
          <a:xfrm>
            <a:off x="7278992" y="3998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6212" name="Google Shape;6212;p86"/>
          <p:cNvSpPr/>
          <p:nvPr/>
        </p:nvSpPr>
        <p:spPr>
          <a:xfrm>
            <a:off x="7786726" y="39987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6213" name="Google Shape;6213;p86"/>
          <p:cNvSpPr/>
          <p:nvPr/>
        </p:nvSpPr>
        <p:spPr>
          <a:xfrm>
            <a:off x="8294821" y="39987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6214" name="Google Shape;6214;p86"/>
          <p:cNvSpPr/>
          <p:nvPr/>
        </p:nvSpPr>
        <p:spPr>
          <a:xfrm>
            <a:off x="8797995" y="3998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6215" name="Google Shape;6215;p86"/>
          <p:cNvSpPr/>
          <p:nvPr/>
        </p:nvSpPr>
        <p:spPr>
          <a:xfrm>
            <a:off x="9305729" y="39987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6216" name="Google Shape;6216;p86"/>
          <p:cNvSpPr/>
          <p:nvPr/>
        </p:nvSpPr>
        <p:spPr>
          <a:xfrm>
            <a:off x="9813824" y="39987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6217" name="Google Shape;6217;p86"/>
          <p:cNvSpPr/>
          <p:nvPr/>
        </p:nvSpPr>
        <p:spPr>
          <a:xfrm>
            <a:off x="10321885" y="3998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6218" name="Google Shape;6218;p86"/>
          <p:cNvSpPr/>
          <p:nvPr/>
        </p:nvSpPr>
        <p:spPr>
          <a:xfrm>
            <a:off x="10829619" y="39987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6219" name="Google Shape;6219;p86"/>
          <p:cNvSpPr/>
          <p:nvPr/>
        </p:nvSpPr>
        <p:spPr>
          <a:xfrm>
            <a:off x="11337714" y="39987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6220" name="Google Shape;6220;p86"/>
          <p:cNvSpPr/>
          <p:nvPr/>
        </p:nvSpPr>
        <p:spPr>
          <a:xfrm>
            <a:off x="1190825" y="4615736"/>
            <a:ext cx="506700" cy="6171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6221" name="Google Shape;6221;p86"/>
          <p:cNvSpPr/>
          <p:nvPr/>
        </p:nvSpPr>
        <p:spPr>
          <a:xfrm>
            <a:off x="1698558" y="4615761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6222" name="Google Shape;6222;p86"/>
          <p:cNvSpPr/>
          <p:nvPr/>
        </p:nvSpPr>
        <p:spPr>
          <a:xfrm>
            <a:off x="2206653" y="4615761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6223" name="Google Shape;6223;p86"/>
          <p:cNvSpPr/>
          <p:nvPr/>
        </p:nvSpPr>
        <p:spPr>
          <a:xfrm>
            <a:off x="2713413" y="4615736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6224" name="Google Shape;6224;p86"/>
          <p:cNvSpPr/>
          <p:nvPr/>
        </p:nvSpPr>
        <p:spPr>
          <a:xfrm>
            <a:off x="3221147" y="4615761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6225" name="Google Shape;6225;p86"/>
          <p:cNvSpPr/>
          <p:nvPr/>
        </p:nvSpPr>
        <p:spPr>
          <a:xfrm>
            <a:off x="3729241" y="4615761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6226" name="Google Shape;6226;p86"/>
          <p:cNvSpPr/>
          <p:nvPr/>
        </p:nvSpPr>
        <p:spPr>
          <a:xfrm>
            <a:off x="4232416" y="4615736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6227" name="Google Shape;6227;p86"/>
          <p:cNvSpPr/>
          <p:nvPr/>
        </p:nvSpPr>
        <p:spPr>
          <a:xfrm>
            <a:off x="4740150" y="4615761"/>
            <a:ext cx="506700" cy="617100"/>
          </a:xfrm>
          <a:prstGeom prst="rect">
            <a:avLst/>
          </a:prstGeom>
          <a:solidFill>
            <a:srgbClr val="4424B5">
              <a:alpha val="49800"/>
            </a:srgb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6228" name="Google Shape;6228;p86"/>
          <p:cNvSpPr/>
          <p:nvPr/>
        </p:nvSpPr>
        <p:spPr>
          <a:xfrm>
            <a:off x="5248245" y="4615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6229" name="Google Shape;6229;p86"/>
          <p:cNvSpPr/>
          <p:nvPr/>
        </p:nvSpPr>
        <p:spPr>
          <a:xfrm>
            <a:off x="5757411" y="461573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6230" name="Google Shape;6230;p86"/>
          <p:cNvSpPr/>
          <p:nvPr/>
        </p:nvSpPr>
        <p:spPr>
          <a:xfrm>
            <a:off x="6265144" y="4615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6231" name="Google Shape;6231;p86"/>
          <p:cNvSpPr/>
          <p:nvPr/>
        </p:nvSpPr>
        <p:spPr>
          <a:xfrm>
            <a:off x="6773239" y="4615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6232" name="Google Shape;6232;p86"/>
          <p:cNvSpPr/>
          <p:nvPr/>
        </p:nvSpPr>
        <p:spPr>
          <a:xfrm>
            <a:off x="7279999" y="461573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6233" name="Google Shape;6233;p86"/>
          <p:cNvSpPr/>
          <p:nvPr/>
        </p:nvSpPr>
        <p:spPr>
          <a:xfrm>
            <a:off x="7787733" y="4615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6234" name="Google Shape;6234;p86"/>
          <p:cNvSpPr/>
          <p:nvPr/>
        </p:nvSpPr>
        <p:spPr>
          <a:xfrm>
            <a:off x="8295827" y="4615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6235" name="Google Shape;6235;p86"/>
          <p:cNvSpPr/>
          <p:nvPr/>
        </p:nvSpPr>
        <p:spPr>
          <a:xfrm>
            <a:off x="8799002" y="461573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6236" name="Google Shape;6236;p86"/>
          <p:cNvSpPr/>
          <p:nvPr/>
        </p:nvSpPr>
        <p:spPr>
          <a:xfrm>
            <a:off x="9306736" y="4615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6237" name="Google Shape;6237;p86"/>
          <p:cNvSpPr/>
          <p:nvPr/>
        </p:nvSpPr>
        <p:spPr>
          <a:xfrm>
            <a:off x="9814831" y="4615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6238" name="Google Shape;6238;p86"/>
          <p:cNvSpPr/>
          <p:nvPr/>
        </p:nvSpPr>
        <p:spPr>
          <a:xfrm>
            <a:off x="10322892" y="461573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6239" name="Google Shape;6239;p86"/>
          <p:cNvSpPr/>
          <p:nvPr/>
        </p:nvSpPr>
        <p:spPr>
          <a:xfrm>
            <a:off x="10830625" y="4615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6240" name="Google Shape;6240;p86"/>
          <p:cNvSpPr/>
          <p:nvPr/>
        </p:nvSpPr>
        <p:spPr>
          <a:xfrm>
            <a:off x="11338720" y="4615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6241" name="Google Shape;6241;p86"/>
          <p:cNvSpPr/>
          <p:nvPr/>
        </p:nvSpPr>
        <p:spPr>
          <a:xfrm>
            <a:off x="1189818" y="5231885"/>
            <a:ext cx="506700" cy="6171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6242" name="Google Shape;6242;p86"/>
          <p:cNvSpPr/>
          <p:nvPr/>
        </p:nvSpPr>
        <p:spPr>
          <a:xfrm>
            <a:off x="1697552" y="5231910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6243" name="Google Shape;6243;p86"/>
          <p:cNvSpPr/>
          <p:nvPr/>
        </p:nvSpPr>
        <p:spPr>
          <a:xfrm>
            <a:off x="2205647" y="5231910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6244" name="Google Shape;6244;p86"/>
          <p:cNvSpPr/>
          <p:nvPr/>
        </p:nvSpPr>
        <p:spPr>
          <a:xfrm>
            <a:off x="2712406" y="5231885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6245" name="Google Shape;6245;p86"/>
          <p:cNvSpPr/>
          <p:nvPr/>
        </p:nvSpPr>
        <p:spPr>
          <a:xfrm>
            <a:off x="3220140" y="5231910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6246" name="Google Shape;6246;p86"/>
          <p:cNvSpPr/>
          <p:nvPr/>
        </p:nvSpPr>
        <p:spPr>
          <a:xfrm>
            <a:off x="3728235" y="5231910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6247" name="Google Shape;6247;p86"/>
          <p:cNvSpPr/>
          <p:nvPr/>
        </p:nvSpPr>
        <p:spPr>
          <a:xfrm>
            <a:off x="4231409" y="5231885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6248" name="Google Shape;6248;p86"/>
          <p:cNvSpPr/>
          <p:nvPr/>
        </p:nvSpPr>
        <p:spPr>
          <a:xfrm>
            <a:off x="4739143" y="5231910"/>
            <a:ext cx="506700" cy="617100"/>
          </a:xfrm>
          <a:prstGeom prst="rect">
            <a:avLst/>
          </a:prstGeom>
          <a:solidFill>
            <a:srgbClr val="4424B5">
              <a:alpha val="49800"/>
            </a:srgb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6249" name="Google Shape;6249;p86"/>
          <p:cNvSpPr/>
          <p:nvPr/>
        </p:nvSpPr>
        <p:spPr>
          <a:xfrm>
            <a:off x="5247238" y="5231910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6250" name="Google Shape;6250;p86"/>
          <p:cNvSpPr/>
          <p:nvPr/>
        </p:nvSpPr>
        <p:spPr>
          <a:xfrm>
            <a:off x="5756404" y="5231885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6251" name="Google Shape;6251;p86"/>
          <p:cNvSpPr/>
          <p:nvPr/>
        </p:nvSpPr>
        <p:spPr>
          <a:xfrm>
            <a:off x="6264138" y="5231910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6252" name="Google Shape;6252;p86"/>
          <p:cNvSpPr/>
          <p:nvPr/>
        </p:nvSpPr>
        <p:spPr>
          <a:xfrm>
            <a:off x="6772233" y="5231910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6253" name="Google Shape;6253;p86"/>
          <p:cNvSpPr/>
          <p:nvPr/>
        </p:nvSpPr>
        <p:spPr>
          <a:xfrm>
            <a:off x="7278992" y="5231885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6254" name="Google Shape;6254;p86"/>
          <p:cNvSpPr/>
          <p:nvPr/>
        </p:nvSpPr>
        <p:spPr>
          <a:xfrm>
            <a:off x="7786726" y="5231910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6255" name="Google Shape;6255;p86"/>
          <p:cNvSpPr/>
          <p:nvPr/>
        </p:nvSpPr>
        <p:spPr>
          <a:xfrm>
            <a:off x="8294821" y="5231910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6256" name="Google Shape;6256;p86"/>
          <p:cNvSpPr/>
          <p:nvPr/>
        </p:nvSpPr>
        <p:spPr>
          <a:xfrm>
            <a:off x="8797995" y="5231885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6257" name="Google Shape;6257;p86"/>
          <p:cNvSpPr/>
          <p:nvPr/>
        </p:nvSpPr>
        <p:spPr>
          <a:xfrm>
            <a:off x="9305729" y="5231910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6258" name="Google Shape;6258;p86"/>
          <p:cNvSpPr/>
          <p:nvPr/>
        </p:nvSpPr>
        <p:spPr>
          <a:xfrm>
            <a:off x="9813824" y="5231910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6259" name="Google Shape;6259;p86"/>
          <p:cNvSpPr/>
          <p:nvPr/>
        </p:nvSpPr>
        <p:spPr>
          <a:xfrm>
            <a:off x="10321885" y="5231885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6260" name="Google Shape;6260;p86"/>
          <p:cNvSpPr/>
          <p:nvPr/>
        </p:nvSpPr>
        <p:spPr>
          <a:xfrm>
            <a:off x="10829619" y="5231910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6261" name="Google Shape;6261;p86"/>
          <p:cNvSpPr/>
          <p:nvPr/>
        </p:nvSpPr>
        <p:spPr>
          <a:xfrm>
            <a:off x="11337714" y="5231910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6262" name="Google Shape;6262;p86"/>
          <p:cNvSpPr txBox="1"/>
          <p:nvPr/>
        </p:nvSpPr>
        <p:spPr>
          <a:xfrm>
            <a:off x="1920450" y="450600"/>
            <a:ext cx="3450300" cy="10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rPr>
              <a:t> 7 times /  </a:t>
            </a:r>
            <a:r>
              <a:rPr lang="en-US" sz="36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rPr>
              <a:t>70 ms</a:t>
            </a:r>
            <a:endParaRPr sz="3600">
              <a:solidFill>
                <a:schemeClr val="accent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grpSp>
        <p:nvGrpSpPr>
          <p:cNvPr id="6263" name="Google Shape;6263;p86"/>
          <p:cNvGrpSpPr/>
          <p:nvPr/>
        </p:nvGrpSpPr>
        <p:grpSpPr>
          <a:xfrm>
            <a:off x="-61447" y="380620"/>
            <a:ext cx="1879681" cy="1167158"/>
            <a:chOff x="-117649" y="245151"/>
            <a:chExt cx="8551779" cy="5310089"/>
          </a:xfrm>
        </p:grpSpPr>
        <p:sp>
          <p:nvSpPr>
            <p:cNvPr id="6264" name="Google Shape;6264;p86"/>
            <p:cNvSpPr/>
            <p:nvPr/>
          </p:nvSpPr>
          <p:spPr>
            <a:xfrm>
              <a:off x="6240377" y="988908"/>
              <a:ext cx="446700" cy="152100"/>
            </a:xfrm>
            <a:prstGeom prst="roundRect">
              <a:avLst>
                <a:gd name="adj" fmla="val 16667"/>
              </a:avLst>
            </a:prstGeom>
            <a:solidFill>
              <a:schemeClr val="dk2"/>
            </a:solidFill>
            <a:ln w="381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5" name="Google Shape;6265;p86"/>
            <p:cNvSpPr/>
            <p:nvPr/>
          </p:nvSpPr>
          <p:spPr>
            <a:xfrm rot="5257651">
              <a:off x="6302612" y="1063266"/>
              <a:ext cx="318873" cy="152230"/>
            </a:xfrm>
            <a:prstGeom prst="roundRect">
              <a:avLst>
                <a:gd name="adj" fmla="val 16667"/>
              </a:avLst>
            </a:prstGeom>
            <a:solidFill>
              <a:schemeClr val="dk2"/>
            </a:solidFill>
            <a:ln w="381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266" name="Google Shape;6266;p86"/>
            <p:cNvGrpSpPr/>
            <p:nvPr/>
          </p:nvGrpSpPr>
          <p:grpSpPr>
            <a:xfrm>
              <a:off x="-117649" y="245151"/>
              <a:ext cx="8551779" cy="5310089"/>
              <a:chOff x="-105374" y="208276"/>
              <a:chExt cx="8551779" cy="5310089"/>
            </a:xfrm>
          </p:grpSpPr>
          <p:sp>
            <p:nvSpPr>
              <p:cNvPr id="6267" name="Google Shape;6267;p86"/>
              <p:cNvSpPr/>
              <p:nvPr/>
            </p:nvSpPr>
            <p:spPr>
              <a:xfrm>
                <a:off x="3190454" y="1998240"/>
                <a:ext cx="5255950" cy="3178650"/>
              </a:xfrm>
              <a:custGeom>
                <a:avLst/>
                <a:gdLst/>
                <a:ahLst/>
                <a:cxnLst/>
                <a:rect l="l" t="t" r="r" b="b"/>
                <a:pathLst>
                  <a:path w="210238" h="127146" extrusionOk="0">
                    <a:moveTo>
                      <a:pt x="1676" y="5611"/>
                    </a:moveTo>
                    <a:cubicBezTo>
                      <a:pt x="-13154" y="22572"/>
                      <a:pt x="80416" y="108276"/>
                      <a:pt x="107373" y="123106"/>
                    </a:cubicBezTo>
                    <a:cubicBezTo>
                      <a:pt x="134330" y="137936"/>
                      <a:pt x="149488" y="108030"/>
                      <a:pt x="163417" y="94593"/>
                    </a:cubicBezTo>
                    <a:cubicBezTo>
                      <a:pt x="177346" y="81156"/>
                      <a:pt x="185457" y="54691"/>
                      <a:pt x="190947" y="42482"/>
                    </a:cubicBezTo>
                    <a:cubicBezTo>
                      <a:pt x="196437" y="30274"/>
                      <a:pt x="227900" y="27487"/>
                      <a:pt x="196355" y="21342"/>
                    </a:cubicBezTo>
                    <a:cubicBezTo>
                      <a:pt x="164810" y="15197"/>
                      <a:pt x="16506" y="-11350"/>
                      <a:pt x="1676" y="561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</p:sp>
          <p:sp>
            <p:nvSpPr>
              <p:cNvPr id="6268" name="Google Shape;6268;p86"/>
              <p:cNvSpPr/>
              <p:nvPr/>
            </p:nvSpPr>
            <p:spPr>
              <a:xfrm>
                <a:off x="3247615" y="208276"/>
                <a:ext cx="5121106" cy="2949759"/>
              </a:xfrm>
              <a:custGeom>
                <a:avLst/>
                <a:gdLst/>
                <a:ahLst/>
                <a:cxnLst/>
                <a:rect l="l" t="t" r="r" b="b"/>
                <a:pathLst>
                  <a:path w="166920" h="96146" extrusionOk="0">
                    <a:moveTo>
                      <a:pt x="0" y="61568"/>
                    </a:moveTo>
                    <a:cubicBezTo>
                      <a:pt x="5251" y="57342"/>
                      <a:pt x="20747" y="44664"/>
                      <a:pt x="31505" y="36211"/>
                    </a:cubicBezTo>
                    <a:cubicBezTo>
                      <a:pt x="42263" y="27759"/>
                      <a:pt x="55966" y="16872"/>
                      <a:pt x="64546" y="10853"/>
                    </a:cubicBezTo>
                    <a:cubicBezTo>
                      <a:pt x="73127" y="4834"/>
                      <a:pt x="74920" y="480"/>
                      <a:pt x="82988" y="96"/>
                    </a:cubicBezTo>
                    <a:cubicBezTo>
                      <a:pt x="91056" y="-288"/>
                      <a:pt x="105783" y="6243"/>
                      <a:pt x="112955" y="8548"/>
                    </a:cubicBezTo>
                    <a:cubicBezTo>
                      <a:pt x="120127" y="10853"/>
                      <a:pt x="126914" y="11110"/>
                      <a:pt x="126018" y="13927"/>
                    </a:cubicBezTo>
                    <a:cubicBezTo>
                      <a:pt x="125122" y="16745"/>
                      <a:pt x="114237" y="23788"/>
                      <a:pt x="107577" y="25453"/>
                    </a:cubicBezTo>
                    <a:cubicBezTo>
                      <a:pt x="100918" y="27118"/>
                      <a:pt x="91312" y="19946"/>
                      <a:pt x="86061" y="23916"/>
                    </a:cubicBezTo>
                    <a:cubicBezTo>
                      <a:pt x="80810" y="27886"/>
                      <a:pt x="67876" y="44664"/>
                      <a:pt x="76072" y="49274"/>
                    </a:cubicBezTo>
                    <a:cubicBezTo>
                      <a:pt x="84268" y="53885"/>
                      <a:pt x="123969" y="51323"/>
                      <a:pt x="135239" y="51579"/>
                    </a:cubicBezTo>
                    <a:cubicBezTo>
                      <a:pt x="146509" y="51835"/>
                      <a:pt x="139082" y="48505"/>
                      <a:pt x="143692" y="50810"/>
                    </a:cubicBezTo>
                    <a:cubicBezTo>
                      <a:pt x="148303" y="53115"/>
                      <a:pt x="159188" y="59391"/>
                      <a:pt x="162902" y="65410"/>
                    </a:cubicBezTo>
                    <a:cubicBezTo>
                      <a:pt x="166616" y="71429"/>
                      <a:pt x="167896" y="81802"/>
                      <a:pt x="165975" y="86925"/>
                    </a:cubicBezTo>
                    <a:cubicBezTo>
                      <a:pt x="164054" y="92048"/>
                      <a:pt x="153809" y="94609"/>
                      <a:pt x="151376" y="96146"/>
                    </a:cubicBezTo>
                  </a:path>
                </a:pathLst>
              </a:custGeom>
              <a:solidFill>
                <a:srgbClr val="FFFFFF"/>
              </a:solidFill>
              <a:ln w="3810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6269" name="Google Shape;6269;p86"/>
              <p:cNvSpPr/>
              <p:nvPr/>
            </p:nvSpPr>
            <p:spPr>
              <a:xfrm>
                <a:off x="5871377" y="4900500"/>
                <a:ext cx="1314024" cy="617865"/>
              </a:xfrm>
              <a:custGeom>
                <a:avLst/>
                <a:gdLst/>
                <a:ahLst/>
                <a:cxnLst/>
                <a:rect l="l" t="t" r="r" b="b"/>
                <a:pathLst>
                  <a:path w="42830" h="20139" extrusionOk="0">
                    <a:moveTo>
                      <a:pt x="40461" y="3842"/>
                    </a:moveTo>
                    <a:cubicBezTo>
                      <a:pt x="40717" y="5251"/>
                      <a:pt x="44431" y="9606"/>
                      <a:pt x="41998" y="12295"/>
                    </a:cubicBezTo>
                    <a:cubicBezTo>
                      <a:pt x="39565" y="14985"/>
                      <a:pt x="32650" y="20619"/>
                      <a:pt x="25862" y="19979"/>
                    </a:cubicBezTo>
                    <a:cubicBezTo>
                      <a:pt x="19075" y="19339"/>
                      <a:pt x="4987" y="11783"/>
                      <a:pt x="1273" y="8453"/>
                    </a:cubicBezTo>
                    <a:cubicBezTo>
                      <a:pt x="-2441" y="5123"/>
                      <a:pt x="3194" y="1409"/>
                      <a:pt x="3578" y="0"/>
                    </a:cubicBezTo>
                  </a:path>
                </a:pathLst>
              </a:custGeom>
              <a:solidFill>
                <a:srgbClr val="FFFFFF"/>
              </a:solidFill>
              <a:ln w="3810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6270" name="Google Shape;6270;p86"/>
              <p:cNvSpPr/>
              <p:nvPr/>
            </p:nvSpPr>
            <p:spPr>
              <a:xfrm>
                <a:off x="5179864" y="1248025"/>
                <a:ext cx="2568300" cy="3058500"/>
              </a:xfrm>
              <a:prstGeom prst="ellipse">
                <a:avLst/>
              </a:prstGeom>
              <a:solidFill>
                <a:schemeClr val="lt2"/>
              </a:solidFill>
              <a:ln w="381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71" name="Google Shape;6271;p86"/>
              <p:cNvSpPr/>
              <p:nvPr/>
            </p:nvSpPr>
            <p:spPr>
              <a:xfrm>
                <a:off x="3187951" y="1982425"/>
                <a:ext cx="2514842" cy="3075593"/>
              </a:xfrm>
              <a:custGeom>
                <a:avLst/>
                <a:gdLst/>
                <a:ahLst/>
                <a:cxnLst/>
                <a:rect l="l" t="t" r="r" b="b"/>
                <a:pathLst>
                  <a:path w="111227" h="126217" extrusionOk="0">
                    <a:moveTo>
                      <a:pt x="111227" y="126217"/>
                    </a:moveTo>
                    <a:cubicBezTo>
                      <a:pt x="97626" y="124824"/>
                      <a:pt x="45352" y="119745"/>
                      <a:pt x="29620" y="117860"/>
                    </a:cubicBezTo>
                    <a:cubicBezTo>
                      <a:pt x="13889" y="115976"/>
                      <a:pt x="21017" y="115320"/>
                      <a:pt x="16838" y="114910"/>
                    </a:cubicBezTo>
                    <a:cubicBezTo>
                      <a:pt x="12659" y="114500"/>
                      <a:pt x="6432" y="116877"/>
                      <a:pt x="4547" y="115402"/>
                    </a:cubicBezTo>
                    <a:cubicBezTo>
                      <a:pt x="2663" y="113927"/>
                      <a:pt x="6268" y="123841"/>
                      <a:pt x="5531" y="106061"/>
                    </a:cubicBezTo>
                    <a:cubicBezTo>
                      <a:pt x="4794" y="88281"/>
                      <a:pt x="615" y="25683"/>
                      <a:pt x="123" y="8722"/>
                    </a:cubicBezTo>
                    <a:cubicBezTo>
                      <a:pt x="-369" y="-8239"/>
                      <a:pt x="2171" y="5035"/>
                      <a:pt x="2581" y="4297"/>
                    </a:cubicBezTo>
                  </a:path>
                </a:pathLst>
              </a:custGeom>
              <a:solidFill>
                <a:srgbClr val="FFFFFF"/>
              </a:solidFill>
              <a:ln w="3810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6272" name="Google Shape;6272;p86"/>
              <p:cNvSpPr/>
              <p:nvPr/>
            </p:nvSpPr>
            <p:spPr>
              <a:xfrm>
                <a:off x="5455242" y="1512119"/>
                <a:ext cx="2023800" cy="2555100"/>
              </a:xfrm>
              <a:prstGeom prst="ellipse">
                <a:avLst/>
              </a:prstGeom>
              <a:solidFill>
                <a:schemeClr val="lt2"/>
              </a:solidFill>
              <a:ln w="381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6273" name="Google Shape;6273;p86"/>
              <p:cNvCxnSpPr/>
              <p:nvPr/>
            </p:nvCxnSpPr>
            <p:spPr>
              <a:xfrm>
                <a:off x="6480363" y="1884015"/>
                <a:ext cx="0" cy="76920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274" name="Google Shape;6274;p86"/>
              <p:cNvCxnSpPr/>
              <p:nvPr/>
            </p:nvCxnSpPr>
            <p:spPr>
              <a:xfrm rot="10800000">
                <a:off x="6455654" y="2658993"/>
                <a:ext cx="608100" cy="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6275" name="Google Shape;6275;p86"/>
              <p:cNvSpPr/>
              <p:nvPr/>
            </p:nvSpPr>
            <p:spPr>
              <a:xfrm>
                <a:off x="-105374" y="1869550"/>
                <a:ext cx="3420430" cy="3311917"/>
              </a:xfrm>
              <a:custGeom>
                <a:avLst/>
                <a:gdLst/>
                <a:ahLst/>
                <a:cxnLst/>
                <a:rect l="l" t="t" r="r" b="b"/>
                <a:pathLst>
                  <a:path w="135476" h="131178" extrusionOk="0">
                    <a:moveTo>
                      <a:pt x="131543" y="5489"/>
                    </a:moveTo>
                    <a:cubicBezTo>
                      <a:pt x="124087" y="5899"/>
                      <a:pt x="107536" y="8848"/>
                      <a:pt x="86806" y="7947"/>
                    </a:cubicBezTo>
                    <a:cubicBezTo>
                      <a:pt x="66076" y="7046"/>
                      <a:pt x="21012" y="410"/>
                      <a:pt x="7165" y="82"/>
                    </a:cubicBezTo>
                    <a:cubicBezTo>
                      <a:pt x="-6682" y="-246"/>
                      <a:pt x="3970" y="2786"/>
                      <a:pt x="3724" y="5981"/>
                    </a:cubicBezTo>
                    <a:cubicBezTo>
                      <a:pt x="3478" y="9177"/>
                      <a:pt x="5280" y="410"/>
                      <a:pt x="5690" y="19255"/>
                    </a:cubicBezTo>
                    <a:cubicBezTo>
                      <a:pt x="6100" y="38100"/>
                      <a:pt x="6346" y="100617"/>
                      <a:pt x="6182" y="119052"/>
                    </a:cubicBezTo>
                    <a:cubicBezTo>
                      <a:pt x="6018" y="137487"/>
                      <a:pt x="2905" y="128966"/>
                      <a:pt x="4707" y="129867"/>
                    </a:cubicBezTo>
                    <a:cubicBezTo>
                      <a:pt x="6510" y="130768"/>
                      <a:pt x="4953" y="126345"/>
                      <a:pt x="16997" y="124460"/>
                    </a:cubicBezTo>
                    <a:cubicBezTo>
                      <a:pt x="29042" y="122576"/>
                      <a:pt x="57228" y="119789"/>
                      <a:pt x="76974" y="118560"/>
                    </a:cubicBezTo>
                    <a:cubicBezTo>
                      <a:pt x="96721" y="117331"/>
                      <a:pt x="125726" y="117332"/>
                      <a:pt x="135476" y="117086"/>
                    </a:cubicBez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6276" name="Google Shape;6276;p86"/>
              <p:cNvSpPr/>
              <p:nvPr/>
            </p:nvSpPr>
            <p:spPr>
              <a:xfrm>
                <a:off x="5810246" y="4307466"/>
                <a:ext cx="1781833" cy="786789"/>
              </a:xfrm>
              <a:custGeom>
                <a:avLst/>
                <a:gdLst/>
                <a:ahLst/>
                <a:cxnLst/>
                <a:rect l="l" t="t" r="r" b="b"/>
                <a:pathLst>
                  <a:path w="58078" h="25645" extrusionOk="0">
                    <a:moveTo>
                      <a:pt x="57822" y="896"/>
                    </a:moveTo>
                    <a:cubicBezTo>
                      <a:pt x="57438" y="2817"/>
                      <a:pt x="59615" y="8324"/>
                      <a:pt x="55517" y="12422"/>
                    </a:cubicBezTo>
                    <a:cubicBezTo>
                      <a:pt x="51419" y="16520"/>
                      <a:pt x="41301" y="24845"/>
                      <a:pt x="33233" y="25485"/>
                    </a:cubicBezTo>
                    <a:cubicBezTo>
                      <a:pt x="25165" y="26126"/>
                      <a:pt x="12615" y="19979"/>
                      <a:pt x="7108" y="16265"/>
                    </a:cubicBezTo>
                    <a:cubicBezTo>
                      <a:pt x="1601" y="12551"/>
                      <a:pt x="-192" y="5892"/>
                      <a:pt x="192" y="3202"/>
                    </a:cubicBezTo>
                    <a:cubicBezTo>
                      <a:pt x="576" y="513"/>
                      <a:pt x="3778" y="256"/>
                      <a:pt x="9413" y="128"/>
                    </a:cubicBezTo>
                    <a:cubicBezTo>
                      <a:pt x="15048" y="0"/>
                      <a:pt x="28495" y="1537"/>
                      <a:pt x="34002" y="2433"/>
                    </a:cubicBezTo>
                    <a:cubicBezTo>
                      <a:pt x="39509" y="3330"/>
                      <a:pt x="41045" y="4995"/>
                      <a:pt x="42454" y="5507"/>
                    </a:cubicBezTo>
                  </a:path>
                </a:pathLst>
              </a:custGeom>
              <a:solidFill>
                <a:srgbClr val="FFFFFF"/>
              </a:solidFill>
              <a:ln w="3810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6277" name="Google Shape;6277;p86"/>
              <p:cNvSpPr/>
              <p:nvPr/>
            </p:nvSpPr>
            <p:spPr>
              <a:xfrm>
                <a:off x="7155381" y="3174432"/>
                <a:ext cx="1101136" cy="1270551"/>
              </a:xfrm>
              <a:custGeom>
                <a:avLst/>
                <a:gdLst/>
                <a:ahLst/>
                <a:cxnLst/>
                <a:rect l="l" t="t" r="r" b="b"/>
                <a:pathLst>
                  <a:path w="35891" h="41413" extrusionOk="0">
                    <a:moveTo>
                      <a:pt x="30864" y="192"/>
                    </a:moveTo>
                    <a:cubicBezTo>
                      <a:pt x="35346" y="960"/>
                      <a:pt x="37652" y="18762"/>
                      <a:pt x="33938" y="25549"/>
                    </a:cubicBezTo>
                    <a:cubicBezTo>
                      <a:pt x="30224" y="32337"/>
                      <a:pt x="14216" y="39252"/>
                      <a:pt x="8581" y="40917"/>
                    </a:cubicBezTo>
                    <a:cubicBezTo>
                      <a:pt x="2946" y="42582"/>
                      <a:pt x="384" y="38868"/>
                      <a:pt x="128" y="35538"/>
                    </a:cubicBezTo>
                    <a:cubicBezTo>
                      <a:pt x="-128" y="32208"/>
                      <a:pt x="1921" y="26830"/>
                      <a:pt x="7044" y="20939"/>
                    </a:cubicBezTo>
                    <a:cubicBezTo>
                      <a:pt x="12167" y="15048"/>
                      <a:pt x="26382" y="-576"/>
                      <a:pt x="30864" y="192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</p:grpSp>
      <p:grpSp>
        <p:nvGrpSpPr>
          <p:cNvPr id="6278" name="Google Shape;6278;p86"/>
          <p:cNvGrpSpPr/>
          <p:nvPr/>
        </p:nvGrpSpPr>
        <p:grpSpPr>
          <a:xfrm>
            <a:off x="1189800" y="4073821"/>
            <a:ext cx="467371" cy="467371"/>
            <a:chOff x="608800" y="2095000"/>
            <a:chExt cx="3364800" cy="3364800"/>
          </a:xfrm>
        </p:grpSpPr>
        <p:sp>
          <p:nvSpPr>
            <p:cNvPr id="6279" name="Google Shape;6279;p86"/>
            <p:cNvSpPr/>
            <p:nvPr/>
          </p:nvSpPr>
          <p:spPr>
            <a:xfrm>
              <a:off x="608800" y="2095000"/>
              <a:ext cx="3364800" cy="33648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0" name="Google Shape;6280;p86"/>
            <p:cNvSpPr/>
            <p:nvPr/>
          </p:nvSpPr>
          <p:spPr>
            <a:xfrm>
              <a:off x="812152" y="3455300"/>
              <a:ext cx="1117800" cy="11178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1" name="Google Shape;6281;p86"/>
            <p:cNvSpPr/>
            <p:nvPr/>
          </p:nvSpPr>
          <p:spPr>
            <a:xfrm>
              <a:off x="1065396" y="3840649"/>
              <a:ext cx="477600" cy="4779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2" name="Google Shape;6282;p86"/>
            <p:cNvSpPr/>
            <p:nvPr/>
          </p:nvSpPr>
          <p:spPr>
            <a:xfrm>
              <a:off x="1929800" y="2439558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3" name="Google Shape;6283;p86"/>
            <p:cNvSpPr/>
            <p:nvPr/>
          </p:nvSpPr>
          <p:spPr>
            <a:xfrm>
              <a:off x="3141850" y="3709383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4" name="Google Shape;6284;p86"/>
            <p:cNvSpPr/>
            <p:nvPr/>
          </p:nvSpPr>
          <p:spPr>
            <a:xfrm>
              <a:off x="2344050" y="4691283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5" name="Google Shape;6285;p86"/>
            <p:cNvSpPr/>
            <p:nvPr/>
          </p:nvSpPr>
          <p:spPr>
            <a:xfrm>
              <a:off x="2831545" y="3168653"/>
              <a:ext cx="279300" cy="2793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6" name="Google Shape;6286;p86"/>
            <p:cNvSpPr/>
            <p:nvPr/>
          </p:nvSpPr>
          <p:spPr>
            <a:xfrm>
              <a:off x="2417295" y="3813478"/>
              <a:ext cx="279300" cy="2793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7" name="Google Shape;6287;p86"/>
            <p:cNvSpPr/>
            <p:nvPr/>
          </p:nvSpPr>
          <p:spPr>
            <a:xfrm>
              <a:off x="2898335" y="2604252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8" name="Google Shape;6288;p86"/>
            <p:cNvSpPr/>
            <p:nvPr/>
          </p:nvSpPr>
          <p:spPr>
            <a:xfrm>
              <a:off x="1569185" y="4855977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9" name="Google Shape;6289;p86"/>
            <p:cNvSpPr/>
            <p:nvPr/>
          </p:nvSpPr>
          <p:spPr>
            <a:xfrm>
              <a:off x="1569185" y="2892177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90" name="Google Shape;6290;p86"/>
          <p:cNvGrpSpPr/>
          <p:nvPr/>
        </p:nvGrpSpPr>
        <p:grpSpPr>
          <a:xfrm>
            <a:off x="1191265" y="3463837"/>
            <a:ext cx="464436" cy="464436"/>
            <a:chOff x="3764048" y="2224021"/>
            <a:chExt cx="1508400" cy="1508400"/>
          </a:xfrm>
        </p:grpSpPr>
        <p:sp>
          <p:nvSpPr>
            <p:cNvPr id="6291" name="Google Shape;6291;p86"/>
            <p:cNvSpPr/>
            <p:nvPr/>
          </p:nvSpPr>
          <p:spPr>
            <a:xfrm>
              <a:off x="3764048" y="2224021"/>
              <a:ext cx="1508400" cy="15084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2" name="Google Shape;6292;p86"/>
            <p:cNvSpPr/>
            <p:nvPr/>
          </p:nvSpPr>
          <p:spPr>
            <a:xfrm>
              <a:off x="3855211" y="2833844"/>
              <a:ext cx="501000" cy="501000"/>
            </a:xfrm>
            <a:prstGeom prst="ellipse">
              <a:avLst/>
            </a:prstGeom>
            <a:solidFill>
              <a:srgbClr val="E69138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3" name="Google Shape;6293;p86"/>
            <p:cNvSpPr/>
            <p:nvPr/>
          </p:nvSpPr>
          <p:spPr>
            <a:xfrm>
              <a:off x="3968741" y="3006596"/>
              <a:ext cx="214200" cy="214200"/>
            </a:xfrm>
            <a:prstGeom prst="ellipse">
              <a:avLst/>
            </a:prstGeom>
            <a:solidFill>
              <a:srgbClr val="B45F0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4" name="Google Shape;6294;p86"/>
            <p:cNvSpPr/>
            <p:nvPr/>
          </p:nvSpPr>
          <p:spPr>
            <a:xfrm>
              <a:off x="4356253" y="2378487"/>
              <a:ext cx="218400" cy="218400"/>
            </a:xfrm>
            <a:prstGeom prst="ellipse">
              <a:avLst/>
            </a:prstGeom>
            <a:solidFill>
              <a:srgbClr val="93C47D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5" name="Google Shape;6295;p86"/>
            <p:cNvSpPr/>
            <p:nvPr/>
          </p:nvSpPr>
          <p:spPr>
            <a:xfrm>
              <a:off x="4899615" y="2947749"/>
              <a:ext cx="218400" cy="218400"/>
            </a:xfrm>
            <a:prstGeom prst="ellipse">
              <a:avLst/>
            </a:prstGeom>
            <a:solidFill>
              <a:srgbClr val="D5A6BD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6" name="Google Shape;6296;p86"/>
            <p:cNvSpPr/>
            <p:nvPr/>
          </p:nvSpPr>
          <p:spPr>
            <a:xfrm>
              <a:off x="4541961" y="3387935"/>
              <a:ext cx="218400" cy="218400"/>
            </a:xfrm>
            <a:prstGeom prst="ellipse">
              <a:avLst/>
            </a:prstGeom>
            <a:solidFill>
              <a:srgbClr val="6FA8DC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7" name="Google Shape;6297;p86"/>
            <p:cNvSpPr/>
            <p:nvPr/>
          </p:nvSpPr>
          <p:spPr>
            <a:xfrm>
              <a:off x="4760505" y="2705340"/>
              <a:ext cx="125100" cy="1251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8" name="Google Shape;6298;p86"/>
            <p:cNvSpPr/>
            <p:nvPr/>
          </p:nvSpPr>
          <p:spPr>
            <a:xfrm>
              <a:off x="4574797" y="2994415"/>
              <a:ext cx="125100" cy="1251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9" name="Google Shape;6299;p86"/>
            <p:cNvSpPr/>
            <p:nvPr/>
          </p:nvSpPr>
          <p:spPr>
            <a:xfrm>
              <a:off x="4790447" y="2452319"/>
              <a:ext cx="70800" cy="708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0" name="Google Shape;6300;p86"/>
            <p:cNvSpPr/>
            <p:nvPr/>
          </p:nvSpPr>
          <p:spPr>
            <a:xfrm>
              <a:off x="4194589" y="3461767"/>
              <a:ext cx="70800" cy="708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1" name="Google Shape;6301;p86"/>
            <p:cNvSpPr/>
            <p:nvPr/>
          </p:nvSpPr>
          <p:spPr>
            <a:xfrm>
              <a:off x="4194589" y="2581396"/>
              <a:ext cx="70800" cy="708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02" name="Google Shape;6302;p86"/>
          <p:cNvGrpSpPr/>
          <p:nvPr/>
        </p:nvGrpSpPr>
        <p:grpSpPr>
          <a:xfrm>
            <a:off x="1189800" y="5313871"/>
            <a:ext cx="467371" cy="467371"/>
            <a:chOff x="608800" y="2095000"/>
            <a:chExt cx="3364800" cy="3364800"/>
          </a:xfrm>
        </p:grpSpPr>
        <p:sp>
          <p:nvSpPr>
            <p:cNvPr id="6303" name="Google Shape;6303;p86"/>
            <p:cNvSpPr/>
            <p:nvPr/>
          </p:nvSpPr>
          <p:spPr>
            <a:xfrm>
              <a:off x="608800" y="2095000"/>
              <a:ext cx="3364800" cy="33648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4" name="Google Shape;6304;p86"/>
            <p:cNvSpPr/>
            <p:nvPr/>
          </p:nvSpPr>
          <p:spPr>
            <a:xfrm>
              <a:off x="812152" y="3455300"/>
              <a:ext cx="1117800" cy="11178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5" name="Google Shape;6305;p86"/>
            <p:cNvSpPr/>
            <p:nvPr/>
          </p:nvSpPr>
          <p:spPr>
            <a:xfrm>
              <a:off x="1065396" y="3840649"/>
              <a:ext cx="477600" cy="4779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6" name="Google Shape;6306;p86"/>
            <p:cNvSpPr/>
            <p:nvPr/>
          </p:nvSpPr>
          <p:spPr>
            <a:xfrm>
              <a:off x="1929800" y="2439558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7" name="Google Shape;6307;p86"/>
            <p:cNvSpPr/>
            <p:nvPr/>
          </p:nvSpPr>
          <p:spPr>
            <a:xfrm>
              <a:off x="3141850" y="3709383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8" name="Google Shape;6308;p86"/>
            <p:cNvSpPr/>
            <p:nvPr/>
          </p:nvSpPr>
          <p:spPr>
            <a:xfrm>
              <a:off x="2344050" y="4691283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9" name="Google Shape;6309;p86"/>
            <p:cNvSpPr/>
            <p:nvPr/>
          </p:nvSpPr>
          <p:spPr>
            <a:xfrm>
              <a:off x="2831545" y="3168653"/>
              <a:ext cx="279300" cy="2793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0" name="Google Shape;6310;p86"/>
            <p:cNvSpPr/>
            <p:nvPr/>
          </p:nvSpPr>
          <p:spPr>
            <a:xfrm>
              <a:off x="2417295" y="3813478"/>
              <a:ext cx="279300" cy="2793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1" name="Google Shape;6311;p86"/>
            <p:cNvSpPr/>
            <p:nvPr/>
          </p:nvSpPr>
          <p:spPr>
            <a:xfrm>
              <a:off x="2898335" y="2604252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2" name="Google Shape;6312;p86"/>
            <p:cNvSpPr/>
            <p:nvPr/>
          </p:nvSpPr>
          <p:spPr>
            <a:xfrm>
              <a:off x="1569185" y="4855977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3" name="Google Shape;6313;p86"/>
            <p:cNvSpPr/>
            <p:nvPr/>
          </p:nvSpPr>
          <p:spPr>
            <a:xfrm>
              <a:off x="1569185" y="2892177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14" name="Google Shape;6314;p86"/>
          <p:cNvGrpSpPr/>
          <p:nvPr/>
        </p:nvGrpSpPr>
        <p:grpSpPr>
          <a:xfrm>
            <a:off x="1191265" y="4703887"/>
            <a:ext cx="464436" cy="464436"/>
            <a:chOff x="3764048" y="2224021"/>
            <a:chExt cx="1508400" cy="1508400"/>
          </a:xfrm>
        </p:grpSpPr>
        <p:sp>
          <p:nvSpPr>
            <p:cNvPr id="6315" name="Google Shape;6315;p86"/>
            <p:cNvSpPr/>
            <p:nvPr/>
          </p:nvSpPr>
          <p:spPr>
            <a:xfrm>
              <a:off x="3764048" y="2224021"/>
              <a:ext cx="1508400" cy="15084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6" name="Google Shape;6316;p86"/>
            <p:cNvSpPr/>
            <p:nvPr/>
          </p:nvSpPr>
          <p:spPr>
            <a:xfrm>
              <a:off x="3855211" y="2833844"/>
              <a:ext cx="501000" cy="501000"/>
            </a:xfrm>
            <a:prstGeom prst="ellipse">
              <a:avLst/>
            </a:prstGeom>
            <a:solidFill>
              <a:srgbClr val="E69138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7" name="Google Shape;6317;p86"/>
            <p:cNvSpPr/>
            <p:nvPr/>
          </p:nvSpPr>
          <p:spPr>
            <a:xfrm>
              <a:off x="3968741" y="3006596"/>
              <a:ext cx="214200" cy="214200"/>
            </a:xfrm>
            <a:prstGeom prst="ellipse">
              <a:avLst/>
            </a:prstGeom>
            <a:solidFill>
              <a:srgbClr val="B45F0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8" name="Google Shape;6318;p86"/>
            <p:cNvSpPr/>
            <p:nvPr/>
          </p:nvSpPr>
          <p:spPr>
            <a:xfrm>
              <a:off x="4356253" y="2378487"/>
              <a:ext cx="218400" cy="218400"/>
            </a:xfrm>
            <a:prstGeom prst="ellipse">
              <a:avLst/>
            </a:prstGeom>
            <a:solidFill>
              <a:srgbClr val="93C47D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9" name="Google Shape;6319;p86"/>
            <p:cNvSpPr/>
            <p:nvPr/>
          </p:nvSpPr>
          <p:spPr>
            <a:xfrm>
              <a:off x="4899615" y="2947749"/>
              <a:ext cx="218400" cy="218400"/>
            </a:xfrm>
            <a:prstGeom prst="ellipse">
              <a:avLst/>
            </a:prstGeom>
            <a:solidFill>
              <a:srgbClr val="D5A6BD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0" name="Google Shape;6320;p86"/>
            <p:cNvSpPr/>
            <p:nvPr/>
          </p:nvSpPr>
          <p:spPr>
            <a:xfrm>
              <a:off x="4541961" y="3387935"/>
              <a:ext cx="218400" cy="218400"/>
            </a:xfrm>
            <a:prstGeom prst="ellipse">
              <a:avLst/>
            </a:prstGeom>
            <a:solidFill>
              <a:srgbClr val="6FA8DC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1" name="Google Shape;6321;p86"/>
            <p:cNvSpPr/>
            <p:nvPr/>
          </p:nvSpPr>
          <p:spPr>
            <a:xfrm>
              <a:off x="4760505" y="2705340"/>
              <a:ext cx="125100" cy="1251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2" name="Google Shape;6322;p86"/>
            <p:cNvSpPr/>
            <p:nvPr/>
          </p:nvSpPr>
          <p:spPr>
            <a:xfrm>
              <a:off x="4574797" y="2994415"/>
              <a:ext cx="125100" cy="1251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3" name="Google Shape;6323;p86"/>
            <p:cNvSpPr/>
            <p:nvPr/>
          </p:nvSpPr>
          <p:spPr>
            <a:xfrm>
              <a:off x="4790447" y="2452319"/>
              <a:ext cx="70800" cy="708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4" name="Google Shape;6324;p86"/>
            <p:cNvSpPr/>
            <p:nvPr/>
          </p:nvSpPr>
          <p:spPr>
            <a:xfrm>
              <a:off x="4194589" y="3461767"/>
              <a:ext cx="70800" cy="708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5" name="Google Shape;6325;p86"/>
            <p:cNvSpPr/>
            <p:nvPr/>
          </p:nvSpPr>
          <p:spPr>
            <a:xfrm>
              <a:off x="4194589" y="2581396"/>
              <a:ext cx="70800" cy="708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26" name="Google Shape;6326;p86"/>
          <p:cNvGrpSpPr/>
          <p:nvPr/>
        </p:nvGrpSpPr>
        <p:grpSpPr>
          <a:xfrm>
            <a:off x="2734028" y="4075287"/>
            <a:ext cx="464436" cy="464436"/>
            <a:chOff x="3764048" y="2224021"/>
            <a:chExt cx="1508400" cy="1508400"/>
          </a:xfrm>
        </p:grpSpPr>
        <p:sp>
          <p:nvSpPr>
            <p:cNvPr id="6327" name="Google Shape;6327;p86"/>
            <p:cNvSpPr/>
            <p:nvPr/>
          </p:nvSpPr>
          <p:spPr>
            <a:xfrm>
              <a:off x="3764048" y="2224021"/>
              <a:ext cx="1508400" cy="15084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8" name="Google Shape;6328;p86"/>
            <p:cNvSpPr/>
            <p:nvPr/>
          </p:nvSpPr>
          <p:spPr>
            <a:xfrm>
              <a:off x="3855211" y="2833844"/>
              <a:ext cx="501000" cy="501000"/>
            </a:xfrm>
            <a:prstGeom prst="ellipse">
              <a:avLst/>
            </a:prstGeom>
            <a:solidFill>
              <a:srgbClr val="E69138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9" name="Google Shape;6329;p86"/>
            <p:cNvSpPr/>
            <p:nvPr/>
          </p:nvSpPr>
          <p:spPr>
            <a:xfrm>
              <a:off x="3968741" y="3006596"/>
              <a:ext cx="214200" cy="214200"/>
            </a:xfrm>
            <a:prstGeom prst="ellipse">
              <a:avLst/>
            </a:prstGeom>
            <a:solidFill>
              <a:srgbClr val="B45F0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0" name="Google Shape;6330;p86"/>
            <p:cNvSpPr/>
            <p:nvPr/>
          </p:nvSpPr>
          <p:spPr>
            <a:xfrm>
              <a:off x="4356253" y="2378487"/>
              <a:ext cx="218400" cy="218400"/>
            </a:xfrm>
            <a:prstGeom prst="ellipse">
              <a:avLst/>
            </a:prstGeom>
            <a:solidFill>
              <a:srgbClr val="93C47D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1" name="Google Shape;6331;p86"/>
            <p:cNvSpPr/>
            <p:nvPr/>
          </p:nvSpPr>
          <p:spPr>
            <a:xfrm>
              <a:off x="4899615" y="2947749"/>
              <a:ext cx="218400" cy="218400"/>
            </a:xfrm>
            <a:prstGeom prst="ellipse">
              <a:avLst/>
            </a:prstGeom>
            <a:solidFill>
              <a:srgbClr val="D5A6BD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2" name="Google Shape;6332;p86"/>
            <p:cNvSpPr/>
            <p:nvPr/>
          </p:nvSpPr>
          <p:spPr>
            <a:xfrm>
              <a:off x="4541961" y="3387935"/>
              <a:ext cx="218400" cy="218400"/>
            </a:xfrm>
            <a:prstGeom prst="ellipse">
              <a:avLst/>
            </a:prstGeom>
            <a:solidFill>
              <a:srgbClr val="6FA8DC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3" name="Google Shape;6333;p86"/>
            <p:cNvSpPr/>
            <p:nvPr/>
          </p:nvSpPr>
          <p:spPr>
            <a:xfrm>
              <a:off x="4760505" y="2705340"/>
              <a:ext cx="125100" cy="1251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4" name="Google Shape;6334;p86"/>
            <p:cNvSpPr/>
            <p:nvPr/>
          </p:nvSpPr>
          <p:spPr>
            <a:xfrm>
              <a:off x="4574797" y="2994415"/>
              <a:ext cx="125100" cy="1251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5" name="Google Shape;6335;p86"/>
            <p:cNvSpPr/>
            <p:nvPr/>
          </p:nvSpPr>
          <p:spPr>
            <a:xfrm>
              <a:off x="4790447" y="2452319"/>
              <a:ext cx="70800" cy="708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6" name="Google Shape;6336;p86"/>
            <p:cNvSpPr/>
            <p:nvPr/>
          </p:nvSpPr>
          <p:spPr>
            <a:xfrm>
              <a:off x="4194589" y="3461767"/>
              <a:ext cx="70800" cy="708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7" name="Google Shape;6337;p86"/>
            <p:cNvSpPr/>
            <p:nvPr/>
          </p:nvSpPr>
          <p:spPr>
            <a:xfrm>
              <a:off x="4194589" y="2581396"/>
              <a:ext cx="70800" cy="708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38" name="Google Shape;6338;p86"/>
          <p:cNvGrpSpPr/>
          <p:nvPr/>
        </p:nvGrpSpPr>
        <p:grpSpPr>
          <a:xfrm>
            <a:off x="2732563" y="5308821"/>
            <a:ext cx="467371" cy="467371"/>
            <a:chOff x="608800" y="2095000"/>
            <a:chExt cx="3364800" cy="3364800"/>
          </a:xfrm>
        </p:grpSpPr>
        <p:sp>
          <p:nvSpPr>
            <p:cNvPr id="6339" name="Google Shape;6339;p86"/>
            <p:cNvSpPr/>
            <p:nvPr/>
          </p:nvSpPr>
          <p:spPr>
            <a:xfrm>
              <a:off x="608800" y="2095000"/>
              <a:ext cx="3364800" cy="33648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0" name="Google Shape;6340;p86"/>
            <p:cNvSpPr/>
            <p:nvPr/>
          </p:nvSpPr>
          <p:spPr>
            <a:xfrm>
              <a:off x="812152" y="3455300"/>
              <a:ext cx="1117800" cy="11178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1" name="Google Shape;6341;p86"/>
            <p:cNvSpPr/>
            <p:nvPr/>
          </p:nvSpPr>
          <p:spPr>
            <a:xfrm>
              <a:off x="1065396" y="3840649"/>
              <a:ext cx="477600" cy="4779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2" name="Google Shape;6342;p86"/>
            <p:cNvSpPr/>
            <p:nvPr/>
          </p:nvSpPr>
          <p:spPr>
            <a:xfrm>
              <a:off x="1929800" y="2439558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3" name="Google Shape;6343;p86"/>
            <p:cNvSpPr/>
            <p:nvPr/>
          </p:nvSpPr>
          <p:spPr>
            <a:xfrm>
              <a:off x="3141850" y="3709383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4" name="Google Shape;6344;p86"/>
            <p:cNvSpPr/>
            <p:nvPr/>
          </p:nvSpPr>
          <p:spPr>
            <a:xfrm>
              <a:off x="2344050" y="4691283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5" name="Google Shape;6345;p86"/>
            <p:cNvSpPr/>
            <p:nvPr/>
          </p:nvSpPr>
          <p:spPr>
            <a:xfrm>
              <a:off x="2831545" y="3168653"/>
              <a:ext cx="279300" cy="2793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6" name="Google Shape;6346;p86"/>
            <p:cNvSpPr/>
            <p:nvPr/>
          </p:nvSpPr>
          <p:spPr>
            <a:xfrm>
              <a:off x="2417295" y="3813478"/>
              <a:ext cx="279300" cy="2793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7" name="Google Shape;6347;p86"/>
            <p:cNvSpPr/>
            <p:nvPr/>
          </p:nvSpPr>
          <p:spPr>
            <a:xfrm>
              <a:off x="2898335" y="2604252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8" name="Google Shape;6348;p86"/>
            <p:cNvSpPr/>
            <p:nvPr/>
          </p:nvSpPr>
          <p:spPr>
            <a:xfrm>
              <a:off x="1569185" y="4855977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9" name="Google Shape;6349;p86"/>
            <p:cNvSpPr/>
            <p:nvPr/>
          </p:nvSpPr>
          <p:spPr>
            <a:xfrm>
              <a:off x="1569185" y="2892177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50" name="Google Shape;6350;p86"/>
          <p:cNvGrpSpPr/>
          <p:nvPr/>
        </p:nvGrpSpPr>
        <p:grpSpPr>
          <a:xfrm>
            <a:off x="4255828" y="4073300"/>
            <a:ext cx="464436" cy="464436"/>
            <a:chOff x="3764048" y="2224021"/>
            <a:chExt cx="1508400" cy="1508400"/>
          </a:xfrm>
        </p:grpSpPr>
        <p:sp>
          <p:nvSpPr>
            <p:cNvPr id="6351" name="Google Shape;6351;p86"/>
            <p:cNvSpPr/>
            <p:nvPr/>
          </p:nvSpPr>
          <p:spPr>
            <a:xfrm>
              <a:off x="3764048" y="2224021"/>
              <a:ext cx="1508400" cy="15084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2" name="Google Shape;6352;p86"/>
            <p:cNvSpPr/>
            <p:nvPr/>
          </p:nvSpPr>
          <p:spPr>
            <a:xfrm>
              <a:off x="3855211" y="2833844"/>
              <a:ext cx="501000" cy="501000"/>
            </a:xfrm>
            <a:prstGeom prst="ellipse">
              <a:avLst/>
            </a:prstGeom>
            <a:solidFill>
              <a:srgbClr val="E69138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3" name="Google Shape;6353;p86"/>
            <p:cNvSpPr/>
            <p:nvPr/>
          </p:nvSpPr>
          <p:spPr>
            <a:xfrm>
              <a:off x="3968741" y="3006596"/>
              <a:ext cx="214200" cy="214200"/>
            </a:xfrm>
            <a:prstGeom prst="ellipse">
              <a:avLst/>
            </a:prstGeom>
            <a:solidFill>
              <a:srgbClr val="B45F0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4" name="Google Shape;6354;p86"/>
            <p:cNvSpPr/>
            <p:nvPr/>
          </p:nvSpPr>
          <p:spPr>
            <a:xfrm>
              <a:off x="4356253" y="2378487"/>
              <a:ext cx="218400" cy="218400"/>
            </a:xfrm>
            <a:prstGeom prst="ellipse">
              <a:avLst/>
            </a:prstGeom>
            <a:solidFill>
              <a:srgbClr val="93C47D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5" name="Google Shape;6355;p86"/>
            <p:cNvSpPr/>
            <p:nvPr/>
          </p:nvSpPr>
          <p:spPr>
            <a:xfrm>
              <a:off x="4899615" y="2947749"/>
              <a:ext cx="218400" cy="218400"/>
            </a:xfrm>
            <a:prstGeom prst="ellipse">
              <a:avLst/>
            </a:prstGeom>
            <a:solidFill>
              <a:srgbClr val="D5A6BD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6" name="Google Shape;6356;p86"/>
            <p:cNvSpPr/>
            <p:nvPr/>
          </p:nvSpPr>
          <p:spPr>
            <a:xfrm>
              <a:off x="4541961" y="3387935"/>
              <a:ext cx="218400" cy="218400"/>
            </a:xfrm>
            <a:prstGeom prst="ellipse">
              <a:avLst/>
            </a:prstGeom>
            <a:solidFill>
              <a:srgbClr val="6FA8DC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7" name="Google Shape;6357;p86"/>
            <p:cNvSpPr/>
            <p:nvPr/>
          </p:nvSpPr>
          <p:spPr>
            <a:xfrm>
              <a:off x="4760505" y="2705340"/>
              <a:ext cx="125100" cy="1251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8" name="Google Shape;6358;p86"/>
            <p:cNvSpPr/>
            <p:nvPr/>
          </p:nvSpPr>
          <p:spPr>
            <a:xfrm>
              <a:off x="4574797" y="2994415"/>
              <a:ext cx="125100" cy="1251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9" name="Google Shape;6359;p86"/>
            <p:cNvSpPr/>
            <p:nvPr/>
          </p:nvSpPr>
          <p:spPr>
            <a:xfrm>
              <a:off x="4790447" y="2452319"/>
              <a:ext cx="70800" cy="708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0" name="Google Shape;6360;p86"/>
            <p:cNvSpPr/>
            <p:nvPr/>
          </p:nvSpPr>
          <p:spPr>
            <a:xfrm>
              <a:off x="4194589" y="3461767"/>
              <a:ext cx="70800" cy="708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1" name="Google Shape;6361;p86"/>
            <p:cNvSpPr/>
            <p:nvPr/>
          </p:nvSpPr>
          <p:spPr>
            <a:xfrm>
              <a:off x="4194589" y="2581396"/>
              <a:ext cx="70800" cy="708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62" name="Google Shape;6362;p86"/>
          <p:cNvGrpSpPr/>
          <p:nvPr/>
        </p:nvGrpSpPr>
        <p:grpSpPr>
          <a:xfrm>
            <a:off x="4254363" y="5306833"/>
            <a:ext cx="467371" cy="467371"/>
            <a:chOff x="608800" y="2095000"/>
            <a:chExt cx="3364800" cy="3364800"/>
          </a:xfrm>
        </p:grpSpPr>
        <p:sp>
          <p:nvSpPr>
            <p:cNvPr id="6363" name="Google Shape;6363;p86"/>
            <p:cNvSpPr/>
            <p:nvPr/>
          </p:nvSpPr>
          <p:spPr>
            <a:xfrm>
              <a:off x="608800" y="2095000"/>
              <a:ext cx="3364800" cy="33648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4" name="Google Shape;6364;p86"/>
            <p:cNvSpPr/>
            <p:nvPr/>
          </p:nvSpPr>
          <p:spPr>
            <a:xfrm>
              <a:off x="812152" y="3455300"/>
              <a:ext cx="1117800" cy="11178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5" name="Google Shape;6365;p86"/>
            <p:cNvSpPr/>
            <p:nvPr/>
          </p:nvSpPr>
          <p:spPr>
            <a:xfrm>
              <a:off x="1065396" y="3840649"/>
              <a:ext cx="477600" cy="4779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6" name="Google Shape;6366;p86"/>
            <p:cNvSpPr/>
            <p:nvPr/>
          </p:nvSpPr>
          <p:spPr>
            <a:xfrm>
              <a:off x="1929800" y="2439558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7" name="Google Shape;6367;p86"/>
            <p:cNvSpPr/>
            <p:nvPr/>
          </p:nvSpPr>
          <p:spPr>
            <a:xfrm>
              <a:off x="3141850" y="3709383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8" name="Google Shape;6368;p86"/>
            <p:cNvSpPr/>
            <p:nvPr/>
          </p:nvSpPr>
          <p:spPr>
            <a:xfrm>
              <a:off x="2344050" y="4691283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9" name="Google Shape;6369;p86"/>
            <p:cNvSpPr/>
            <p:nvPr/>
          </p:nvSpPr>
          <p:spPr>
            <a:xfrm>
              <a:off x="2831545" y="3168653"/>
              <a:ext cx="279300" cy="2793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0" name="Google Shape;6370;p86"/>
            <p:cNvSpPr/>
            <p:nvPr/>
          </p:nvSpPr>
          <p:spPr>
            <a:xfrm>
              <a:off x="2417295" y="3813478"/>
              <a:ext cx="279300" cy="2793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1" name="Google Shape;6371;p86"/>
            <p:cNvSpPr/>
            <p:nvPr/>
          </p:nvSpPr>
          <p:spPr>
            <a:xfrm>
              <a:off x="2898335" y="2604252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2" name="Google Shape;6372;p86"/>
            <p:cNvSpPr/>
            <p:nvPr/>
          </p:nvSpPr>
          <p:spPr>
            <a:xfrm>
              <a:off x="1569185" y="4855977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3" name="Google Shape;6373;p86"/>
            <p:cNvSpPr/>
            <p:nvPr/>
          </p:nvSpPr>
          <p:spPr>
            <a:xfrm>
              <a:off x="1569185" y="2892177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9" name="Google Shape;6379;p87"/>
          <p:cNvSpPr/>
          <p:nvPr/>
        </p:nvSpPr>
        <p:spPr>
          <a:xfrm>
            <a:off x="1190456" y="2765674"/>
            <a:ext cx="506700" cy="6171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6380" name="Google Shape;6380;p87"/>
          <p:cNvSpPr/>
          <p:nvPr/>
        </p:nvSpPr>
        <p:spPr>
          <a:xfrm>
            <a:off x="1698190" y="2765699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6381" name="Google Shape;6381;p87"/>
          <p:cNvSpPr/>
          <p:nvPr/>
        </p:nvSpPr>
        <p:spPr>
          <a:xfrm>
            <a:off x="1191325" y="2355699"/>
            <a:ext cx="506700" cy="410100"/>
          </a:xfrm>
          <a:prstGeom prst="rect">
            <a:avLst/>
          </a:prstGeom>
          <a:solidFill>
            <a:srgbClr val="2F2F2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0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382" name="Google Shape;6382;p87"/>
          <p:cNvSpPr/>
          <p:nvPr/>
        </p:nvSpPr>
        <p:spPr>
          <a:xfrm>
            <a:off x="1698301" y="2355699"/>
            <a:ext cx="506700" cy="410100"/>
          </a:xfrm>
          <a:prstGeom prst="rect">
            <a:avLst/>
          </a:prstGeom>
          <a:solidFill>
            <a:srgbClr val="2F2F2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10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383" name="Google Shape;6383;p87"/>
          <p:cNvSpPr/>
          <p:nvPr/>
        </p:nvSpPr>
        <p:spPr>
          <a:xfrm>
            <a:off x="2205277" y="2355699"/>
            <a:ext cx="506700" cy="410100"/>
          </a:xfrm>
          <a:prstGeom prst="rect">
            <a:avLst/>
          </a:prstGeom>
          <a:solidFill>
            <a:srgbClr val="2F2F2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20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384" name="Google Shape;6384;p87"/>
          <p:cNvSpPr/>
          <p:nvPr/>
        </p:nvSpPr>
        <p:spPr>
          <a:xfrm>
            <a:off x="2713252" y="2355699"/>
            <a:ext cx="506700" cy="410100"/>
          </a:xfrm>
          <a:prstGeom prst="rect">
            <a:avLst/>
          </a:prstGeom>
          <a:solidFill>
            <a:srgbClr val="3D3D3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30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385" name="Google Shape;6385;p87"/>
          <p:cNvSpPr/>
          <p:nvPr/>
        </p:nvSpPr>
        <p:spPr>
          <a:xfrm>
            <a:off x="3220229" y="2355699"/>
            <a:ext cx="506700" cy="410100"/>
          </a:xfrm>
          <a:prstGeom prst="rect">
            <a:avLst/>
          </a:prstGeom>
          <a:solidFill>
            <a:srgbClr val="3D3D3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40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386" name="Google Shape;6386;p87"/>
          <p:cNvSpPr/>
          <p:nvPr/>
        </p:nvSpPr>
        <p:spPr>
          <a:xfrm>
            <a:off x="3727205" y="2355699"/>
            <a:ext cx="506700" cy="410100"/>
          </a:xfrm>
          <a:prstGeom prst="rect">
            <a:avLst/>
          </a:prstGeom>
          <a:solidFill>
            <a:srgbClr val="3D3D3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50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387" name="Google Shape;6387;p87"/>
          <p:cNvSpPr/>
          <p:nvPr/>
        </p:nvSpPr>
        <p:spPr>
          <a:xfrm>
            <a:off x="2206285" y="2765699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6388" name="Google Shape;6388;p87"/>
          <p:cNvSpPr/>
          <p:nvPr/>
        </p:nvSpPr>
        <p:spPr>
          <a:xfrm>
            <a:off x="1692187" y="1945600"/>
            <a:ext cx="5073300" cy="410100"/>
          </a:xfrm>
          <a:prstGeom prst="rect">
            <a:avLst/>
          </a:prstGeom>
          <a:solidFill>
            <a:srgbClr val="464646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 dirty="0" err="1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Roboto"/>
                <a:sym typeface="Roboto"/>
              </a:rPr>
              <a:t>週期</a:t>
            </a:r>
            <a:r>
              <a:rPr lang="en-US" sz="13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1</a:t>
            </a:r>
            <a:endParaRPr sz="1300" b="1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389" name="Google Shape;6389;p87"/>
          <p:cNvSpPr/>
          <p:nvPr/>
        </p:nvSpPr>
        <p:spPr>
          <a:xfrm>
            <a:off x="4235461" y="2355699"/>
            <a:ext cx="506700" cy="410100"/>
          </a:xfrm>
          <a:prstGeom prst="rect">
            <a:avLst/>
          </a:prstGeom>
          <a:solidFill>
            <a:srgbClr val="464646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60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390" name="Google Shape;6390;p87"/>
          <p:cNvSpPr/>
          <p:nvPr/>
        </p:nvSpPr>
        <p:spPr>
          <a:xfrm>
            <a:off x="4742437" y="2356199"/>
            <a:ext cx="506700" cy="410100"/>
          </a:xfrm>
          <a:prstGeom prst="rect">
            <a:avLst/>
          </a:prstGeom>
          <a:solidFill>
            <a:srgbClr val="464646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70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391" name="Google Shape;6391;p87"/>
          <p:cNvSpPr/>
          <p:nvPr/>
        </p:nvSpPr>
        <p:spPr>
          <a:xfrm>
            <a:off x="5249414" y="2355699"/>
            <a:ext cx="506700" cy="410100"/>
          </a:xfrm>
          <a:prstGeom prst="rect">
            <a:avLst/>
          </a:prstGeom>
          <a:solidFill>
            <a:srgbClr val="464646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80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392" name="Google Shape;6392;p87"/>
          <p:cNvSpPr/>
          <p:nvPr/>
        </p:nvSpPr>
        <p:spPr>
          <a:xfrm>
            <a:off x="5756789" y="2356199"/>
            <a:ext cx="506700" cy="410100"/>
          </a:xfrm>
          <a:prstGeom prst="rect">
            <a:avLst/>
          </a:prstGeom>
          <a:solidFill>
            <a:srgbClr val="505050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90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393" name="Google Shape;6393;p87"/>
          <p:cNvSpPr/>
          <p:nvPr/>
        </p:nvSpPr>
        <p:spPr>
          <a:xfrm>
            <a:off x="6263765" y="2355699"/>
            <a:ext cx="506700" cy="410100"/>
          </a:xfrm>
          <a:prstGeom prst="rect">
            <a:avLst/>
          </a:prstGeom>
          <a:solidFill>
            <a:srgbClr val="505050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100</a:t>
            </a:r>
            <a:endParaRPr sz="12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394" name="Google Shape;6394;p87"/>
          <p:cNvSpPr/>
          <p:nvPr/>
        </p:nvSpPr>
        <p:spPr>
          <a:xfrm>
            <a:off x="6770742" y="2355699"/>
            <a:ext cx="506700" cy="410100"/>
          </a:xfrm>
          <a:prstGeom prst="rect">
            <a:avLst/>
          </a:prstGeom>
          <a:solidFill>
            <a:srgbClr val="505050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110</a:t>
            </a:r>
            <a:endParaRPr sz="12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395" name="Google Shape;6395;p87"/>
          <p:cNvSpPr/>
          <p:nvPr/>
        </p:nvSpPr>
        <p:spPr>
          <a:xfrm>
            <a:off x="346575" y="3382034"/>
            <a:ext cx="846300" cy="617100"/>
          </a:xfrm>
          <a:prstGeom prst="rect">
            <a:avLst/>
          </a:prstGeom>
          <a:solidFill>
            <a:srgbClr val="2F2F2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Cell 1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70 ms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396" name="Google Shape;6396;p87"/>
          <p:cNvSpPr/>
          <p:nvPr/>
        </p:nvSpPr>
        <p:spPr>
          <a:xfrm>
            <a:off x="346575" y="3998729"/>
            <a:ext cx="846300" cy="617100"/>
          </a:xfrm>
          <a:prstGeom prst="rect">
            <a:avLst/>
          </a:prstGeom>
          <a:solidFill>
            <a:srgbClr val="3D3D3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Cell 2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30 ms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397" name="Google Shape;6397;p87"/>
          <p:cNvSpPr/>
          <p:nvPr/>
        </p:nvSpPr>
        <p:spPr>
          <a:xfrm>
            <a:off x="346575" y="4615200"/>
            <a:ext cx="846300" cy="617100"/>
          </a:xfrm>
          <a:prstGeom prst="rect">
            <a:avLst/>
          </a:prstGeom>
          <a:solidFill>
            <a:srgbClr val="41414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Cell 3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70 ms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398" name="Google Shape;6398;p87"/>
          <p:cNvSpPr/>
          <p:nvPr/>
        </p:nvSpPr>
        <p:spPr>
          <a:xfrm>
            <a:off x="346575" y="5231873"/>
            <a:ext cx="846300" cy="617100"/>
          </a:xfrm>
          <a:prstGeom prst="rect">
            <a:avLst/>
          </a:prstGeom>
          <a:solidFill>
            <a:srgbClr val="41414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Cell 4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30 ms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399" name="Google Shape;6399;p87"/>
          <p:cNvSpPr/>
          <p:nvPr/>
        </p:nvSpPr>
        <p:spPr>
          <a:xfrm>
            <a:off x="346580" y="2355574"/>
            <a:ext cx="846300" cy="1027200"/>
          </a:xfrm>
          <a:prstGeom prst="rect">
            <a:avLst/>
          </a:prstGeom>
          <a:solidFill>
            <a:srgbClr val="2F2F2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Map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100 ms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400" name="Google Shape;6400;p87"/>
          <p:cNvSpPr/>
          <p:nvPr/>
        </p:nvSpPr>
        <p:spPr>
          <a:xfrm>
            <a:off x="7278995" y="2355699"/>
            <a:ext cx="506700" cy="410100"/>
          </a:xfrm>
          <a:prstGeom prst="rect">
            <a:avLst/>
          </a:prstGeom>
          <a:solidFill>
            <a:srgbClr val="2F2F2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120</a:t>
            </a:r>
            <a:endParaRPr sz="12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401" name="Google Shape;6401;p87"/>
          <p:cNvSpPr/>
          <p:nvPr/>
        </p:nvSpPr>
        <p:spPr>
          <a:xfrm>
            <a:off x="7785972" y="2355699"/>
            <a:ext cx="506700" cy="410100"/>
          </a:xfrm>
          <a:prstGeom prst="rect">
            <a:avLst/>
          </a:prstGeom>
          <a:solidFill>
            <a:srgbClr val="2F2F2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130</a:t>
            </a:r>
            <a:endParaRPr sz="12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402" name="Google Shape;6402;p87"/>
          <p:cNvSpPr/>
          <p:nvPr/>
        </p:nvSpPr>
        <p:spPr>
          <a:xfrm>
            <a:off x="8292948" y="2355699"/>
            <a:ext cx="506700" cy="410100"/>
          </a:xfrm>
          <a:prstGeom prst="rect">
            <a:avLst/>
          </a:prstGeom>
          <a:solidFill>
            <a:srgbClr val="2F2F2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140</a:t>
            </a:r>
            <a:endParaRPr sz="12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403" name="Google Shape;6403;p87"/>
          <p:cNvSpPr/>
          <p:nvPr/>
        </p:nvSpPr>
        <p:spPr>
          <a:xfrm>
            <a:off x="6781252" y="1945600"/>
            <a:ext cx="5062200" cy="410100"/>
          </a:xfrm>
          <a:prstGeom prst="rect">
            <a:avLst/>
          </a:prstGeom>
          <a:solidFill>
            <a:srgbClr val="3D3D3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 dirty="0" err="1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Roboto"/>
                <a:sym typeface="Roboto"/>
              </a:rPr>
              <a:t>週期</a:t>
            </a:r>
            <a:r>
              <a:rPr lang="en-US" sz="13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2</a:t>
            </a:r>
            <a:endParaRPr sz="1300" b="1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404" name="Google Shape;6404;p87"/>
          <p:cNvSpPr/>
          <p:nvPr/>
        </p:nvSpPr>
        <p:spPr>
          <a:xfrm>
            <a:off x="8801202" y="2355699"/>
            <a:ext cx="506700" cy="410100"/>
          </a:xfrm>
          <a:prstGeom prst="rect">
            <a:avLst/>
          </a:prstGeom>
          <a:solidFill>
            <a:srgbClr val="3D3D3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150</a:t>
            </a:r>
            <a:endParaRPr sz="12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405" name="Google Shape;6405;p87"/>
          <p:cNvSpPr/>
          <p:nvPr/>
        </p:nvSpPr>
        <p:spPr>
          <a:xfrm>
            <a:off x="9308178" y="2355699"/>
            <a:ext cx="506700" cy="410100"/>
          </a:xfrm>
          <a:prstGeom prst="rect">
            <a:avLst/>
          </a:prstGeom>
          <a:solidFill>
            <a:srgbClr val="3D3D3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160</a:t>
            </a:r>
            <a:endParaRPr sz="12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406" name="Google Shape;6406;p87"/>
          <p:cNvSpPr/>
          <p:nvPr/>
        </p:nvSpPr>
        <p:spPr>
          <a:xfrm>
            <a:off x="9815154" y="2355699"/>
            <a:ext cx="506700" cy="410100"/>
          </a:xfrm>
          <a:prstGeom prst="rect">
            <a:avLst/>
          </a:prstGeom>
          <a:solidFill>
            <a:srgbClr val="3D3D3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170</a:t>
            </a:r>
            <a:endParaRPr sz="12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407" name="Google Shape;6407;p87"/>
          <p:cNvSpPr/>
          <p:nvPr/>
        </p:nvSpPr>
        <p:spPr>
          <a:xfrm>
            <a:off x="10322104" y="2355699"/>
            <a:ext cx="506700" cy="410100"/>
          </a:xfrm>
          <a:prstGeom prst="rect">
            <a:avLst/>
          </a:prstGeom>
          <a:solidFill>
            <a:srgbClr val="3D3D3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180</a:t>
            </a:r>
            <a:endParaRPr sz="12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408" name="Google Shape;6408;p87"/>
          <p:cNvSpPr/>
          <p:nvPr/>
        </p:nvSpPr>
        <p:spPr>
          <a:xfrm>
            <a:off x="10829081" y="2355699"/>
            <a:ext cx="506700" cy="410100"/>
          </a:xfrm>
          <a:prstGeom prst="rect">
            <a:avLst/>
          </a:prstGeom>
          <a:solidFill>
            <a:srgbClr val="3D3D3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190</a:t>
            </a:r>
            <a:endParaRPr sz="12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409" name="Google Shape;6409;p87"/>
          <p:cNvSpPr/>
          <p:nvPr/>
        </p:nvSpPr>
        <p:spPr>
          <a:xfrm>
            <a:off x="11336057" y="2355699"/>
            <a:ext cx="506700" cy="410100"/>
          </a:xfrm>
          <a:prstGeom prst="rect">
            <a:avLst/>
          </a:prstGeom>
          <a:solidFill>
            <a:srgbClr val="3D3D3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200</a:t>
            </a:r>
            <a:endParaRPr sz="12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410" name="Google Shape;6410;p87"/>
          <p:cNvSpPr/>
          <p:nvPr/>
        </p:nvSpPr>
        <p:spPr>
          <a:xfrm>
            <a:off x="2713045" y="2765674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6411" name="Google Shape;6411;p87"/>
          <p:cNvSpPr/>
          <p:nvPr/>
        </p:nvSpPr>
        <p:spPr>
          <a:xfrm>
            <a:off x="3220778" y="2765699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6412" name="Google Shape;6412;p87"/>
          <p:cNvSpPr/>
          <p:nvPr/>
        </p:nvSpPr>
        <p:spPr>
          <a:xfrm>
            <a:off x="3728873" y="2765699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6413" name="Google Shape;6413;p87"/>
          <p:cNvSpPr/>
          <p:nvPr/>
        </p:nvSpPr>
        <p:spPr>
          <a:xfrm>
            <a:off x="4232048" y="2765674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6414" name="Google Shape;6414;p87"/>
          <p:cNvSpPr/>
          <p:nvPr/>
        </p:nvSpPr>
        <p:spPr>
          <a:xfrm>
            <a:off x="4739782" y="2765699"/>
            <a:ext cx="506700" cy="617100"/>
          </a:xfrm>
          <a:prstGeom prst="rect">
            <a:avLst/>
          </a:prstGeom>
          <a:solidFill>
            <a:srgbClr val="4424B5">
              <a:alpha val="49800"/>
            </a:srgb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6415" name="Google Shape;6415;p87"/>
          <p:cNvSpPr/>
          <p:nvPr/>
        </p:nvSpPr>
        <p:spPr>
          <a:xfrm>
            <a:off x="5247876" y="2765699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6416" name="Google Shape;6416;p87"/>
          <p:cNvSpPr/>
          <p:nvPr/>
        </p:nvSpPr>
        <p:spPr>
          <a:xfrm>
            <a:off x="5757042" y="2765674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6417" name="Google Shape;6417;p87"/>
          <p:cNvSpPr/>
          <p:nvPr/>
        </p:nvSpPr>
        <p:spPr>
          <a:xfrm>
            <a:off x="6264776" y="2765699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6418" name="Google Shape;6418;p87"/>
          <p:cNvSpPr/>
          <p:nvPr/>
        </p:nvSpPr>
        <p:spPr>
          <a:xfrm>
            <a:off x="6772871" y="2765699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6419" name="Google Shape;6419;p87"/>
          <p:cNvSpPr/>
          <p:nvPr/>
        </p:nvSpPr>
        <p:spPr>
          <a:xfrm>
            <a:off x="7279631" y="2765674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6420" name="Google Shape;6420;p87"/>
          <p:cNvSpPr/>
          <p:nvPr/>
        </p:nvSpPr>
        <p:spPr>
          <a:xfrm>
            <a:off x="7787364" y="2765699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6421" name="Google Shape;6421;p87"/>
          <p:cNvSpPr/>
          <p:nvPr/>
        </p:nvSpPr>
        <p:spPr>
          <a:xfrm>
            <a:off x="8295459" y="2765699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6422" name="Google Shape;6422;p87"/>
          <p:cNvSpPr/>
          <p:nvPr/>
        </p:nvSpPr>
        <p:spPr>
          <a:xfrm>
            <a:off x="8798634" y="2765674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6423" name="Google Shape;6423;p87"/>
          <p:cNvSpPr/>
          <p:nvPr/>
        </p:nvSpPr>
        <p:spPr>
          <a:xfrm>
            <a:off x="9306368" y="2765699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6424" name="Google Shape;6424;p87"/>
          <p:cNvSpPr/>
          <p:nvPr/>
        </p:nvSpPr>
        <p:spPr>
          <a:xfrm>
            <a:off x="9814462" y="2765699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6425" name="Google Shape;6425;p87"/>
          <p:cNvSpPr/>
          <p:nvPr/>
        </p:nvSpPr>
        <p:spPr>
          <a:xfrm>
            <a:off x="10322523" y="2765674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6426" name="Google Shape;6426;p87"/>
          <p:cNvSpPr/>
          <p:nvPr/>
        </p:nvSpPr>
        <p:spPr>
          <a:xfrm>
            <a:off x="10830257" y="2765699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6427" name="Google Shape;6427;p87"/>
          <p:cNvSpPr/>
          <p:nvPr/>
        </p:nvSpPr>
        <p:spPr>
          <a:xfrm>
            <a:off x="11338352" y="2765699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6428" name="Google Shape;6428;p87"/>
          <p:cNvSpPr/>
          <p:nvPr/>
        </p:nvSpPr>
        <p:spPr>
          <a:xfrm>
            <a:off x="1189818" y="3382186"/>
            <a:ext cx="506700" cy="6171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6429" name="Google Shape;6429;p87"/>
          <p:cNvSpPr/>
          <p:nvPr/>
        </p:nvSpPr>
        <p:spPr>
          <a:xfrm>
            <a:off x="1697552" y="3382211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6430" name="Google Shape;6430;p87"/>
          <p:cNvSpPr/>
          <p:nvPr/>
        </p:nvSpPr>
        <p:spPr>
          <a:xfrm>
            <a:off x="2205647" y="3382211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6431" name="Google Shape;6431;p87"/>
          <p:cNvSpPr/>
          <p:nvPr/>
        </p:nvSpPr>
        <p:spPr>
          <a:xfrm>
            <a:off x="2712406" y="3382186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6432" name="Google Shape;6432;p87"/>
          <p:cNvSpPr/>
          <p:nvPr/>
        </p:nvSpPr>
        <p:spPr>
          <a:xfrm>
            <a:off x="3220140" y="3382211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6433" name="Google Shape;6433;p87"/>
          <p:cNvSpPr/>
          <p:nvPr/>
        </p:nvSpPr>
        <p:spPr>
          <a:xfrm>
            <a:off x="3728235" y="3382211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6434" name="Google Shape;6434;p87"/>
          <p:cNvSpPr/>
          <p:nvPr/>
        </p:nvSpPr>
        <p:spPr>
          <a:xfrm>
            <a:off x="4231409" y="3382186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6435" name="Google Shape;6435;p87"/>
          <p:cNvSpPr/>
          <p:nvPr/>
        </p:nvSpPr>
        <p:spPr>
          <a:xfrm>
            <a:off x="4739143" y="3382211"/>
            <a:ext cx="506700" cy="617100"/>
          </a:xfrm>
          <a:prstGeom prst="rect">
            <a:avLst/>
          </a:prstGeom>
          <a:solidFill>
            <a:srgbClr val="4424B5">
              <a:alpha val="49800"/>
            </a:srgb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6436" name="Google Shape;6436;p87"/>
          <p:cNvSpPr/>
          <p:nvPr/>
        </p:nvSpPr>
        <p:spPr>
          <a:xfrm>
            <a:off x="5247238" y="338221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6437" name="Google Shape;6437;p87"/>
          <p:cNvSpPr/>
          <p:nvPr/>
        </p:nvSpPr>
        <p:spPr>
          <a:xfrm>
            <a:off x="5756404" y="33821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6438" name="Google Shape;6438;p87"/>
          <p:cNvSpPr/>
          <p:nvPr/>
        </p:nvSpPr>
        <p:spPr>
          <a:xfrm>
            <a:off x="6264138" y="338221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6439" name="Google Shape;6439;p87"/>
          <p:cNvSpPr/>
          <p:nvPr/>
        </p:nvSpPr>
        <p:spPr>
          <a:xfrm>
            <a:off x="6772233" y="338221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6440" name="Google Shape;6440;p87"/>
          <p:cNvSpPr/>
          <p:nvPr/>
        </p:nvSpPr>
        <p:spPr>
          <a:xfrm>
            <a:off x="7278992" y="33821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6441" name="Google Shape;6441;p87"/>
          <p:cNvSpPr/>
          <p:nvPr/>
        </p:nvSpPr>
        <p:spPr>
          <a:xfrm>
            <a:off x="7786726" y="338221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6442" name="Google Shape;6442;p87"/>
          <p:cNvSpPr/>
          <p:nvPr/>
        </p:nvSpPr>
        <p:spPr>
          <a:xfrm>
            <a:off x="8294821" y="338221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6443" name="Google Shape;6443;p87"/>
          <p:cNvSpPr/>
          <p:nvPr/>
        </p:nvSpPr>
        <p:spPr>
          <a:xfrm>
            <a:off x="8797995" y="33821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6444" name="Google Shape;6444;p87"/>
          <p:cNvSpPr/>
          <p:nvPr/>
        </p:nvSpPr>
        <p:spPr>
          <a:xfrm>
            <a:off x="9305729" y="338221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6445" name="Google Shape;6445;p87"/>
          <p:cNvSpPr/>
          <p:nvPr/>
        </p:nvSpPr>
        <p:spPr>
          <a:xfrm>
            <a:off x="9813824" y="338221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6446" name="Google Shape;6446;p87"/>
          <p:cNvSpPr/>
          <p:nvPr/>
        </p:nvSpPr>
        <p:spPr>
          <a:xfrm>
            <a:off x="10321885" y="33821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6447" name="Google Shape;6447;p87"/>
          <p:cNvSpPr/>
          <p:nvPr/>
        </p:nvSpPr>
        <p:spPr>
          <a:xfrm>
            <a:off x="10829619" y="338221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6448" name="Google Shape;6448;p87"/>
          <p:cNvSpPr/>
          <p:nvPr/>
        </p:nvSpPr>
        <p:spPr>
          <a:xfrm>
            <a:off x="11337714" y="338221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6449" name="Google Shape;6449;p87"/>
          <p:cNvSpPr/>
          <p:nvPr/>
        </p:nvSpPr>
        <p:spPr>
          <a:xfrm>
            <a:off x="1189813" y="4009332"/>
            <a:ext cx="503700" cy="6135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6450" name="Google Shape;6450;p87"/>
          <p:cNvSpPr/>
          <p:nvPr/>
        </p:nvSpPr>
        <p:spPr>
          <a:xfrm>
            <a:off x="1697552" y="3998786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6451" name="Google Shape;6451;p87"/>
          <p:cNvSpPr/>
          <p:nvPr/>
        </p:nvSpPr>
        <p:spPr>
          <a:xfrm>
            <a:off x="2205647" y="3998786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6452" name="Google Shape;6452;p87"/>
          <p:cNvSpPr/>
          <p:nvPr/>
        </p:nvSpPr>
        <p:spPr>
          <a:xfrm>
            <a:off x="2712406" y="3998761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6453" name="Google Shape;6453;p87"/>
          <p:cNvSpPr/>
          <p:nvPr/>
        </p:nvSpPr>
        <p:spPr>
          <a:xfrm>
            <a:off x="3220140" y="3998786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6454" name="Google Shape;6454;p87"/>
          <p:cNvSpPr/>
          <p:nvPr/>
        </p:nvSpPr>
        <p:spPr>
          <a:xfrm>
            <a:off x="3728235" y="3998786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6455" name="Google Shape;6455;p87"/>
          <p:cNvSpPr/>
          <p:nvPr/>
        </p:nvSpPr>
        <p:spPr>
          <a:xfrm>
            <a:off x="4231409" y="3998761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6456" name="Google Shape;6456;p87"/>
          <p:cNvSpPr/>
          <p:nvPr/>
        </p:nvSpPr>
        <p:spPr>
          <a:xfrm>
            <a:off x="4739143" y="3998786"/>
            <a:ext cx="506700" cy="617100"/>
          </a:xfrm>
          <a:prstGeom prst="rect">
            <a:avLst/>
          </a:prstGeom>
          <a:solidFill>
            <a:srgbClr val="4424B5">
              <a:alpha val="49800"/>
            </a:srgb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6457" name="Google Shape;6457;p87"/>
          <p:cNvSpPr/>
          <p:nvPr/>
        </p:nvSpPr>
        <p:spPr>
          <a:xfrm>
            <a:off x="5247238" y="39987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6458" name="Google Shape;6458;p87"/>
          <p:cNvSpPr/>
          <p:nvPr/>
        </p:nvSpPr>
        <p:spPr>
          <a:xfrm>
            <a:off x="5756404" y="3998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6459" name="Google Shape;6459;p87"/>
          <p:cNvSpPr/>
          <p:nvPr/>
        </p:nvSpPr>
        <p:spPr>
          <a:xfrm>
            <a:off x="6264138" y="39987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6460" name="Google Shape;6460;p87"/>
          <p:cNvSpPr/>
          <p:nvPr/>
        </p:nvSpPr>
        <p:spPr>
          <a:xfrm>
            <a:off x="6772233" y="39987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6461" name="Google Shape;6461;p87"/>
          <p:cNvSpPr/>
          <p:nvPr/>
        </p:nvSpPr>
        <p:spPr>
          <a:xfrm>
            <a:off x="7278992" y="3998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6462" name="Google Shape;6462;p87"/>
          <p:cNvSpPr/>
          <p:nvPr/>
        </p:nvSpPr>
        <p:spPr>
          <a:xfrm>
            <a:off x="7786726" y="39987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6463" name="Google Shape;6463;p87"/>
          <p:cNvSpPr/>
          <p:nvPr/>
        </p:nvSpPr>
        <p:spPr>
          <a:xfrm>
            <a:off x="8294821" y="39987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6464" name="Google Shape;6464;p87"/>
          <p:cNvSpPr/>
          <p:nvPr/>
        </p:nvSpPr>
        <p:spPr>
          <a:xfrm>
            <a:off x="8797995" y="3998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6465" name="Google Shape;6465;p87"/>
          <p:cNvSpPr/>
          <p:nvPr/>
        </p:nvSpPr>
        <p:spPr>
          <a:xfrm>
            <a:off x="9305729" y="39987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6466" name="Google Shape;6466;p87"/>
          <p:cNvSpPr/>
          <p:nvPr/>
        </p:nvSpPr>
        <p:spPr>
          <a:xfrm>
            <a:off x="9813824" y="39987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6467" name="Google Shape;6467;p87"/>
          <p:cNvSpPr/>
          <p:nvPr/>
        </p:nvSpPr>
        <p:spPr>
          <a:xfrm>
            <a:off x="10321885" y="3998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6468" name="Google Shape;6468;p87"/>
          <p:cNvSpPr/>
          <p:nvPr/>
        </p:nvSpPr>
        <p:spPr>
          <a:xfrm>
            <a:off x="10829619" y="39987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6469" name="Google Shape;6469;p87"/>
          <p:cNvSpPr/>
          <p:nvPr/>
        </p:nvSpPr>
        <p:spPr>
          <a:xfrm>
            <a:off x="11337714" y="39987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6470" name="Google Shape;6470;p87"/>
          <p:cNvSpPr/>
          <p:nvPr/>
        </p:nvSpPr>
        <p:spPr>
          <a:xfrm>
            <a:off x="1190825" y="4615736"/>
            <a:ext cx="506700" cy="6171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6471" name="Google Shape;6471;p87"/>
          <p:cNvSpPr/>
          <p:nvPr/>
        </p:nvSpPr>
        <p:spPr>
          <a:xfrm>
            <a:off x="1698558" y="4615761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6472" name="Google Shape;6472;p87"/>
          <p:cNvSpPr/>
          <p:nvPr/>
        </p:nvSpPr>
        <p:spPr>
          <a:xfrm>
            <a:off x="2206653" y="4615761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6473" name="Google Shape;6473;p87"/>
          <p:cNvSpPr/>
          <p:nvPr/>
        </p:nvSpPr>
        <p:spPr>
          <a:xfrm>
            <a:off x="2713413" y="4615736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6474" name="Google Shape;6474;p87"/>
          <p:cNvSpPr/>
          <p:nvPr/>
        </p:nvSpPr>
        <p:spPr>
          <a:xfrm>
            <a:off x="3221147" y="4615761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6475" name="Google Shape;6475;p87"/>
          <p:cNvSpPr/>
          <p:nvPr/>
        </p:nvSpPr>
        <p:spPr>
          <a:xfrm>
            <a:off x="3729241" y="4615761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6476" name="Google Shape;6476;p87"/>
          <p:cNvSpPr/>
          <p:nvPr/>
        </p:nvSpPr>
        <p:spPr>
          <a:xfrm>
            <a:off x="4232416" y="4615736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6477" name="Google Shape;6477;p87"/>
          <p:cNvSpPr/>
          <p:nvPr/>
        </p:nvSpPr>
        <p:spPr>
          <a:xfrm>
            <a:off x="4740150" y="4615761"/>
            <a:ext cx="506700" cy="617100"/>
          </a:xfrm>
          <a:prstGeom prst="rect">
            <a:avLst/>
          </a:prstGeom>
          <a:solidFill>
            <a:srgbClr val="4424B5">
              <a:alpha val="49800"/>
            </a:srgb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6478" name="Google Shape;6478;p87"/>
          <p:cNvSpPr/>
          <p:nvPr/>
        </p:nvSpPr>
        <p:spPr>
          <a:xfrm>
            <a:off x="5248245" y="4615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6479" name="Google Shape;6479;p87"/>
          <p:cNvSpPr/>
          <p:nvPr/>
        </p:nvSpPr>
        <p:spPr>
          <a:xfrm>
            <a:off x="5757411" y="461573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6480" name="Google Shape;6480;p87"/>
          <p:cNvSpPr/>
          <p:nvPr/>
        </p:nvSpPr>
        <p:spPr>
          <a:xfrm>
            <a:off x="6265144" y="4615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6481" name="Google Shape;6481;p87"/>
          <p:cNvSpPr/>
          <p:nvPr/>
        </p:nvSpPr>
        <p:spPr>
          <a:xfrm>
            <a:off x="6773239" y="4615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6482" name="Google Shape;6482;p87"/>
          <p:cNvSpPr/>
          <p:nvPr/>
        </p:nvSpPr>
        <p:spPr>
          <a:xfrm>
            <a:off x="7279999" y="461573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6483" name="Google Shape;6483;p87"/>
          <p:cNvSpPr/>
          <p:nvPr/>
        </p:nvSpPr>
        <p:spPr>
          <a:xfrm>
            <a:off x="7787733" y="4615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6484" name="Google Shape;6484;p87"/>
          <p:cNvSpPr/>
          <p:nvPr/>
        </p:nvSpPr>
        <p:spPr>
          <a:xfrm>
            <a:off x="8295827" y="4615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6485" name="Google Shape;6485;p87"/>
          <p:cNvSpPr/>
          <p:nvPr/>
        </p:nvSpPr>
        <p:spPr>
          <a:xfrm>
            <a:off x="8799002" y="461573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6486" name="Google Shape;6486;p87"/>
          <p:cNvSpPr/>
          <p:nvPr/>
        </p:nvSpPr>
        <p:spPr>
          <a:xfrm>
            <a:off x="9306736" y="4615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6487" name="Google Shape;6487;p87"/>
          <p:cNvSpPr/>
          <p:nvPr/>
        </p:nvSpPr>
        <p:spPr>
          <a:xfrm>
            <a:off x="9814831" y="4615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6488" name="Google Shape;6488;p87"/>
          <p:cNvSpPr/>
          <p:nvPr/>
        </p:nvSpPr>
        <p:spPr>
          <a:xfrm>
            <a:off x="10322892" y="461573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6489" name="Google Shape;6489;p87"/>
          <p:cNvSpPr/>
          <p:nvPr/>
        </p:nvSpPr>
        <p:spPr>
          <a:xfrm>
            <a:off x="10830625" y="4615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6490" name="Google Shape;6490;p87"/>
          <p:cNvSpPr/>
          <p:nvPr/>
        </p:nvSpPr>
        <p:spPr>
          <a:xfrm>
            <a:off x="11338720" y="4615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6491" name="Google Shape;6491;p87"/>
          <p:cNvSpPr/>
          <p:nvPr/>
        </p:nvSpPr>
        <p:spPr>
          <a:xfrm>
            <a:off x="1189818" y="5231885"/>
            <a:ext cx="506700" cy="6171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6492" name="Google Shape;6492;p87"/>
          <p:cNvSpPr/>
          <p:nvPr/>
        </p:nvSpPr>
        <p:spPr>
          <a:xfrm>
            <a:off x="1697552" y="5231910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6493" name="Google Shape;6493;p87"/>
          <p:cNvSpPr/>
          <p:nvPr/>
        </p:nvSpPr>
        <p:spPr>
          <a:xfrm>
            <a:off x="2205647" y="5231910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6494" name="Google Shape;6494;p87"/>
          <p:cNvSpPr/>
          <p:nvPr/>
        </p:nvSpPr>
        <p:spPr>
          <a:xfrm>
            <a:off x="2712406" y="5231885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6495" name="Google Shape;6495;p87"/>
          <p:cNvSpPr/>
          <p:nvPr/>
        </p:nvSpPr>
        <p:spPr>
          <a:xfrm>
            <a:off x="3220140" y="5231910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6496" name="Google Shape;6496;p87"/>
          <p:cNvSpPr/>
          <p:nvPr/>
        </p:nvSpPr>
        <p:spPr>
          <a:xfrm>
            <a:off x="3728235" y="5231910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6497" name="Google Shape;6497;p87"/>
          <p:cNvSpPr/>
          <p:nvPr/>
        </p:nvSpPr>
        <p:spPr>
          <a:xfrm>
            <a:off x="4231409" y="5231885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6498" name="Google Shape;6498;p87"/>
          <p:cNvSpPr/>
          <p:nvPr/>
        </p:nvSpPr>
        <p:spPr>
          <a:xfrm>
            <a:off x="4739143" y="5231910"/>
            <a:ext cx="506700" cy="617100"/>
          </a:xfrm>
          <a:prstGeom prst="rect">
            <a:avLst/>
          </a:prstGeom>
          <a:solidFill>
            <a:srgbClr val="4424B5">
              <a:alpha val="49800"/>
            </a:srgb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6499" name="Google Shape;6499;p87"/>
          <p:cNvSpPr/>
          <p:nvPr/>
        </p:nvSpPr>
        <p:spPr>
          <a:xfrm>
            <a:off x="5247238" y="5231910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6500" name="Google Shape;6500;p87"/>
          <p:cNvSpPr/>
          <p:nvPr/>
        </p:nvSpPr>
        <p:spPr>
          <a:xfrm>
            <a:off x="5756404" y="5231885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6501" name="Google Shape;6501;p87"/>
          <p:cNvSpPr/>
          <p:nvPr/>
        </p:nvSpPr>
        <p:spPr>
          <a:xfrm>
            <a:off x="6264138" y="5231910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6502" name="Google Shape;6502;p87"/>
          <p:cNvSpPr/>
          <p:nvPr/>
        </p:nvSpPr>
        <p:spPr>
          <a:xfrm>
            <a:off x="6772233" y="5231910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6503" name="Google Shape;6503;p87"/>
          <p:cNvSpPr/>
          <p:nvPr/>
        </p:nvSpPr>
        <p:spPr>
          <a:xfrm>
            <a:off x="7278992" y="5231885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6504" name="Google Shape;6504;p87"/>
          <p:cNvSpPr/>
          <p:nvPr/>
        </p:nvSpPr>
        <p:spPr>
          <a:xfrm>
            <a:off x="7786726" y="5231910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6505" name="Google Shape;6505;p87"/>
          <p:cNvSpPr/>
          <p:nvPr/>
        </p:nvSpPr>
        <p:spPr>
          <a:xfrm>
            <a:off x="8294821" y="5231910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6506" name="Google Shape;6506;p87"/>
          <p:cNvSpPr/>
          <p:nvPr/>
        </p:nvSpPr>
        <p:spPr>
          <a:xfrm>
            <a:off x="8797995" y="5231885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6507" name="Google Shape;6507;p87"/>
          <p:cNvSpPr/>
          <p:nvPr/>
        </p:nvSpPr>
        <p:spPr>
          <a:xfrm>
            <a:off x="9305729" y="5231910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6508" name="Google Shape;6508;p87"/>
          <p:cNvSpPr/>
          <p:nvPr/>
        </p:nvSpPr>
        <p:spPr>
          <a:xfrm>
            <a:off x="9813824" y="5231910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6509" name="Google Shape;6509;p87"/>
          <p:cNvSpPr/>
          <p:nvPr/>
        </p:nvSpPr>
        <p:spPr>
          <a:xfrm>
            <a:off x="10321885" y="5231885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6510" name="Google Shape;6510;p87"/>
          <p:cNvSpPr/>
          <p:nvPr/>
        </p:nvSpPr>
        <p:spPr>
          <a:xfrm>
            <a:off x="10829619" y="5231910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6511" name="Google Shape;6511;p87"/>
          <p:cNvSpPr/>
          <p:nvPr/>
        </p:nvSpPr>
        <p:spPr>
          <a:xfrm>
            <a:off x="11337714" y="5231910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grpSp>
        <p:nvGrpSpPr>
          <p:cNvPr id="6512" name="Google Shape;6512;p87"/>
          <p:cNvGrpSpPr/>
          <p:nvPr/>
        </p:nvGrpSpPr>
        <p:grpSpPr>
          <a:xfrm>
            <a:off x="1189800" y="4073821"/>
            <a:ext cx="467371" cy="467371"/>
            <a:chOff x="608800" y="2095000"/>
            <a:chExt cx="3364800" cy="3364800"/>
          </a:xfrm>
        </p:grpSpPr>
        <p:sp>
          <p:nvSpPr>
            <p:cNvPr id="6513" name="Google Shape;6513;p87"/>
            <p:cNvSpPr/>
            <p:nvPr/>
          </p:nvSpPr>
          <p:spPr>
            <a:xfrm>
              <a:off x="608800" y="2095000"/>
              <a:ext cx="3364800" cy="33648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4" name="Google Shape;6514;p87"/>
            <p:cNvSpPr/>
            <p:nvPr/>
          </p:nvSpPr>
          <p:spPr>
            <a:xfrm>
              <a:off x="812152" y="3455300"/>
              <a:ext cx="1117800" cy="11178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5" name="Google Shape;6515;p87"/>
            <p:cNvSpPr/>
            <p:nvPr/>
          </p:nvSpPr>
          <p:spPr>
            <a:xfrm>
              <a:off x="1065396" y="3840649"/>
              <a:ext cx="477600" cy="4779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6" name="Google Shape;6516;p87"/>
            <p:cNvSpPr/>
            <p:nvPr/>
          </p:nvSpPr>
          <p:spPr>
            <a:xfrm>
              <a:off x="1929800" y="2439558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7" name="Google Shape;6517;p87"/>
            <p:cNvSpPr/>
            <p:nvPr/>
          </p:nvSpPr>
          <p:spPr>
            <a:xfrm>
              <a:off x="3141850" y="3709383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8" name="Google Shape;6518;p87"/>
            <p:cNvSpPr/>
            <p:nvPr/>
          </p:nvSpPr>
          <p:spPr>
            <a:xfrm>
              <a:off x="2344050" y="4691283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9" name="Google Shape;6519;p87"/>
            <p:cNvSpPr/>
            <p:nvPr/>
          </p:nvSpPr>
          <p:spPr>
            <a:xfrm>
              <a:off x="2831545" y="3168653"/>
              <a:ext cx="279300" cy="2793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0" name="Google Shape;6520;p87"/>
            <p:cNvSpPr/>
            <p:nvPr/>
          </p:nvSpPr>
          <p:spPr>
            <a:xfrm>
              <a:off x="2417295" y="3813478"/>
              <a:ext cx="279300" cy="2793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1" name="Google Shape;6521;p87"/>
            <p:cNvSpPr/>
            <p:nvPr/>
          </p:nvSpPr>
          <p:spPr>
            <a:xfrm>
              <a:off x="2898335" y="2604252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2" name="Google Shape;6522;p87"/>
            <p:cNvSpPr/>
            <p:nvPr/>
          </p:nvSpPr>
          <p:spPr>
            <a:xfrm>
              <a:off x="1569185" y="4855977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3" name="Google Shape;6523;p87"/>
            <p:cNvSpPr/>
            <p:nvPr/>
          </p:nvSpPr>
          <p:spPr>
            <a:xfrm>
              <a:off x="1569185" y="2892177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24" name="Google Shape;6524;p87"/>
          <p:cNvGrpSpPr/>
          <p:nvPr/>
        </p:nvGrpSpPr>
        <p:grpSpPr>
          <a:xfrm>
            <a:off x="1191265" y="3463837"/>
            <a:ext cx="464436" cy="464436"/>
            <a:chOff x="3764048" y="2224021"/>
            <a:chExt cx="1508400" cy="1508400"/>
          </a:xfrm>
        </p:grpSpPr>
        <p:sp>
          <p:nvSpPr>
            <p:cNvPr id="6525" name="Google Shape;6525;p87"/>
            <p:cNvSpPr/>
            <p:nvPr/>
          </p:nvSpPr>
          <p:spPr>
            <a:xfrm>
              <a:off x="3764048" y="2224021"/>
              <a:ext cx="1508400" cy="15084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6" name="Google Shape;6526;p87"/>
            <p:cNvSpPr/>
            <p:nvPr/>
          </p:nvSpPr>
          <p:spPr>
            <a:xfrm>
              <a:off x="3855211" y="2833844"/>
              <a:ext cx="501000" cy="501000"/>
            </a:xfrm>
            <a:prstGeom prst="ellipse">
              <a:avLst/>
            </a:prstGeom>
            <a:solidFill>
              <a:srgbClr val="E69138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7" name="Google Shape;6527;p87"/>
            <p:cNvSpPr/>
            <p:nvPr/>
          </p:nvSpPr>
          <p:spPr>
            <a:xfrm>
              <a:off x="3968741" y="3006596"/>
              <a:ext cx="214200" cy="214200"/>
            </a:xfrm>
            <a:prstGeom prst="ellipse">
              <a:avLst/>
            </a:prstGeom>
            <a:solidFill>
              <a:srgbClr val="B45F0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8" name="Google Shape;6528;p87"/>
            <p:cNvSpPr/>
            <p:nvPr/>
          </p:nvSpPr>
          <p:spPr>
            <a:xfrm>
              <a:off x="4356253" y="2378487"/>
              <a:ext cx="218400" cy="218400"/>
            </a:xfrm>
            <a:prstGeom prst="ellipse">
              <a:avLst/>
            </a:prstGeom>
            <a:solidFill>
              <a:srgbClr val="93C47D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9" name="Google Shape;6529;p87"/>
            <p:cNvSpPr/>
            <p:nvPr/>
          </p:nvSpPr>
          <p:spPr>
            <a:xfrm>
              <a:off x="4899615" y="2947749"/>
              <a:ext cx="218400" cy="218400"/>
            </a:xfrm>
            <a:prstGeom prst="ellipse">
              <a:avLst/>
            </a:prstGeom>
            <a:solidFill>
              <a:srgbClr val="D5A6BD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0" name="Google Shape;6530;p87"/>
            <p:cNvSpPr/>
            <p:nvPr/>
          </p:nvSpPr>
          <p:spPr>
            <a:xfrm>
              <a:off x="4541961" y="3387935"/>
              <a:ext cx="218400" cy="218400"/>
            </a:xfrm>
            <a:prstGeom prst="ellipse">
              <a:avLst/>
            </a:prstGeom>
            <a:solidFill>
              <a:srgbClr val="6FA8DC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1" name="Google Shape;6531;p87"/>
            <p:cNvSpPr/>
            <p:nvPr/>
          </p:nvSpPr>
          <p:spPr>
            <a:xfrm>
              <a:off x="4760505" y="2705340"/>
              <a:ext cx="125100" cy="1251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2" name="Google Shape;6532;p87"/>
            <p:cNvSpPr/>
            <p:nvPr/>
          </p:nvSpPr>
          <p:spPr>
            <a:xfrm>
              <a:off x="4574797" y="2994415"/>
              <a:ext cx="125100" cy="1251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3" name="Google Shape;6533;p87"/>
            <p:cNvSpPr/>
            <p:nvPr/>
          </p:nvSpPr>
          <p:spPr>
            <a:xfrm>
              <a:off x="4790447" y="2452319"/>
              <a:ext cx="70800" cy="708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4" name="Google Shape;6534;p87"/>
            <p:cNvSpPr/>
            <p:nvPr/>
          </p:nvSpPr>
          <p:spPr>
            <a:xfrm>
              <a:off x="4194589" y="3461767"/>
              <a:ext cx="70800" cy="708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5" name="Google Shape;6535;p87"/>
            <p:cNvSpPr/>
            <p:nvPr/>
          </p:nvSpPr>
          <p:spPr>
            <a:xfrm>
              <a:off x="4194589" y="2581396"/>
              <a:ext cx="70800" cy="708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36" name="Google Shape;6536;p87"/>
          <p:cNvGrpSpPr/>
          <p:nvPr/>
        </p:nvGrpSpPr>
        <p:grpSpPr>
          <a:xfrm>
            <a:off x="1189800" y="5313871"/>
            <a:ext cx="467371" cy="467371"/>
            <a:chOff x="608800" y="2095000"/>
            <a:chExt cx="3364800" cy="3364800"/>
          </a:xfrm>
        </p:grpSpPr>
        <p:sp>
          <p:nvSpPr>
            <p:cNvPr id="6537" name="Google Shape;6537;p87"/>
            <p:cNvSpPr/>
            <p:nvPr/>
          </p:nvSpPr>
          <p:spPr>
            <a:xfrm>
              <a:off x="608800" y="2095000"/>
              <a:ext cx="3364800" cy="33648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8" name="Google Shape;6538;p87"/>
            <p:cNvSpPr/>
            <p:nvPr/>
          </p:nvSpPr>
          <p:spPr>
            <a:xfrm>
              <a:off x="812152" y="3455300"/>
              <a:ext cx="1117800" cy="11178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9" name="Google Shape;6539;p87"/>
            <p:cNvSpPr/>
            <p:nvPr/>
          </p:nvSpPr>
          <p:spPr>
            <a:xfrm>
              <a:off x="1065396" y="3840649"/>
              <a:ext cx="477600" cy="4779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0" name="Google Shape;6540;p87"/>
            <p:cNvSpPr/>
            <p:nvPr/>
          </p:nvSpPr>
          <p:spPr>
            <a:xfrm>
              <a:off x="1929800" y="2439558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1" name="Google Shape;6541;p87"/>
            <p:cNvSpPr/>
            <p:nvPr/>
          </p:nvSpPr>
          <p:spPr>
            <a:xfrm>
              <a:off x="3141850" y="3709383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2" name="Google Shape;6542;p87"/>
            <p:cNvSpPr/>
            <p:nvPr/>
          </p:nvSpPr>
          <p:spPr>
            <a:xfrm>
              <a:off x="2344050" y="4691283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3" name="Google Shape;6543;p87"/>
            <p:cNvSpPr/>
            <p:nvPr/>
          </p:nvSpPr>
          <p:spPr>
            <a:xfrm>
              <a:off x="2831545" y="3168653"/>
              <a:ext cx="279300" cy="2793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4" name="Google Shape;6544;p87"/>
            <p:cNvSpPr/>
            <p:nvPr/>
          </p:nvSpPr>
          <p:spPr>
            <a:xfrm>
              <a:off x="2417295" y="3813478"/>
              <a:ext cx="279300" cy="2793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5" name="Google Shape;6545;p87"/>
            <p:cNvSpPr/>
            <p:nvPr/>
          </p:nvSpPr>
          <p:spPr>
            <a:xfrm>
              <a:off x="2898335" y="2604252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6" name="Google Shape;6546;p87"/>
            <p:cNvSpPr/>
            <p:nvPr/>
          </p:nvSpPr>
          <p:spPr>
            <a:xfrm>
              <a:off x="1569185" y="4855977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7" name="Google Shape;6547;p87"/>
            <p:cNvSpPr/>
            <p:nvPr/>
          </p:nvSpPr>
          <p:spPr>
            <a:xfrm>
              <a:off x="1569185" y="2892177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48" name="Google Shape;6548;p87"/>
          <p:cNvGrpSpPr/>
          <p:nvPr/>
        </p:nvGrpSpPr>
        <p:grpSpPr>
          <a:xfrm>
            <a:off x="1191265" y="4703887"/>
            <a:ext cx="464436" cy="464436"/>
            <a:chOff x="3764048" y="2224021"/>
            <a:chExt cx="1508400" cy="1508400"/>
          </a:xfrm>
        </p:grpSpPr>
        <p:sp>
          <p:nvSpPr>
            <p:cNvPr id="6549" name="Google Shape;6549;p87"/>
            <p:cNvSpPr/>
            <p:nvPr/>
          </p:nvSpPr>
          <p:spPr>
            <a:xfrm>
              <a:off x="3764048" y="2224021"/>
              <a:ext cx="1508400" cy="15084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0" name="Google Shape;6550;p87"/>
            <p:cNvSpPr/>
            <p:nvPr/>
          </p:nvSpPr>
          <p:spPr>
            <a:xfrm>
              <a:off x="3855211" y="2833844"/>
              <a:ext cx="501000" cy="501000"/>
            </a:xfrm>
            <a:prstGeom prst="ellipse">
              <a:avLst/>
            </a:prstGeom>
            <a:solidFill>
              <a:srgbClr val="E69138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1" name="Google Shape;6551;p87"/>
            <p:cNvSpPr/>
            <p:nvPr/>
          </p:nvSpPr>
          <p:spPr>
            <a:xfrm>
              <a:off x="3968741" y="3006596"/>
              <a:ext cx="214200" cy="214200"/>
            </a:xfrm>
            <a:prstGeom prst="ellipse">
              <a:avLst/>
            </a:prstGeom>
            <a:solidFill>
              <a:srgbClr val="B45F0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2" name="Google Shape;6552;p87"/>
            <p:cNvSpPr/>
            <p:nvPr/>
          </p:nvSpPr>
          <p:spPr>
            <a:xfrm>
              <a:off x="4356253" y="2378487"/>
              <a:ext cx="218400" cy="218400"/>
            </a:xfrm>
            <a:prstGeom prst="ellipse">
              <a:avLst/>
            </a:prstGeom>
            <a:solidFill>
              <a:srgbClr val="93C47D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3" name="Google Shape;6553;p87"/>
            <p:cNvSpPr/>
            <p:nvPr/>
          </p:nvSpPr>
          <p:spPr>
            <a:xfrm>
              <a:off x="4899615" y="2947749"/>
              <a:ext cx="218400" cy="218400"/>
            </a:xfrm>
            <a:prstGeom prst="ellipse">
              <a:avLst/>
            </a:prstGeom>
            <a:solidFill>
              <a:srgbClr val="D5A6BD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4" name="Google Shape;6554;p87"/>
            <p:cNvSpPr/>
            <p:nvPr/>
          </p:nvSpPr>
          <p:spPr>
            <a:xfrm>
              <a:off x="4541961" y="3387935"/>
              <a:ext cx="218400" cy="218400"/>
            </a:xfrm>
            <a:prstGeom prst="ellipse">
              <a:avLst/>
            </a:prstGeom>
            <a:solidFill>
              <a:srgbClr val="6FA8DC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5" name="Google Shape;6555;p87"/>
            <p:cNvSpPr/>
            <p:nvPr/>
          </p:nvSpPr>
          <p:spPr>
            <a:xfrm>
              <a:off x="4760505" y="2705340"/>
              <a:ext cx="125100" cy="1251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6" name="Google Shape;6556;p87"/>
            <p:cNvSpPr/>
            <p:nvPr/>
          </p:nvSpPr>
          <p:spPr>
            <a:xfrm>
              <a:off x="4574797" y="2994415"/>
              <a:ext cx="125100" cy="1251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7" name="Google Shape;6557;p87"/>
            <p:cNvSpPr/>
            <p:nvPr/>
          </p:nvSpPr>
          <p:spPr>
            <a:xfrm>
              <a:off x="4790447" y="2452319"/>
              <a:ext cx="70800" cy="708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8" name="Google Shape;6558;p87"/>
            <p:cNvSpPr/>
            <p:nvPr/>
          </p:nvSpPr>
          <p:spPr>
            <a:xfrm>
              <a:off x="4194589" y="3461767"/>
              <a:ext cx="70800" cy="708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9" name="Google Shape;6559;p87"/>
            <p:cNvSpPr/>
            <p:nvPr/>
          </p:nvSpPr>
          <p:spPr>
            <a:xfrm>
              <a:off x="4194589" y="2581396"/>
              <a:ext cx="70800" cy="708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60" name="Google Shape;6560;p87"/>
          <p:cNvGrpSpPr/>
          <p:nvPr/>
        </p:nvGrpSpPr>
        <p:grpSpPr>
          <a:xfrm>
            <a:off x="2734028" y="4075287"/>
            <a:ext cx="464436" cy="464436"/>
            <a:chOff x="3764048" y="2224021"/>
            <a:chExt cx="1508400" cy="1508400"/>
          </a:xfrm>
        </p:grpSpPr>
        <p:sp>
          <p:nvSpPr>
            <p:cNvPr id="6561" name="Google Shape;6561;p87"/>
            <p:cNvSpPr/>
            <p:nvPr/>
          </p:nvSpPr>
          <p:spPr>
            <a:xfrm>
              <a:off x="3764048" y="2224021"/>
              <a:ext cx="1508400" cy="15084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2" name="Google Shape;6562;p87"/>
            <p:cNvSpPr/>
            <p:nvPr/>
          </p:nvSpPr>
          <p:spPr>
            <a:xfrm>
              <a:off x="3855211" y="2833844"/>
              <a:ext cx="501000" cy="501000"/>
            </a:xfrm>
            <a:prstGeom prst="ellipse">
              <a:avLst/>
            </a:prstGeom>
            <a:solidFill>
              <a:srgbClr val="E69138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3" name="Google Shape;6563;p87"/>
            <p:cNvSpPr/>
            <p:nvPr/>
          </p:nvSpPr>
          <p:spPr>
            <a:xfrm>
              <a:off x="3968741" y="3006596"/>
              <a:ext cx="214200" cy="214200"/>
            </a:xfrm>
            <a:prstGeom prst="ellipse">
              <a:avLst/>
            </a:prstGeom>
            <a:solidFill>
              <a:srgbClr val="B45F0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4" name="Google Shape;6564;p87"/>
            <p:cNvSpPr/>
            <p:nvPr/>
          </p:nvSpPr>
          <p:spPr>
            <a:xfrm>
              <a:off x="4356253" y="2378487"/>
              <a:ext cx="218400" cy="218400"/>
            </a:xfrm>
            <a:prstGeom prst="ellipse">
              <a:avLst/>
            </a:prstGeom>
            <a:solidFill>
              <a:srgbClr val="93C47D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5" name="Google Shape;6565;p87"/>
            <p:cNvSpPr/>
            <p:nvPr/>
          </p:nvSpPr>
          <p:spPr>
            <a:xfrm>
              <a:off x="4899615" y="2947749"/>
              <a:ext cx="218400" cy="218400"/>
            </a:xfrm>
            <a:prstGeom prst="ellipse">
              <a:avLst/>
            </a:prstGeom>
            <a:solidFill>
              <a:srgbClr val="D5A6BD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6" name="Google Shape;6566;p87"/>
            <p:cNvSpPr/>
            <p:nvPr/>
          </p:nvSpPr>
          <p:spPr>
            <a:xfrm>
              <a:off x="4541961" y="3387935"/>
              <a:ext cx="218400" cy="218400"/>
            </a:xfrm>
            <a:prstGeom prst="ellipse">
              <a:avLst/>
            </a:prstGeom>
            <a:solidFill>
              <a:srgbClr val="6FA8DC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7" name="Google Shape;6567;p87"/>
            <p:cNvSpPr/>
            <p:nvPr/>
          </p:nvSpPr>
          <p:spPr>
            <a:xfrm>
              <a:off x="4760505" y="2705340"/>
              <a:ext cx="125100" cy="1251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8" name="Google Shape;6568;p87"/>
            <p:cNvSpPr/>
            <p:nvPr/>
          </p:nvSpPr>
          <p:spPr>
            <a:xfrm>
              <a:off x="4574797" y="2994415"/>
              <a:ext cx="125100" cy="1251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9" name="Google Shape;6569;p87"/>
            <p:cNvSpPr/>
            <p:nvPr/>
          </p:nvSpPr>
          <p:spPr>
            <a:xfrm>
              <a:off x="4790447" y="2452319"/>
              <a:ext cx="70800" cy="708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0" name="Google Shape;6570;p87"/>
            <p:cNvSpPr/>
            <p:nvPr/>
          </p:nvSpPr>
          <p:spPr>
            <a:xfrm>
              <a:off x="4194589" y="3461767"/>
              <a:ext cx="70800" cy="708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1" name="Google Shape;6571;p87"/>
            <p:cNvSpPr/>
            <p:nvPr/>
          </p:nvSpPr>
          <p:spPr>
            <a:xfrm>
              <a:off x="4194589" y="2581396"/>
              <a:ext cx="70800" cy="708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72" name="Google Shape;6572;p87"/>
          <p:cNvGrpSpPr/>
          <p:nvPr/>
        </p:nvGrpSpPr>
        <p:grpSpPr>
          <a:xfrm>
            <a:off x="2732563" y="5308821"/>
            <a:ext cx="467371" cy="467371"/>
            <a:chOff x="608800" y="2095000"/>
            <a:chExt cx="3364800" cy="3364800"/>
          </a:xfrm>
        </p:grpSpPr>
        <p:sp>
          <p:nvSpPr>
            <p:cNvPr id="6573" name="Google Shape;6573;p87"/>
            <p:cNvSpPr/>
            <p:nvPr/>
          </p:nvSpPr>
          <p:spPr>
            <a:xfrm>
              <a:off x="608800" y="2095000"/>
              <a:ext cx="3364800" cy="33648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4" name="Google Shape;6574;p87"/>
            <p:cNvSpPr/>
            <p:nvPr/>
          </p:nvSpPr>
          <p:spPr>
            <a:xfrm>
              <a:off x="812152" y="3455300"/>
              <a:ext cx="1117800" cy="11178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5" name="Google Shape;6575;p87"/>
            <p:cNvSpPr/>
            <p:nvPr/>
          </p:nvSpPr>
          <p:spPr>
            <a:xfrm>
              <a:off x="1065396" y="3840649"/>
              <a:ext cx="477600" cy="4779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6" name="Google Shape;6576;p87"/>
            <p:cNvSpPr/>
            <p:nvPr/>
          </p:nvSpPr>
          <p:spPr>
            <a:xfrm>
              <a:off x="1929800" y="2439558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7" name="Google Shape;6577;p87"/>
            <p:cNvSpPr/>
            <p:nvPr/>
          </p:nvSpPr>
          <p:spPr>
            <a:xfrm>
              <a:off x="3141850" y="3709383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8" name="Google Shape;6578;p87"/>
            <p:cNvSpPr/>
            <p:nvPr/>
          </p:nvSpPr>
          <p:spPr>
            <a:xfrm>
              <a:off x="2344050" y="4691283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9" name="Google Shape;6579;p87"/>
            <p:cNvSpPr/>
            <p:nvPr/>
          </p:nvSpPr>
          <p:spPr>
            <a:xfrm>
              <a:off x="2831545" y="3168653"/>
              <a:ext cx="279300" cy="2793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0" name="Google Shape;6580;p87"/>
            <p:cNvSpPr/>
            <p:nvPr/>
          </p:nvSpPr>
          <p:spPr>
            <a:xfrm>
              <a:off x="2417295" y="3813478"/>
              <a:ext cx="279300" cy="2793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1" name="Google Shape;6581;p87"/>
            <p:cNvSpPr/>
            <p:nvPr/>
          </p:nvSpPr>
          <p:spPr>
            <a:xfrm>
              <a:off x="2898335" y="2604252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2" name="Google Shape;6582;p87"/>
            <p:cNvSpPr/>
            <p:nvPr/>
          </p:nvSpPr>
          <p:spPr>
            <a:xfrm>
              <a:off x="1569185" y="4855977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3" name="Google Shape;6583;p87"/>
            <p:cNvSpPr/>
            <p:nvPr/>
          </p:nvSpPr>
          <p:spPr>
            <a:xfrm>
              <a:off x="1569185" y="2892177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84" name="Google Shape;6584;p87"/>
          <p:cNvGrpSpPr/>
          <p:nvPr/>
        </p:nvGrpSpPr>
        <p:grpSpPr>
          <a:xfrm>
            <a:off x="4255828" y="4073300"/>
            <a:ext cx="464436" cy="464436"/>
            <a:chOff x="3764048" y="2224021"/>
            <a:chExt cx="1508400" cy="1508400"/>
          </a:xfrm>
        </p:grpSpPr>
        <p:sp>
          <p:nvSpPr>
            <p:cNvPr id="6585" name="Google Shape;6585;p87"/>
            <p:cNvSpPr/>
            <p:nvPr/>
          </p:nvSpPr>
          <p:spPr>
            <a:xfrm>
              <a:off x="3764048" y="2224021"/>
              <a:ext cx="1508400" cy="15084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6" name="Google Shape;6586;p87"/>
            <p:cNvSpPr/>
            <p:nvPr/>
          </p:nvSpPr>
          <p:spPr>
            <a:xfrm>
              <a:off x="3855211" y="2833844"/>
              <a:ext cx="501000" cy="501000"/>
            </a:xfrm>
            <a:prstGeom prst="ellipse">
              <a:avLst/>
            </a:prstGeom>
            <a:solidFill>
              <a:srgbClr val="E69138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7" name="Google Shape;6587;p87"/>
            <p:cNvSpPr/>
            <p:nvPr/>
          </p:nvSpPr>
          <p:spPr>
            <a:xfrm>
              <a:off x="3968741" y="3006596"/>
              <a:ext cx="214200" cy="214200"/>
            </a:xfrm>
            <a:prstGeom prst="ellipse">
              <a:avLst/>
            </a:prstGeom>
            <a:solidFill>
              <a:srgbClr val="B45F0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8" name="Google Shape;6588;p87"/>
            <p:cNvSpPr/>
            <p:nvPr/>
          </p:nvSpPr>
          <p:spPr>
            <a:xfrm>
              <a:off x="4356253" y="2378487"/>
              <a:ext cx="218400" cy="218400"/>
            </a:xfrm>
            <a:prstGeom prst="ellipse">
              <a:avLst/>
            </a:prstGeom>
            <a:solidFill>
              <a:srgbClr val="93C47D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9" name="Google Shape;6589;p87"/>
            <p:cNvSpPr/>
            <p:nvPr/>
          </p:nvSpPr>
          <p:spPr>
            <a:xfrm>
              <a:off x="4899615" y="2947749"/>
              <a:ext cx="218400" cy="218400"/>
            </a:xfrm>
            <a:prstGeom prst="ellipse">
              <a:avLst/>
            </a:prstGeom>
            <a:solidFill>
              <a:srgbClr val="D5A6BD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0" name="Google Shape;6590;p87"/>
            <p:cNvSpPr/>
            <p:nvPr/>
          </p:nvSpPr>
          <p:spPr>
            <a:xfrm>
              <a:off x="4541961" y="3387935"/>
              <a:ext cx="218400" cy="218400"/>
            </a:xfrm>
            <a:prstGeom prst="ellipse">
              <a:avLst/>
            </a:prstGeom>
            <a:solidFill>
              <a:srgbClr val="6FA8DC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1" name="Google Shape;6591;p87"/>
            <p:cNvSpPr/>
            <p:nvPr/>
          </p:nvSpPr>
          <p:spPr>
            <a:xfrm>
              <a:off x="4760505" y="2705340"/>
              <a:ext cx="125100" cy="1251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2" name="Google Shape;6592;p87"/>
            <p:cNvSpPr/>
            <p:nvPr/>
          </p:nvSpPr>
          <p:spPr>
            <a:xfrm>
              <a:off x="4574797" y="2994415"/>
              <a:ext cx="125100" cy="1251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3" name="Google Shape;6593;p87"/>
            <p:cNvSpPr/>
            <p:nvPr/>
          </p:nvSpPr>
          <p:spPr>
            <a:xfrm>
              <a:off x="4790447" y="2452319"/>
              <a:ext cx="70800" cy="708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4" name="Google Shape;6594;p87"/>
            <p:cNvSpPr/>
            <p:nvPr/>
          </p:nvSpPr>
          <p:spPr>
            <a:xfrm>
              <a:off x="4194589" y="3461767"/>
              <a:ext cx="70800" cy="708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5" name="Google Shape;6595;p87"/>
            <p:cNvSpPr/>
            <p:nvPr/>
          </p:nvSpPr>
          <p:spPr>
            <a:xfrm>
              <a:off x="4194589" y="2581396"/>
              <a:ext cx="70800" cy="708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96" name="Google Shape;6596;p87"/>
          <p:cNvGrpSpPr/>
          <p:nvPr/>
        </p:nvGrpSpPr>
        <p:grpSpPr>
          <a:xfrm>
            <a:off x="4254363" y="5306833"/>
            <a:ext cx="467371" cy="467371"/>
            <a:chOff x="608800" y="2095000"/>
            <a:chExt cx="3364800" cy="3364800"/>
          </a:xfrm>
        </p:grpSpPr>
        <p:sp>
          <p:nvSpPr>
            <p:cNvPr id="6597" name="Google Shape;6597;p87"/>
            <p:cNvSpPr/>
            <p:nvPr/>
          </p:nvSpPr>
          <p:spPr>
            <a:xfrm>
              <a:off x="608800" y="2095000"/>
              <a:ext cx="3364800" cy="33648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8" name="Google Shape;6598;p87"/>
            <p:cNvSpPr/>
            <p:nvPr/>
          </p:nvSpPr>
          <p:spPr>
            <a:xfrm>
              <a:off x="812152" y="3455300"/>
              <a:ext cx="1117800" cy="11178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9" name="Google Shape;6599;p87"/>
            <p:cNvSpPr/>
            <p:nvPr/>
          </p:nvSpPr>
          <p:spPr>
            <a:xfrm>
              <a:off x="1065396" y="3840649"/>
              <a:ext cx="477600" cy="4779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0" name="Google Shape;6600;p87"/>
            <p:cNvSpPr/>
            <p:nvPr/>
          </p:nvSpPr>
          <p:spPr>
            <a:xfrm>
              <a:off x="1929800" y="2439558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1" name="Google Shape;6601;p87"/>
            <p:cNvSpPr/>
            <p:nvPr/>
          </p:nvSpPr>
          <p:spPr>
            <a:xfrm>
              <a:off x="3141850" y="3709383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2" name="Google Shape;6602;p87"/>
            <p:cNvSpPr/>
            <p:nvPr/>
          </p:nvSpPr>
          <p:spPr>
            <a:xfrm>
              <a:off x="2344050" y="4691283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3" name="Google Shape;6603;p87"/>
            <p:cNvSpPr/>
            <p:nvPr/>
          </p:nvSpPr>
          <p:spPr>
            <a:xfrm>
              <a:off x="2831545" y="3168653"/>
              <a:ext cx="279300" cy="2793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4" name="Google Shape;6604;p87"/>
            <p:cNvSpPr/>
            <p:nvPr/>
          </p:nvSpPr>
          <p:spPr>
            <a:xfrm>
              <a:off x="2417295" y="3813478"/>
              <a:ext cx="279300" cy="2793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5" name="Google Shape;6605;p87"/>
            <p:cNvSpPr/>
            <p:nvPr/>
          </p:nvSpPr>
          <p:spPr>
            <a:xfrm>
              <a:off x="2898335" y="2604252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6" name="Google Shape;6606;p87"/>
            <p:cNvSpPr/>
            <p:nvPr/>
          </p:nvSpPr>
          <p:spPr>
            <a:xfrm>
              <a:off x="1569185" y="4855977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7" name="Google Shape;6607;p87"/>
            <p:cNvSpPr/>
            <p:nvPr/>
          </p:nvSpPr>
          <p:spPr>
            <a:xfrm>
              <a:off x="1569185" y="2892177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08" name="Google Shape;6608;p87"/>
          <p:cNvGrpSpPr/>
          <p:nvPr/>
        </p:nvGrpSpPr>
        <p:grpSpPr>
          <a:xfrm>
            <a:off x="4762988" y="3453633"/>
            <a:ext cx="467371" cy="467371"/>
            <a:chOff x="608800" y="2095000"/>
            <a:chExt cx="3364800" cy="3364800"/>
          </a:xfrm>
        </p:grpSpPr>
        <p:sp>
          <p:nvSpPr>
            <p:cNvPr id="6609" name="Google Shape;6609;p87"/>
            <p:cNvSpPr/>
            <p:nvPr/>
          </p:nvSpPr>
          <p:spPr>
            <a:xfrm>
              <a:off x="608800" y="2095000"/>
              <a:ext cx="3364800" cy="33648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0" name="Google Shape;6610;p87"/>
            <p:cNvSpPr/>
            <p:nvPr/>
          </p:nvSpPr>
          <p:spPr>
            <a:xfrm>
              <a:off x="812152" y="3455300"/>
              <a:ext cx="1117800" cy="11178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1" name="Google Shape;6611;p87"/>
            <p:cNvSpPr/>
            <p:nvPr/>
          </p:nvSpPr>
          <p:spPr>
            <a:xfrm>
              <a:off x="1065396" y="3840649"/>
              <a:ext cx="477600" cy="4779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2" name="Google Shape;6612;p87"/>
            <p:cNvSpPr/>
            <p:nvPr/>
          </p:nvSpPr>
          <p:spPr>
            <a:xfrm>
              <a:off x="1929800" y="2439558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3" name="Google Shape;6613;p87"/>
            <p:cNvSpPr/>
            <p:nvPr/>
          </p:nvSpPr>
          <p:spPr>
            <a:xfrm>
              <a:off x="3141850" y="3709383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4" name="Google Shape;6614;p87"/>
            <p:cNvSpPr/>
            <p:nvPr/>
          </p:nvSpPr>
          <p:spPr>
            <a:xfrm>
              <a:off x="2344050" y="4691283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5" name="Google Shape;6615;p87"/>
            <p:cNvSpPr/>
            <p:nvPr/>
          </p:nvSpPr>
          <p:spPr>
            <a:xfrm>
              <a:off x="2831545" y="3168653"/>
              <a:ext cx="279300" cy="2793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6" name="Google Shape;6616;p87"/>
            <p:cNvSpPr/>
            <p:nvPr/>
          </p:nvSpPr>
          <p:spPr>
            <a:xfrm>
              <a:off x="2417295" y="3813478"/>
              <a:ext cx="279300" cy="2793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7" name="Google Shape;6617;p87"/>
            <p:cNvSpPr/>
            <p:nvPr/>
          </p:nvSpPr>
          <p:spPr>
            <a:xfrm>
              <a:off x="2898335" y="2604252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8" name="Google Shape;6618;p87"/>
            <p:cNvSpPr/>
            <p:nvPr/>
          </p:nvSpPr>
          <p:spPr>
            <a:xfrm>
              <a:off x="1569185" y="4855977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9" name="Google Shape;6619;p87"/>
            <p:cNvSpPr/>
            <p:nvPr/>
          </p:nvSpPr>
          <p:spPr>
            <a:xfrm>
              <a:off x="1569185" y="2892177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20" name="Google Shape;6620;p87"/>
          <p:cNvGrpSpPr/>
          <p:nvPr/>
        </p:nvGrpSpPr>
        <p:grpSpPr>
          <a:xfrm>
            <a:off x="4762988" y="4693683"/>
            <a:ext cx="467371" cy="467371"/>
            <a:chOff x="608800" y="2095000"/>
            <a:chExt cx="3364800" cy="3364800"/>
          </a:xfrm>
        </p:grpSpPr>
        <p:sp>
          <p:nvSpPr>
            <p:cNvPr id="6621" name="Google Shape;6621;p87"/>
            <p:cNvSpPr/>
            <p:nvPr/>
          </p:nvSpPr>
          <p:spPr>
            <a:xfrm>
              <a:off x="608800" y="2095000"/>
              <a:ext cx="3364800" cy="33648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2" name="Google Shape;6622;p87"/>
            <p:cNvSpPr/>
            <p:nvPr/>
          </p:nvSpPr>
          <p:spPr>
            <a:xfrm>
              <a:off x="812152" y="3455300"/>
              <a:ext cx="1117800" cy="11178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3" name="Google Shape;6623;p87"/>
            <p:cNvSpPr/>
            <p:nvPr/>
          </p:nvSpPr>
          <p:spPr>
            <a:xfrm>
              <a:off x="1065396" y="3840649"/>
              <a:ext cx="477600" cy="4779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4" name="Google Shape;6624;p87"/>
            <p:cNvSpPr/>
            <p:nvPr/>
          </p:nvSpPr>
          <p:spPr>
            <a:xfrm>
              <a:off x="1929800" y="2439558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5" name="Google Shape;6625;p87"/>
            <p:cNvSpPr/>
            <p:nvPr/>
          </p:nvSpPr>
          <p:spPr>
            <a:xfrm>
              <a:off x="3141850" y="3709383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6" name="Google Shape;6626;p87"/>
            <p:cNvSpPr/>
            <p:nvPr/>
          </p:nvSpPr>
          <p:spPr>
            <a:xfrm>
              <a:off x="2344050" y="4691283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7" name="Google Shape;6627;p87"/>
            <p:cNvSpPr/>
            <p:nvPr/>
          </p:nvSpPr>
          <p:spPr>
            <a:xfrm>
              <a:off x="2831545" y="3168653"/>
              <a:ext cx="279300" cy="2793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8" name="Google Shape;6628;p87"/>
            <p:cNvSpPr/>
            <p:nvPr/>
          </p:nvSpPr>
          <p:spPr>
            <a:xfrm>
              <a:off x="2417295" y="3813478"/>
              <a:ext cx="279300" cy="2793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9" name="Google Shape;6629;p87"/>
            <p:cNvSpPr/>
            <p:nvPr/>
          </p:nvSpPr>
          <p:spPr>
            <a:xfrm>
              <a:off x="2898335" y="2604252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0" name="Google Shape;6630;p87"/>
            <p:cNvSpPr/>
            <p:nvPr/>
          </p:nvSpPr>
          <p:spPr>
            <a:xfrm>
              <a:off x="1569185" y="4855977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1" name="Google Shape;6631;p87"/>
            <p:cNvSpPr/>
            <p:nvPr/>
          </p:nvSpPr>
          <p:spPr>
            <a:xfrm>
              <a:off x="1569185" y="2892177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7" name="Google Shape;6637;p88"/>
          <p:cNvSpPr/>
          <p:nvPr/>
        </p:nvSpPr>
        <p:spPr>
          <a:xfrm>
            <a:off x="1190456" y="2765674"/>
            <a:ext cx="506700" cy="6171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6638" name="Google Shape;6638;p88"/>
          <p:cNvSpPr/>
          <p:nvPr/>
        </p:nvSpPr>
        <p:spPr>
          <a:xfrm>
            <a:off x="1698190" y="2765699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6639" name="Google Shape;6639;p88"/>
          <p:cNvSpPr/>
          <p:nvPr/>
        </p:nvSpPr>
        <p:spPr>
          <a:xfrm>
            <a:off x="1191325" y="2355699"/>
            <a:ext cx="506700" cy="410100"/>
          </a:xfrm>
          <a:prstGeom prst="rect">
            <a:avLst/>
          </a:prstGeom>
          <a:solidFill>
            <a:srgbClr val="2F2F2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0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640" name="Google Shape;6640;p88"/>
          <p:cNvSpPr/>
          <p:nvPr/>
        </p:nvSpPr>
        <p:spPr>
          <a:xfrm>
            <a:off x="1698301" y="2355699"/>
            <a:ext cx="506700" cy="410100"/>
          </a:xfrm>
          <a:prstGeom prst="rect">
            <a:avLst/>
          </a:prstGeom>
          <a:solidFill>
            <a:srgbClr val="2F2F2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10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641" name="Google Shape;6641;p88"/>
          <p:cNvSpPr/>
          <p:nvPr/>
        </p:nvSpPr>
        <p:spPr>
          <a:xfrm>
            <a:off x="2205277" y="2355699"/>
            <a:ext cx="506700" cy="410100"/>
          </a:xfrm>
          <a:prstGeom prst="rect">
            <a:avLst/>
          </a:prstGeom>
          <a:solidFill>
            <a:srgbClr val="2F2F2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20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642" name="Google Shape;6642;p88"/>
          <p:cNvSpPr/>
          <p:nvPr/>
        </p:nvSpPr>
        <p:spPr>
          <a:xfrm>
            <a:off x="2713252" y="2355699"/>
            <a:ext cx="506700" cy="410100"/>
          </a:xfrm>
          <a:prstGeom prst="rect">
            <a:avLst/>
          </a:prstGeom>
          <a:solidFill>
            <a:srgbClr val="3D3D3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30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643" name="Google Shape;6643;p88"/>
          <p:cNvSpPr/>
          <p:nvPr/>
        </p:nvSpPr>
        <p:spPr>
          <a:xfrm>
            <a:off x="3220229" y="2355699"/>
            <a:ext cx="506700" cy="410100"/>
          </a:xfrm>
          <a:prstGeom prst="rect">
            <a:avLst/>
          </a:prstGeom>
          <a:solidFill>
            <a:srgbClr val="3D3D3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40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644" name="Google Shape;6644;p88"/>
          <p:cNvSpPr/>
          <p:nvPr/>
        </p:nvSpPr>
        <p:spPr>
          <a:xfrm>
            <a:off x="3727205" y="2355699"/>
            <a:ext cx="506700" cy="410100"/>
          </a:xfrm>
          <a:prstGeom prst="rect">
            <a:avLst/>
          </a:prstGeom>
          <a:solidFill>
            <a:srgbClr val="3D3D3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50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645" name="Google Shape;6645;p88"/>
          <p:cNvSpPr/>
          <p:nvPr/>
        </p:nvSpPr>
        <p:spPr>
          <a:xfrm>
            <a:off x="2206285" y="2765699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6646" name="Google Shape;6646;p88"/>
          <p:cNvSpPr/>
          <p:nvPr/>
        </p:nvSpPr>
        <p:spPr>
          <a:xfrm>
            <a:off x="1692187" y="1945600"/>
            <a:ext cx="5073300" cy="410100"/>
          </a:xfrm>
          <a:prstGeom prst="rect">
            <a:avLst/>
          </a:prstGeom>
          <a:solidFill>
            <a:srgbClr val="464646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 dirty="0" err="1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Roboto"/>
                <a:sym typeface="Roboto"/>
              </a:rPr>
              <a:t>週期</a:t>
            </a:r>
            <a:r>
              <a:rPr lang="en-US" sz="13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1</a:t>
            </a:r>
            <a:endParaRPr sz="1300" b="1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647" name="Google Shape;6647;p88"/>
          <p:cNvSpPr/>
          <p:nvPr/>
        </p:nvSpPr>
        <p:spPr>
          <a:xfrm>
            <a:off x="4235461" y="2355699"/>
            <a:ext cx="506700" cy="410100"/>
          </a:xfrm>
          <a:prstGeom prst="rect">
            <a:avLst/>
          </a:prstGeom>
          <a:solidFill>
            <a:srgbClr val="464646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60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648" name="Google Shape;6648;p88"/>
          <p:cNvSpPr/>
          <p:nvPr/>
        </p:nvSpPr>
        <p:spPr>
          <a:xfrm>
            <a:off x="4742437" y="2356199"/>
            <a:ext cx="506700" cy="410100"/>
          </a:xfrm>
          <a:prstGeom prst="rect">
            <a:avLst/>
          </a:prstGeom>
          <a:solidFill>
            <a:srgbClr val="464646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70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649" name="Google Shape;6649;p88"/>
          <p:cNvSpPr/>
          <p:nvPr/>
        </p:nvSpPr>
        <p:spPr>
          <a:xfrm>
            <a:off x="5249414" y="2355699"/>
            <a:ext cx="506700" cy="410100"/>
          </a:xfrm>
          <a:prstGeom prst="rect">
            <a:avLst/>
          </a:prstGeom>
          <a:solidFill>
            <a:srgbClr val="464646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80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650" name="Google Shape;6650;p88"/>
          <p:cNvSpPr/>
          <p:nvPr/>
        </p:nvSpPr>
        <p:spPr>
          <a:xfrm>
            <a:off x="5756789" y="2356199"/>
            <a:ext cx="506700" cy="410100"/>
          </a:xfrm>
          <a:prstGeom prst="rect">
            <a:avLst/>
          </a:prstGeom>
          <a:solidFill>
            <a:srgbClr val="505050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90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651" name="Google Shape;6651;p88"/>
          <p:cNvSpPr/>
          <p:nvPr/>
        </p:nvSpPr>
        <p:spPr>
          <a:xfrm>
            <a:off x="6263765" y="2355699"/>
            <a:ext cx="506700" cy="410100"/>
          </a:xfrm>
          <a:prstGeom prst="rect">
            <a:avLst/>
          </a:prstGeom>
          <a:solidFill>
            <a:srgbClr val="505050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100</a:t>
            </a:r>
            <a:endParaRPr sz="12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652" name="Google Shape;6652;p88"/>
          <p:cNvSpPr/>
          <p:nvPr/>
        </p:nvSpPr>
        <p:spPr>
          <a:xfrm>
            <a:off x="6770742" y="2355699"/>
            <a:ext cx="506700" cy="410100"/>
          </a:xfrm>
          <a:prstGeom prst="rect">
            <a:avLst/>
          </a:prstGeom>
          <a:solidFill>
            <a:srgbClr val="505050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110</a:t>
            </a:r>
            <a:endParaRPr sz="12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653" name="Google Shape;6653;p88"/>
          <p:cNvSpPr/>
          <p:nvPr/>
        </p:nvSpPr>
        <p:spPr>
          <a:xfrm>
            <a:off x="346575" y="3382034"/>
            <a:ext cx="846300" cy="617100"/>
          </a:xfrm>
          <a:prstGeom prst="rect">
            <a:avLst/>
          </a:prstGeom>
          <a:solidFill>
            <a:srgbClr val="2F2F2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Cell 1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70 ms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654" name="Google Shape;6654;p88"/>
          <p:cNvSpPr/>
          <p:nvPr/>
        </p:nvSpPr>
        <p:spPr>
          <a:xfrm>
            <a:off x="346575" y="3998729"/>
            <a:ext cx="846300" cy="617100"/>
          </a:xfrm>
          <a:prstGeom prst="rect">
            <a:avLst/>
          </a:prstGeom>
          <a:solidFill>
            <a:srgbClr val="3D3D3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Cell 2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30 ms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655" name="Google Shape;6655;p88"/>
          <p:cNvSpPr/>
          <p:nvPr/>
        </p:nvSpPr>
        <p:spPr>
          <a:xfrm>
            <a:off x="346575" y="4615200"/>
            <a:ext cx="846300" cy="617100"/>
          </a:xfrm>
          <a:prstGeom prst="rect">
            <a:avLst/>
          </a:prstGeom>
          <a:solidFill>
            <a:srgbClr val="41414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Cell 3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70 ms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656" name="Google Shape;6656;p88"/>
          <p:cNvSpPr/>
          <p:nvPr/>
        </p:nvSpPr>
        <p:spPr>
          <a:xfrm>
            <a:off x="346575" y="5231873"/>
            <a:ext cx="846300" cy="617100"/>
          </a:xfrm>
          <a:prstGeom prst="rect">
            <a:avLst/>
          </a:prstGeom>
          <a:solidFill>
            <a:srgbClr val="41414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Cell 4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30 ms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657" name="Google Shape;6657;p88"/>
          <p:cNvSpPr/>
          <p:nvPr/>
        </p:nvSpPr>
        <p:spPr>
          <a:xfrm>
            <a:off x="346580" y="2355574"/>
            <a:ext cx="846300" cy="1027200"/>
          </a:xfrm>
          <a:prstGeom prst="rect">
            <a:avLst/>
          </a:prstGeom>
          <a:solidFill>
            <a:srgbClr val="2F2F2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Map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100 ms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658" name="Google Shape;6658;p88"/>
          <p:cNvSpPr/>
          <p:nvPr/>
        </p:nvSpPr>
        <p:spPr>
          <a:xfrm>
            <a:off x="7278995" y="2355699"/>
            <a:ext cx="506700" cy="410100"/>
          </a:xfrm>
          <a:prstGeom prst="rect">
            <a:avLst/>
          </a:prstGeom>
          <a:solidFill>
            <a:srgbClr val="2F2F2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120</a:t>
            </a:r>
            <a:endParaRPr sz="12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659" name="Google Shape;6659;p88"/>
          <p:cNvSpPr/>
          <p:nvPr/>
        </p:nvSpPr>
        <p:spPr>
          <a:xfrm>
            <a:off x="7785972" y="2355699"/>
            <a:ext cx="506700" cy="410100"/>
          </a:xfrm>
          <a:prstGeom prst="rect">
            <a:avLst/>
          </a:prstGeom>
          <a:solidFill>
            <a:srgbClr val="2F2F2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130</a:t>
            </a:r>
            <a:endParaRPr sz="12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660" name="Google Shape;6660;p88"/>
          <p:cNvSpPr/>
          <p:nvPr/>
        </p:nvSpPr>
        <p:spPr>
          <a:xfrm>
            <a:off x="8292948" y="2355699"/>
            <a:ext cx="506700" cy="410100"/>
          </a:xfrm>
          <a:prstGeom prst="rect">
            <a:avLst/>
          </a:prstGeom>
          <a:solidFill>
            <a:srgbClr val="2F2F2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140</a:t>
            </a:r>
            <a:endParaRPr sz="12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661" name="Google Shape;6661;p88"/>
          <p:cNvSpPr/>
          <p:nvPr/>
        </p:nvSpPr>
        <p:spPr>
          <a:xfrm>
            <a:off x="6781252" y="1945600"/>
            <a:ext cx="5062200" cy="410100"/>
          </a:xfrm>
          <a:prstGeom prst="rect">
            <a:avLst/>
          </a:prstGeom>
          <a:solidFill>
            <a:srgbClr val="3D3D3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 dirty="0" err="1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Roboto"/>
                <a:sym typeface="Roboto"/>
              </a:rPr>
              <a:t>週期</a:t>
            </a:r>
            <a:r>
              <a:rPr lang="en-US" sz="13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2</a:t>
            </a:r>
            <a:endParaRPr sz="1300" b="1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662" name="Google Shape;6662;p88"/>
          <p:cNvSpPr/>
          <p:nvPr/>
        </p:nvSpPr>
        <p:spPr>
          <a:xfrm>
            <a:off x="8801202" y="2355699"/>
            <a:ext cx="506700" cy="410100"/>
          </a:xfrm>
          <a:prstGeom prst="rect">
            <a:avLst/>
          </a:prstGeom>
          <a:solidFill>
            <a:srgbClr val="3D3D3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150</a:t>
            </a:r>
            <a:endParaRPr sz="12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663" name="Google Shape;6663;p88"/>
          <p:cNvSpPr/>
          <p:nvPr/>
        </p:nvSpPr>
        <p:spPr>
          <a:xfrm>
            <a:off x="9308178" y="2355699"/>
            <a:ext cx="506700" cy="410100"/>
          </a:xfrm>
          <a:prstGeom prst="rect">
            <a:avLst/>
          </a:prstGeom>
          <a:solidFill>
            <a:srgbClr val="3D3D3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160</a:t>
            </a:r>
            <a:endParaRPr sz="12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664" name="Google Shape;6664;p88"/>
          <p:cNvSpPr/>
          <p:nvPr/>
        </p:nvSpPr>
        <p:spPr>
          <a:xfrm>
            <a:off x="9815154" y="2355699"/>
            <a:ext cx="506700" cy="410100"/>
          </a:xfrm>
          <a:prstGeom prst="rect">
            <a:avLst/>
          </a:prstGeom>
          <a:solidFill>
            <a:srgbClr val="3D3D3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170</a:t>
            </a:r>
            <a:endParaRPr sz="12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665" name="Google Shape;6665;p88"/>
          <p:cNvSpPr/>
          <p:nvPr/>
        </p:nvSpPr>
        <p:spPr>
          <a:xfrm>
            <a:off x="10322104" y="2355699"/>
            <a:ext cx="506700" cy="410100"/>
          </a:xfrm>
          <a:prstGeom prst="rect">
            <a:avLst/>
          </a:prstGeom>
          <a:solidFill>
            <a:srgbClr val="3D3D3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180</a:t>
            </a:r>
            <a:endParaRPr sz="12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666" name="Google Shape;6666;p88"/>
          <p:cNvSpPr/>
          <p:nvPr/>
        </p:nvSpPr>
        <p:spPr>
          <a:xfrm>
            <a:off x="10829081" y="2355699"/>
            <a:ext cx="506700" cy="410100"/>
          </a:xfrm>
          <a:prstGeom prst="rect">
            <a:avLst/>
          </a:prstGeom>
          <a:solidFill>
            <a:srgbClr val="3D3D3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190</a:t>
            </a:r>
            <a:endParaRPr sz="12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667" name="Google Shape;6667;p88"/>
          <p:cNvSpPr/>
          <p:nvPr/>
        </p:nvSpPr>
        <p:spPr>
          <a:xfrm>
            <a:off x="11336057" y="2355699"/>
            <a:ext cx="506700" cy="410100"/>
          </a:xfrm>
          <a:prstGeom prst="rect">
            <a:avLst/>
          </a:prstGeom>
          <a:solidFill>
            <a:srgbClr val="3D3D3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200</a:t>
            </a:r>
            <a:endParaRPr sz="12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668" name="Google Shape;6668;p88"/>
          <p:cNvSpPr/>
          <p:nvPr/>
        </p:nvSpPr>
        <p:spPr>
          <a:xfrm>
            <a:off x="2713045" y="2765674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6669" name="Google Shape;6669;p88"/>
          <p:cNvSpPr/>
          <p:nvPr/>
        </p:nvSpPr>
        <p:spPr>
          <a:xfrm>
            <a:off x="3220778" y="2765699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6670" name="Google Shape;6670;p88"/>
          <p:cNvSpPr/>
          <p:nvPr/>
        </p:nvSpPr>
        <p:spPr>
          <a:xfrm>
            <a:off x="3728873" y="2765699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6671" name="Google Shape;6671;p88"/>
          <p:cNvSpPr/>
          <p:nvPr/>
        </p:nvSpPr>
        <p:spPr>
          <a:xfrm>
            <a:off x="4232048" y="2765674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6672" name="Google Shape;6672;p88"/>
          <p:cNvSpPr/>
          <p:nvPr/>
        </p:nvSpPr>
        <p:spPr>
          <a:xfrm>
            <a:off x="4739782" y="2765699"/>
            <a:ext cx="506700" cy="617100"/>
          </a:xfrm>
          <a:prstGeom prst="rect">
            <a:avLst/>
          </a:prstGeom>
          <a:solidFill>
            <a:srgbClr val="4424B5">
              <a:alpha val="49800"/>
            </a:srgb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6673" name="Google Shape;6673;p88"/>
          <p:cNvSpPr/>
          <p:nvPr/>
        </p:nvSpPr>
        <p:spPr>
          <a:xfrm>
            <a:off x="5247876" y="2765699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6674" name="Google Shape;6674;p88"/>
          <p:cNvSpPr/>
          <p:nvPr/>
        </p:nvSpPr>
        <p:spPr>
          <a:xfrm>
            <a:off x="5757042" y="2765674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6675" name="Google Shape;6675;p88"/>
          <p:cNvSpPr/>
          <p:nvPr/>
        </p:nvSpPr>
        <p:spPr>
          <a:xfrm>
            <a:off x="6264776" y="2765699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6676" name="Google Shape;6676;p88"/>
          <p:cNvSpPr/>
          <p:nvPr/>
        </p:nvSpPr>
        <p:spPr>
          <a:xfrm>
            <a:off x="6772871" y="2765699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6677" name="Google Shape;6677;p88"/>
          <p:cNvSpPr/>
          <p:nvPr/>
        </p:nvSpPr>
        <p:spPr>
          <a:xfrm>
            <a:off x="7279631" y="2765674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6678" name="Google Shape;6678;p88"/>
          <p:cNvSpPr/>
          <p:nvPr/>
        </p:nvSpPr>
        <p:spPr>
          <a:xfrm>
            <a:off x="7787364" y="2765699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6679" name="Google Shape;6679;p88"/>
          <p:cNvSpPr/>
          <p:nvPr/>
        </p:nvSpPr>
        <p:spPr>
          <a:xfrm>
            <a:off x="8295459" y="2765699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6680" name="Google Shape;6680;p88"/>
          <p:cNvSpPr/>
          <p:nvPr/>
        </p:nvSpPr>
        <p:spPr>
          <a:xfrm>
            <a:off x="8798634" y="2765674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6681" name="Google Shape;6681;p88"/>
          <p:cNvSpPr/>
          <p:nvPr/>
        </p:nvSpPr>
        <p:spPr>
          <a:xfrm>
            <a:off x="9306368" y="2765699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6682" name="Google Shape;6682;p88"/>
          <p:cNvSpPr/>
          <p:nvPr/>
        </p:nvSpPr>
        <p:spPr>
          <a:xfrm>
            <a:off x="9814462" y="2765699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6683" name="Google Shape;6683;p88"/>
          <p:cNvSpPr/>
          <p:nvPr/>
        </p:nvSpPr>
        <p:spPr>
          <a:xfrm>
            <a:off x="10322523" y="2765674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6684" name="Google Shape;6684;p88"/>
          <p:cNvSpPr/>
          <p:nvPr/>
        </p:nvSpPr>
        <p:spPr>
          <a:xfrm>
            <a:off x="10830257" y="2765699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6685" name="Google Shape;6685;p88"/>
          <p:cNvSpPr/>
          <p:nvPr/>
        </p:nvSpPr>
        <p:spPr>
          <a:xfrm>
            <a:off x="11338352" y="2765699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6686" name="Google Shape;6686;p88"/>
          <p:cNvSpPr/>
          <p:nvPr/>
        </p:nvSpPr>
        <p:spPr>
          <a:xfrm>
            <a:off x="1189818" y="3382186"/>
            <a:ext cx="506700" cy="6171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6687" name="Google Shape;6687;p88"/>
          <p:cNvSpPr/>
          <p:nvPr/>
        </p:nvSpPr>
        <p:spPr>
          <a:xfrm>
            <a:off x="1697552" y="3382211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6688" name="Google Shape;6688;p88"/>
          <p:cNvSpPr/>
          <p:nvPr/>
        </p:nvSpPr>
        <p:spPr>
          <a:xfrm>
            <a:off x="2205647" y="3382211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6689" name="Google Shape;6689;p88"/>
          <p:cNvSpPr/>
          <p:nvPr/>
        </p:nvSpPr>
        <p:spPr>
          <a:xfrm>
            <a:off x="2712406" y="3382186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6690" name="Google Shape;6690;p88"/>
          <p:cNvSpPr/>
          <p:nvPr/>
        </p:nvSpPr>
        <p:spPr>
          <a:xfrm>
            <a:off x="3220140" y="3382211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6691" name="Google Shape;6691;p88"/>
          <p:cNvSpPr/>
          <p:nvPr/>
        </p:nvSpPr>
        <p:spPr>
          <a:xfrm>
            <a:off x="3728235" y="3382211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6692" name="Google Shape;6692;p88"/>
          <p:cNvSpPr/>
          <p:nvPr/>
        </p:nvSpPr>
        <p:spPr>
          <a:xfrm>
            <a:off x="4231409" y="3382186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6693" name="Google Shape;6693;p88"/>
          <p:cNvSpPr/>
          <p:nvPr/>
        </p:nvSpPr>
        <p:spPr>
          <a:xfrm>
            <a:off x="4739143" y="3382211"/>
            <a:ext cx="506700" cy="617100"/>
          </a:xfrm>
          <a:prstGeom prst="rect">
            <a:avLst/>
          </a:prstGeom>
          <a:solidFill>
            <a:srgbClr val="4424B5">
              <a:alpha val="49800"/>
            </a:srgb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6694" name="Google Shape;6694;p88"/>
          <p:cNvSpPr/>
          <p:nvPr/>
        </p:nvSpPr>
        <p:spPr>
          <a:xfrm>
            <a:off x="5247238" y="338221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6695" name="Google Shape;6695;p88"/>
          <p:cNvSpPr/>
          <p:nvPr/>
        </p:nvSpPr>
        <p:spPr>
          <a:xfrm>
            <a:off x="5756404" y="33821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6696" name="Google Shape;6696;p88"/>
          <p:cNvSpPr/>
          <p:nvPr/>
        </p:nvSpPr>
        <p:spPr>
          <a:xfrm>
            <a:off x="6264138" y="338221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6697" name="Google Shape;6697;p88"/>
          <p:cNvSpPr/>
          <p:nvPr/>
        </p:nvSpPr>
        <p:spPr>
          <a:xfrm>
            <a:off x="6772233" y="338221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6698" name="Google Shape;6698;p88"/>
          <p:cNvSpPr/>
          <p:nvPr/>
        </p:nvSpPr>
        <p:spPr>
          <a:xfrm>
            <a:off x="7278992" y="33821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6699" name="Google Shape;6699;p88"/>
          <p:cNvSpPr/>
          <p:nvPr/>
        </p:nvSpPr>
        <p:spPr>
          <a:xfrm>
            <a:off x="7786726" y="338221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6700" name="Google Shape;6700;p88"/>
          <p:cNvSpPr/>
          <p:nvPr/>
        </p:nvSpPr>
        <p:spPr>
          <a:xfrm>
            <a:off x="8294821" y="338221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6701" name="Google Shape;6701;p88"/>
          <p:cNvSpPr/>
          <p:nvPr/>
        </p:nvSpPr>
        <p:spPr>
          <a:xfrm>
            <a:off x="8797995" y="33821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6702" name="Google Shape;6702;p88"/>
          <p:cNvSpPr/>
          <p:nvPr/>
        </p:nvSpPr>
        <p:spPr>
          <a:xfrm>
            <a:off x="9305729" y="338221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6703" name="Google Shape;6703;p88"/>
          <p:cNvSpPr/>
          <p:nvPr/>
        </p:nvSpPr>
        <p:spPr>
          <a:xfrm>
            <a:off x="9813824" y="338221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6704" name="Google Shape;6704;p88"/>
          <p:cNvSpPr/>
          <p:nvPr/>
        </p:nvSpPr>
        <p:spPr>
          <a:xfrm>
            <a:off x="10321885" y="33821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6705" name="Google Shape;6705;p88"/>
          <p:cNvSpPr/>
          <p:nvPr/>
        </p:nvSpPr>
        <p:spPr>
          <a:xfrm>
            <a:off x="10829619" y="338221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6706" name="Google Shape;6706;p88"/>
          <p:cNvSpPr/>
          <p:nvPr/>
        </p:nvSpPr>
        <p:spPr>
          <a:xfrm>
            <a:off x="11337714" y="338221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6707" name="Google Shape;6707;p88"/>
          <p:cNvSpPr/>
          <p:nvPr/>
        </p:nvSpPr>
        <p:spPr>
          <a:xfrm>
            <a:off x="1189813" y="4009332"/>
            <a:ext cx="503700" cy="6135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6708" name="Google Shape;6708;p88"/>
          <p:cNvSpPr/>
          <p:nvPr/>
        </p:nvSpPr>
        <p:spPr>
          <a:xfrm>
            <a:off x="1697552" y="3998786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6709" name="Google Shape;6709;p88"/>
          <p:cNvSpPr/>
          <p:nvPr/>
        </p:nvSpPr>
        <p:spPr>
          <a:xfrm>
            <a:off x="2205647" y="3998786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6710" name="Google Shape;6710;p88"/>
          <p:cNvSpPr/>
          <p:nvPr/>
        </p:nvSpPr>
        <p:spPr>
          <a:xfrm>
            <a:off x="2712406" y="3998761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6711" name="Google Shape;6711;p88"/>
          <p:cNvSpPr/>
          <p:nvPr/>
        </p:nvSpPr>
        <p:spPr>
          <a:xfrm>
            <a:off x="3220140" y="3998786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6712" name="Google Shape;6712;p88"/>
          <p:cNvSpPr/>
          <p:nvPr/>
        </p:nvSpPr>
        <p:spPr>
          <a:xfrm>
            <a:off x="3728235" y="3998786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6713" name="Google Shape;6713;p88"/>
          <p:cNvSpPr/>
          <p:nvPr/>
        </p:nvSpPr>
        <p:spPr>
          <a:xfrm>
            <a:off x="4231409" y="3998761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6714" name="Google Shape;6714;p88"/>
          <p:cNvSpPr/>
          <p:nvPr/>
        </p:nvSpPr>
        <p:spPr>
          <a:xfrm>
            <a:off x="4739143" y="3998786"/>
            <a:ext cx="506700" cy="617100"/>
          </a:xfrm>
          <a:prstGeom prst="rect">
            <a:avLst/>
          </a:prstGeom>
          <a:solidFill>
            <a:srgbClr val="4424B5">
              <a:alpha val="49800"/>
            </a:srgb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6715" name="Google Shape;6715;p88"/>
          <p:cNvSpPr/>
          <p:nvPr/>
        </p:nvSpPr>
        <p:spPr>
          <a:xfrm>
            <a:off x="5247238" y="39987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6716" name="Google Shape;6716;p88"/>
          <p:cNvSpPr/>
          <p:nvPr/>
        </p:nvSpPr>
        <p:spPr>
          <a:xfrm>
            <a:off x="5756404" y="3998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6717" name="Google Shape;6717;p88"/>
          <p:cNvSpPr/>
          <p:nvPr/>
        </p:nvSpPr>
        <p:spPr>
          <a:xfrm>
            <a:off x="6264138" y="39987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6718" name="Google Shape;6718;p88"/>
          <p:cNvSpPr/>
          <p:nvPr/>
        </p:nvSpPr>
        <p:spPr>
          <a:xfrm>
            <a:off x="6772233" y="39987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6719" name="Google Shape;6719;p88"/>
          <p:cNvSpPr/>
          <p:nvPr/>
        </p:nvSpPr>
        <p:spPr>
          <a:xfrm>
            <a:off x="7278992" y="3998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6720" name="Google Shape;6720;p88"/>
          <p:cNvSpPr/>
          <p:nvPr/>
        </p:nvSpPr>
        <p:spPr>
          <a:xfrm>
            <a:off x="7786726" y="39987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6721" name="Google Shape;6721;p88"/>
          <p:cNvSpPr/>
          <p:nvPr/>
        </p:nvSpPr>
        <p:spPr>
          <a:xfrm>
            <a:off x="8294821" y="39987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6722" name="Google Shape;6722;p88"/>
          <p:cNvSpPr/>
          <p:nvPr/>
        </p:nvSpPr>
        <p:spPr>
          <a:xfrm>
            <a:off x="8797995" y="3998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6723" name="Google Shape;6723;p88"/>
          <p:cNvSpPr/>
          <p:nvPr/>
        </p:nvSpPr>
        <p:spPr>
          <a:xfrm>
            <a:off x="9305729" y="39987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6724" name="Google Shape;6724;p88"/>
          <p:cNvSpPr/>
          <p:nvPr/>
        </p:nvSpPr>
        <p:spPr>
          <a:xfrm>
            <a:off x="9813824" y="39987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6725" name="Google Shape;6725;p88"/>
          <p:cNvSpPr/>
          <p:nvPr/>
        </p:nvSpPr>
        <p:spPr>
          <a:xfrm>
            <a:off x="10321885" y="3998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6726" name="Google Shape;6726;p88"/>
          <p:cNvSpPr/>
          <p:nvPr/>
        </p:nvSpPr>
        <p:spPr>
          <a:xfrm>
            <a:off x="10829619" y="39987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6727" name="Google Shape;6727;p88"/>
          <p:cNvSpPr/>
          <p:nvPr/>
        </p:nvSpPr>
        <p:spPr>
          <a:xfrm>
            <a:off x="11337714" y="39987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6728" name="Google Shape;6728;p88"/>
          <p:cNvSpPr/>
          <p:nvPr/>
        </p:nvSpPr>
        <p:spPr>
          <a:xfrm>
            <a:off x="1190825" y="4615736"/>
            <a:ext cx="506700" cy="6171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6729" name="Google Shape;6729;p88"/>
          <p:cNvSpPr/>
          <p:nvPr/>
        </p:nvSpPr>
        <p:spPr>
          <a:xfrm>
            <a:off x="1698558" y="4615761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6730" name="Google Shape;6730;p88"/>
          <p:cNvSpPr/>
          <p:nvPr/>
        </p:nvSpPr>
        <p:spPr>
          <a:xfrm>
            <a:off x="2206653" y="4615761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6731" name="Google Shape;6731;p88"/>
          <p:cNvSpPr/>
          <p:nvPr/>
        </p:nvSpPr>
        <p:spPr>
          <a:xfrm>
            <a:off x="2713413" y="4615736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6732" name="Google Shape;6732;p88"/>
          <p:cNvSpPr/>
          <p:nvPr/>
        </p:nvSpPr>
        <p:spPr>
          <a:xfrm>
            <a:off x="3221147" y="4615761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6733" name="Google Shape;6733;p88"/>
          <p:cNvSpPr/>
          <p:nvPr/>
        </p:nvSpPr>
        <p:spPr>
          <a:xfrm>
            <a:off x="3729241" y="4615761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6734" name="Google Shape;6734;p88"/>
          <p:cNvSpPr/>
          <p:nvPr/>
        </p:nvSpPr>
        <p:spPr>
          <a:xfrm>
            <a:off x="4232416" y="4615736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6735" name="Google Shape;6735;p88"/>
          <p:cNvSpPr/>
          <p:nvPr/>
        </p:nvSpPr>
        <p:spPr>
          <a:xfrm>
            <a:off x="4740150" y="4615761"/>
            <a:ext cx="506700" cy="617100"/>
          </a:xfrm>
          <a:prstGeom prst="rect">
            <a:avLst/>
          </a:prstGeom>
          <a:solidFill>
            <a:srgbClr val="4424B5">
              <a:alpha val="49800"/>
            </a:srgb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6736" name="Google Shape;6736;p88"/>
          <p:cNvSpPr/>
          <p:nvPr/>
        </p:nvSpPr>
        <p:spPr>
          <a:xfrm>
            <a:off x="5248245" y="4615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6737" name="Google Shape;6737;p88"/>
          <p:cNvSpPr/>
          <p:nvPr/>
        </p:nvSpPr>
        <p:spPr>
          <a:xfrm>
            <a:off x="5757411" y="461573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6738" name="Google Shape;6738;p88"/>
          <p:cNvSpPr/>
          <p:nvPr/>
        </p:nvSpPr>
        <p:spPr>
          <a:xfrm>
            <a:off x="6265144" y="4615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6739" name="Google Shape;6739;p88"/>
          <p:cNvSpPr/>
          <p:nvPr/>
        </p:nvSpPr>
        <p:spPr>
          <a:xfrm>
            <a:off x="6773239" y="4615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6740" name="Google Shape;6740;p88"/>
          <p:cNvSpPr/>
          <p:nvPr/>
        </p:nvSpPr>
        <p:spPr>
          <a:xfrm>
            <a:off x="7279999" y="461573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6741" name="Google Shape;6741;p88"/>
          <p:cNvSpPr/>
          <p:nvPr/>
        </p:nvSpPr>
        <p:spPr>
          <a:xfrm>
            <a:off x="7787733" y="4615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6742" name="Google Shape;6742;p88"/>
          <p:cNvSpPr/>
          <p:nvPr/>
        </p:nvSpPr>
        <p:spPr>
          <a:xfrm>
            <a:off x="8295827" y="4615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6743" name="Google Shape;6743;p88"/>
          <p:cNvSpPr/>
          <p:nvPr/>
        </p:nvSpPr>
        <p:spPr>
          <a:xfrm>
            <a:off x="8799002" y="461573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6744" name="Google Shape;6744;p88"/>
          <p:cNvSpPr/>
          <p:nvPr/>
        </p:nvSpPr>
        <p:spPr>
          <a:xfrm>
            <a:off x="9306736" y="4615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6745" name="Google Shape;6745;p88"/>
          <p:cNvSpPr/>
          <p:nvPr/>
        </p:nvSpPr>
        <p:spPr>
          <a:xfrm>
            <a:off x="9814831" y="4615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6746" name="Google Shape;6746;p88"/>
          <p:cNvSpPr/>
          <p:nvPr/>
        </p:nvSpPr>
        <p:spPr>
          <a:xfrm>
            <a:off x="10322892" y="461573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6747" name="Google Shape;6747;p88"/>
          <p:cNvSpPr/>
          <p:nvPr/>
        </p:nvSpPr>
        <p:spPr>
          <a:xfrm>
            <a:off x="10830625" y="4615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6748" name="Google Shape;6748;p88"/>
          <p:cNvSpPr/>
          <p:nvPr/>
        </p:nvSpPr>
        <p:spPr>
          <a:xfrm>
            <a:off x="11338720" y="4615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6749" name="Google Shape;6749;p88"/>
          <p:cNvSpPr/>
          <p:nvPr/>
        </p:nvSpPr>
        <p:spPr>
          <a:xfrm>
            <a:off x="1189818" y="5231885"/>
            <a:ext cx="506700" cy="6171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6750" name="Google Shape;6750;p88"/>
          <p:cNvSpPr/>
          <p:nvPr/>
        </p:nvSpPr>
        <p:spPr>
          <a:xfrm>
            <a:off x="1697552" y="5231910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6751" name="Google Shape;6751;p88"/>
          <p:cNvSpPr/>
          <p:nvPr/>
        </p:nvSpPr>
        <p:spPr>
          <a:xfrm>
            <a:off x="2205647" y="5231910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6752" name="Google Shape;6752;p88"/>
          <p:cNvSpPr/>
          <p:nvPr/>
        </p:nvSpPr>
        <p:spPr>
          <a:xfrm>
            <a:off x="2712406" y="5231885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6753" name="Google Shape;6753;p88"/>
          <p:cNvSpPr/>
          <p:nvPr/>
        </p:nvSpPr>
        <p:spPr>
          <a:xfrm>
            <a:off x="3220140" y="5231910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6754" name="Google Shape;6754;p88"/>
          <p:cNvSpPr/>
          <p:nvPr/>
        </p:nvSpPr>
        <p:spPr>
          <a:xfrm>
            <a:off x="3728235" y="5231910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6755" name="Google Shape;6755;p88"/>
          <p:cNvSpPr/>
          <p:nvPr/>
        </p:nvSpPr>
        <p:spPr>
          <a:xfrm>
            <a:off x="4231409" y="5231885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6756" name="Google Shape;6756;p88"/>
          <p:cNvSpPr/>
          <p:nvPr/>
        </p:nvSpPr>
        <p:spPr>
          <a:xfrm>
            <a:off x="4739143" y="5231910"/>
            <a:ext cx="506700" cy="617100"/>
          </a:xfrm>
          <a:prstGeom prst="rect">
            <a:avLst/>
          </a:prstGeom>
          <a:solidFill>
            <a:srgbClr val="4424B5">
              <a:alpha val="49800"/>
            </a:srgb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6757" name="Google Shape;6757;p88"/>
          <p:cNvSpPr/>
          <p:nvPr/>
        </p:nvSpPr>
        <p:spPr>
          <a:xfrm>
            <a:off x="5247238" y="5231910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6758" name="Google Shape;6758;p88"/>
          <p:cNvSpPr/>
          <p:nvPr/>
        </p:nvSpPr>
        <p:spPr>
          <a:xfrm>
            <a:off x="5756404" y="5231885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6759" name="Google Shape;6759;p88"/>
          <p:cNvSpPr/>
          <p:nvPr/>
        </p:nvSpPr>
        <p:spPr>
          <a:xfrm>
            <a:off x="6264138" y="5231910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6760" name="Google Shape;6760;p88"/>
          <p:cNvSpPr/>
          <p:nvPr/>
        </p:nvSpPr>
        <p:spPr>
          <a:xfrm>
            <a:off x="6772233" y="5231910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6761" name="Google Shape;6761;p88"/>
          <p:cNvSpPr/>
          <p:nvPr/>
        </p:nvSpPr>
        <p:spPr>
          <a:xfrm>
            <a:off x="7278992" y="5231885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6762" name="Google Shape;6762;p88"/>
          <p:cNvSpPr/>
          <p:nvPr/>
        </p:nvSpPr>
        <p:spPr>
          <a:xfrm>
            <a:off x="7786726" y="5231910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6763" name="Google Shape;6763;p88"/>
          <p:cNvSpPr/>
          <p:nvPr/>
        </p:nvSpPr>
        <p:spPr>
          <a:xfrm>
            <a:off x="8294821" y="5231910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6764" name="Google Shape;6764;p88"/>
          <p:cNvSpPr/>
          <p:nvPr/>
        </p:nvSpPr>
        <p:spPr>
          <a:xfrm>
            <a:off x="8797995" y="5231885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6765" name="Google Shape;6765;p88"/>
          <p:cNvSpPr/>
          <p:nvPr/>
        </p:nvSpPr>
        <p:spPr>
          <a:xfrm>
            <a:off x="9305729" y="5231910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6766" name="Google Shape;6766;p88"/>
          <p:cNvSpPr/>
          <p:nvPr/>
        </p:nvSpPr>
        <p:spPr>
          <a:xfrm>
            <a:off x="9813824" y="5231910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6767" name="Google Shape;6767;p88"/>
          <p:cNvSpPr/>
          <p:nvPr/>
        </p:nvSpPr>
        <p:spPr>
          <a:xfrm>
            <a:off x="10321885" y="5231885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6768" name="Google Shape;6768;p88"/>
          <p:cNvSpPr/>
          <p:nvPr/>
        </p:nvSpPr>
        <p:spPr>
          <a:xfrm>
            <a:off x="10829619" y="5231910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6769" name="Google Shape;6769;p88"/>
          <p:cNvSpPr/>
          <p:nvPr/>
        </p:nvSpPr>
        <p:spPr>
          <a:xfrm>
            <a:off x="11337714" y="5231910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grpSp>
        <p:nvGrpSpPr>
          <p:cNvPr id="6770" name="Google Shape;6770;p88"/>
          <p:cNvGrpSpPr/>
          <p:nvPr/>
        </p:nvGrpSpPr>
        <p:grpSpPr>
          <a:xfrm>
            <a:off x="1189800" y="4073821"/>
            <a:ext cx="467371" cy="467371"/>
            <a:chOff x="608800" y="2095000"/>
            <a:chExt cx="3364800" cy="3364800"/>
          </a:xfrm>
        </p:grpSpPr>
        <p:sp>
          <p:nvSpPr>
            <p:cNvPr id="6771" name="Google Shape;6771;p88"/>
            <p:cNvSpPr/>
            <p:nvPr/>
          </p:nvSpPr>
          <p:spPr>
            <a:xfrm>
              <a:off x="608800" y="2095000"/>
              <a:ext cx="3364800" cy="33648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2" name="Google Shape;6772;p88"/>
            <p:cNvSpPr/>
            <p:nvPr/>
          </p:nvSpPr>
          <p:spPr>
            <a:xfrm>
              <a:off x="812152" y="3455300"/>
              <a:ext cx="1117800" cy="11178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3" name="Google Shape;6773;p88"/>
            <p:cNvSpPr/>
            <p:nvPr/>
          </p:nvSpPr>
          <p:spPr>
            <a:xfrm>
              <a:off x="1065396" y="3840649"/>
              <a:ext cx="477600" cy="4779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4" name="Google Shape;6774;p88"/>
            <p:cNvSpPr/>
            <p:nvPr/>
          </p:nvSpPr>
          <p:spPr>
            <a:xfrm>
              <a:off x="1929800" y="2439558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5" name="Google Shape;6775;p88"/>
            <p:cNvSpPr/>
            <p:nvPr/>
          </p:nvSpPr>
          <p:spPr>
            <a:xfrm>
              <a:off x="3141850" y="3709383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6" name="Google Shape;6776;p88"/>
            <p:cNvSpPr/>
            <p:nvPr/>
          </p:nvSpPr>
          <p:spPr>
            <a:xfrm>
              <a:off x="2344050" y="4691283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7" name="Google Shape;6777;p88"/>
            <p:cNvSpPr/>
            <p:nvPr/>
          </p:nvSpPr>
          <p:spPr>
            <a:xfrm>
              <a:off x="2831545" y="3168653"/>
              <a:ext cx="279300" cy="2793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8" name="Google Shape;6778;p88"/>
            <p:cNvSpPr/>
            <p:nvPr/>
          </p:nvSpPr>
          <p:spPr>
            <a:xfrm>
              <a:off x="2417295" y="3813478"/>
              <a:ext cx="279300" cy="2793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9" name="Google Shape;6779;p88"/>
            <p:cNvSpPr/>
            <p:nvPr/>
          </p:nvSpPr>
          <p:spPr>
            <a:xfrm>
              <a:off x="2898335" y="2604252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0" name="Google Shape;6780;p88"/>
            <p:cNvSpPr/>
            <p:nvPr/>
          </p:nvSpPr>
          <p:spPr>
            <a:xfrm>
              <a:off x="1569185" y="4855977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1" name="Google Shape;6781;p88"/>
            <p:cNvSpPr/>
            <p:nvPr/>
          </p:nvSpPr>
          <p:spPr>
            <a:xfrm>
              <a:off x="1569185" y="2892177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82" name="Google Shape;6782;p88"/>
          <p:cNvGrpSpPr/>
          <p:nvPr/>
        </p:nvGrpSpPr>
        <p:grpSpPr>
          <a:xfrm>
            <a:off x="1191265" y="3463837"/>
            <a:ext cx="464436" cy="464436"/>
            <a:chOff x="3764048" y="2224021"/>
            <a:chExt cx="1508400" cy="1508400"/>
          </a:xfrm>
        </p:grpSpPr>
        <p:sp>
          <p:nvSpPr>
            <p:cNvPr id="6783" name="Google Shape;6783;p88"/>
            <p:cNvSpPr/>
            <p:nvPr/>
          </p:nvSpPr>
          <p:spPr>
            <a:xfrm>
              <a:off x="3764048" y="2224021"/>
              <a:ext cx="1508400" cy="15084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4" name="Google Shape;6784;p88"/>
            <p:cNvSpPr/>
            <p:nvPr/>
          </p:nvSpPr>
          <p:spPr>
            <a:xfrm>
              <a:off x="3855211" y="2833844"/>
              <a:ext cx="501000" cy="501000"/>
            </a:xfrm>
            <a:prstGeom prst="ellipse">
              <a:avLst/>
            </a:prstGeom>
            <a:solidFill>
              <a:srgbClr val="E69138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5" name="Google Shape;6785;p88"/>
            <p:cNvSpPr/>
            <p:nvPr/>
          </p:nvSpPr>
          <p:spPr>
            <a:xfrm>
              <a:off x="3968741" y="3006596"/>
              <a:ext cx="214200" cy="214200"/>
            </a:xfrm>
            <a:prstGeom prst="ellipse">
              <a:avLst/>
            </a:prstGeom>
            <a:solidFill>
              <a:srgbClr val="B45F0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6" name="Google Shape;6786;p88"/>
            <p:cNvSpPr/>
            <p:nvPr/>
          </p:nvSpPr>
          <p:spPr>
            <a:xfrm>
              <a:off x="4356253" y="2378487"/>
              <a:ext cx="218400" cy="218400"/>
            </a:xfrm>
            <a:prstGeom prst="ellipse">
              <a:avLst/>
            </a:prstGeom>
            <a:solidFill>
              <a:srgbClr val="93C47D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7" name="Google Shape;6787;p88"/>
            <p:cNvSpPr/>
            <p:nvPr/>
          </p:nvSpPr>
          <p:spPr>
            <a:xfrm>
              <a:off x="4899615" y="2947749"/>
              <a:ext cx="218400" cy="218400"/>
            </a:xfrm>
            <a:prstGeom prst="ellipse">
              <a:avLst/>
            </a:prstGeom>
            <a:solidFill>
              <a:srgbClr val="D5A6BD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8" name="Google Shape;6788;p88"/>
            <p:cNvSpPr/>
            <p:nvPr/>
          </p:nvSpPr>
          <p:spPr>
            <a:xfrm>
              <a:off x="4541961" y="3387935"/>
              <a:ext cx="218400" cy="218400"/>
            </a:xfrm>
            <a:prstGeom prst="ellipse">
              <a:avLst/>
            </a:prstGeom>
            <a:solidFill>
              <a:srgbClr val="6FA8DC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9" name="Google Shape;6789;p88"/>
            <p:cNvSpPr/>
            <p:nvPr/>
          </p:nvSpPr>
          <p:spPr>
            <a:xfrm>
              <a:off x="4760505" y="2705340"/>
              <a:ext cx="125100" cy="1251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0" name="Google Shape;6790;p88"/>
            <p:cNvSpPr/>
            <p:nvPr/>
          </p:nvSpPr>
          <p:spPr>
            <a:xfrm>
              <a:off x="4574797" y="2994415"/>
              <a:ext cx="125100" cy="1251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1" name="Google Shape;6791;p88"/>
            <p:cNvSpPr/>
            <p:nvPr/>
          </p:nvSpPr>
          <p:spPr>
            <a:xfrm>
              <a:off x="4790447" y="2452319"/>
              <a:ext cx="70800" cy="708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2" name="Google Shape;6792;p88"/>
            <p:cNvSpPr/>
            <p:nvPr/>
          </p:nvSpPr>
          <p:spPr>
            <a:xfrm>
              <a:off x="4194589" y="3461767"/>
              <a:ext cx="70800" cy="708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3" name="Google Shape;6793;p88"/>
            <p:cNvSpPr/>
            <p:nvPr/>
          </p:nvSpPr>
          <p:spPr>
            <a:xfrm>
              <a:off x="4194589" y="2581396"/>
              <a:ext cx="70800" cy="708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94" name="Google Shape;6794;p88"/>
          <p:cNvGrpSpPr/>
          <p:nvPr/>
        </p:nvGrpSpPr>
        <p:grpSpPr>
          <a:xfrm>
            <a:off x="1189800" y="5313871"/>
            <a:ext cx="467371" cy="467371"/>
            <a:chOff x="608800" y="2095000"/>
            <a:chExt cx="3364800" cy="3364800"/>
          </a:xfrm>
        </p:grpSpPr>
        <p:sp>
          <p:nvSpPr>
            <p:cNvPr id="6795" name="Google Shape;6795;p88"/>
            <p:cNvSpPr/>
            <p:nvPr/>
          </p:nvSpPr>
          <p:spPr>
            <a:xfrm>
              <a:off x="608800" y="2095000"/>
              <a:ext cx="3364800" cy="33648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6" name="Google Shape;6796;p88"/>
            <p:cNvSpPr/>
            <p:nvPr/>
          </p:nvSpPr>
          <p:spPr>
            <a:xfrm>
              <a:off x="812152" y="3455300"/>
              <a:ext cx="1117800" cy="11178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7" name="Google Shape;6797;p88"/>
            <p:cNvSpPr/>
            <p:nvPr/>
          </p:nvSpPr>
          <p:spPr>
            <a:xfrm>
              <a:off x="1065396" y="3840649"/>
              <a:ext cx="477600" cy="4779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8" name="Google Shape;6798;p88"/>
            <p:cNvSpPr/>
            <p:nvPr/>
          </p:nvSpPr>
          <p:spPr>
            <a:xfrm>
              <a:off x="1929800" y="2439558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9" name="Google Shape;6799;p88"/>
            <p:cNvSpPr/>
            <p:nvPr/>
          </p:nvSpPr>
          <p:spPr>
            <a:xfrm>
              <a:off x="3141850" y="3709383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0" name="Google Shape;6800;p88"/>
            <p:cNvSpPr/>
            <p:nvPr/>
          </p:nvSpPr>
          <p:spPr>
            <a:xfrm>
              <a:off x="2344050" y="4691283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1" name="Google Shape;6801;p88"/>
            <p:cNvSpPr/>
            <p:nvPr/>
          </p:nvSpPr>
          <p:spPr>
            <a:xfrm>
              <a:off x="2831545" y="3168653"/>
              <a:ext cx="279300" cy="2793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2" name="Google Shape;6802;p88"/>
            <p:cNvSpPr/>
            <p:nvPr/>
          </p:nvSpPr>
          <p:spPr>
            <a:xfrm>
              <a:off x="2417295" y="3813478"/>
              <a:ext cx="279300" cy="2793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3" name="Google Shape;6803;p88"/>
            <p:cNvSpPr/>
            <p:nvPr/>
          </p:nvSpPr>
          <p:spPr>
            <a:xfrm>
              <a:off x="2898335" y="2604252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4" name="Google Shape;6804;p88"/>
            <p:cNvSpPr/>
            <p:nvPr/>
          </p:nvSpPr>
          <p:spPr>
            <a:xfrm>
              <a:off x="1569185" y="4855977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5" name="Google Shape;6805;p88"/>
            <p:cNvSpPr/>
            <p:nvPr/>
          </p:nvSpPr>
          <p:spPr>
            <a:xfrm>
              <a:off x="1569185" y="2892177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06" name="Google Shape;6806;p88"/>
          <p:cNvGrpSpPr/>
          <p:nvPr/>
        </p:nvGrpSpPr>
        <p:grpSpPr>
          <a:xfrm>
            <a:off x="1191265" y="4703887"/>
            <a:ext cx="464436" cy="464436"/>
            <a:chOff x="3764048" y="2224021"/>
            <a:chExt cx="1508400" cy="1508400"/>
          </a:xfrm>
        </p:grpSpPr>
        <p:sp>
          <p:nvSpPr>
            <p:cNvPr id="6807" name="Google Shape;6807;p88"/>
            <p:cNvSpPr/>
            <p:nvPr/>
          </p:nvSpPr>
          <p:spPr>
            <a:xfrm>
              <a:off x="3764048" y="2224021"/>
              <a:ext cx="1508400" cy="15084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8" name="Google Shape;6808;p88"/>
            <p:cNvSpPr/>
            <p:nvPr/>
          </p:nvSpPr>
          <p:spPr>
            <a:xfrm>
              <a:off x="3855211" y="2833844"/>
              <a:ext cx="501000" cy="501000"/>
            </a:xfrm>
            <a:prstGeom prst="ellipse">
              <a:avLst/>
            </a:prstGeom>
            <a:solidFill>
              <a:srgbClr val="E69138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9" name="Google Shape;6809;p88"/>
            <p:cNvSpPr/>
            <p:nvPr/>
          </p:nvSpPr>
          <p:spPr>
            <a:xfrm>
              <a:off x="3968741" y="3006596"/>
              <a:ext cx="214200" cy="214200"/>
            </a:xfrm>
            <a:prstGeom prst="ellipse">
              <a:avLst/>
            </a:prstGeom>
            <a:solidFill>
              <a:srgbClr val="B45F0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0" name="Google Shape;6810;p88"/>
            <p:cNvSpPr/>
            <p:nvPr/>
          </p:nvSpPr>
          <p:spPr>
            <a:xfrm>
              <a:off x="4356253" y="2378487"/>
              <a:ext cx="218400" cy="218400"/>
            </a:xfrm>
            <a:prstGeom prst="ellipse">
              <a:avLst/>
            </a:prstGeom>
            <a:solidFill>
              <a:srgbClr val="93C47D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1" name="Google Shape;6811;p88"/>
            <p:cNvSpPr/>
            <p:nvPr/>
          </p:nvSpPr>
          <p:spPr>
            <a:xfrm>
              <a:off x="4899615" y="2947749"/>
              <a:ext cx="218400" cy="218400"/>
            </a:xfrm>
            <a:prstGeom prst="ellipse">
              <a:avLst/>
            </a:prstGeom>
            <a:solidFill>
              <a:srgbClr val="D5A6BD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2" name="Google Shape;6812;p88"/>
            <p:cNvSpPr/>
            <p:nvPr/>
          </p:nvSpPr>
          <p:spPr>
            <a:xfrm>
              <a:off x="4541961" y="3387935"/>
              <a:ext cx="218400" cy="218400"/>
            </a:xfrm>
            <a:prstGeom prst="ellipse">
              <a:avLst/>
            </a:prstGeom>
            <a:solidFill>
              <a:srgbClr val="6FA8DC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3" name="Google Shape;6813;p88"/>
            <p:cNvSpPr/>
            <p:nvPr/>
          </p:nvSpPr>
          <p:spPr>
            <a:xfrm>
              <a:off x="4760505" y="2705340"/>
              <a:ext cx="125100" cy="1251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4" name="Google Shape;6814;p88"/>
            <p:cNvSpPr/>
            <p:nvPr/>
          </p:nvSpPr>
          <p:spPr>
            <a:xfrm>
              <a:off x="4574797" y="2994415"/>
              <a:ext cx="125100" cy="1251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5" name="Google Shape;6815;p88"/>
            <p:cNvSpPr/>
            <p:nvPr/>
          </p:nvSpPr>
          <p:spPr>
            <a:xfrm>
              <a:off x="4790447" y="2452319"/>
              <a:ext cx="70800" cy="708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6" name="Google Shape;6816;p88"/>
            <p:cNvSpPr/>
            <p:nvPr/>
          </p:nvSpPr>
          <p:spPr>
            <a:xfrm>
              <a:off x="4194589" y="3461767"/>
              <a:ext cx="70800" cy="708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7" name="Google Shape;6817;p88"/>
            <p:cNvSpPr/>
            <p:nvPr/>
          </p:nvSpPr>
          <p:spPr>
            <a:xfrm>
              <a:off x="4194589" y="2581396"/>
              <a:ext cx="70800" cy="708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18" name="Google Shape;6818;p88"/>
          <p:cNvGrpSpPr/>
          <p:nvPr/>
        </p:nvGrpSpPr>
        <p:grpSpPr>
          <a:xfrm>
            <a:off x="2734028" y="4075287"/>
            <a:ext cx="464436" cy="464436"/>
            <a:chOff x="3764048" y="2224021"/>
            <a:chExt cx="1508400" cy="1508400"/>
          </a:xfrm>
        </p:grpSpPr>
        <p:sp>
          <p:nvSpPr>
            <p:cNvPr id="6819" name="Google Shape;6819;p88"/>
            <p:cNvSpPr/>
            <p:nvPr/>
          </p:nvSpPr>
          <p:spPr>
            <a:xfrm>
              <a:off x="3764048" y="2224021"/>
              <a:ext cx="1508400" cy="15084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0" name="Google Shape;6820;p88"/>
            <p:cNvSpPr/>
            <p:nvPr/>
          </p:nvSpPr>
          <p:spPr>
            <a:xfrm>
              <a:off x="3855211" y="2833844"/>
              <a:ext cx="501000" cy="501000"/>
            </a:xfrm>
            <a:prstGeom prst="ellipse">
              <a:avLst/>
            </a:prstGeom>
            <a:solidFill>
              <a:srgbClr val="E69138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1" name="Google Shape;6821;p88"/>
            <p:cNvSpPr/>
            <p:nvPr/>
          </p:nvSpPr>
          <p:spPr>
            <a:xfrm>
              <a:off x="3968741" y="3006596"/>
              <a:ext cx="214200" cy="214200"/>
            </a:xfrm>
            <a:prstGeom prst="ellipse">
              <a:avLst/>
            </a:prstGeom>
            <a:solidFill>
              <a:srgbClr val="B45F0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2" name="Google Shape;6822;p88"/>
            <p:cNvSpPr/>
            <p:nvPr/>
          </p:nvSpPr>
          <p:spPr>
            <a:xfrm>
              <a:off x="4356253" y="2378487"/>
              <a:ext cx="218400" cy="218400"/>
            </a:xfrm>
            <a:prstGeom prst="ellipse">
              <a:avLst/>
            </a:prstGeom>
            <a:solidFill>
              <a:srgbClr val="93C47D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3" name="Google Shape;6823;p88"/>
            <p:cNvSpPr/>
            <p:nvPr/>
          </p:nvSpPr>
          <p:spPr>
            <a:xfrm>
              <a:off x="4899615" y="2947749"/>
              <a:ext cx="218400" cy="218400"/>
            </a:xfrm>
            <a:prstGeom prst="ellipse">
              <a:avLst/>
            </a:prstGeom>
            <a:solidFill>
              <a:srgbClr val="D5A6BD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4" name="Google Shape;6824;p88"/>
            <p:cNvSpPr/>
            <p:nvPr/>
          </p:nvSpPr>
          <p:spPr>
            <a:xfrm>
              <a:off x="4541961" y="3387935"/>
              <a:ext cx="218400" cy="218400"/>
            </a:xfrm>
            <a:prstGeom prst="ellipse">
              <a:avLst/>
            </a:prstGeom>
            <a:solidFill>
              <a:srgbClr val="6FA8DC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5" name="Google Shape;6825;p88"/>
            <p:cNvSpPr/>
            <p:nvPr/>
          </p:nvSpPr>
          <p:spPr>
            <a:xfrm>
              <a:off x="4760505" y="2705340"/>
              <a:ext cx="125100" cy="1251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6" name="Google Shape;6826;p88"/>
            <p:cNvSpPr/>
            <p:nvPr/>
          </p:nvSpPr>
          <p:spPr>
            <a:xfrm>
              <a:off x="4574797" y="2994415"/>
              <a:ext cx="125100" cy="1251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7" name="Google Shape;6827;p88"/>
            <p:cNvSpPr/>
            <p:nvPr/>
          </p:nvSpPr>
          <p:spPr>
            <a:xfrm>
              <a:off x="4790447" y="2452319"/>
              <a:ext cx="70800" cy="708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8" name="Google Shape;6828;p88"/>
            <p:cNvSpPr/>
            <p:nvPr/>
          </p:nvSpPr>
          <p:spPr>
            <a:xfrm>
              <a:off x="4194589" y="3461767"/>
              <a:ext cx="70800" cy="708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9" name="Google Shape;6829;p88"/>
            <p:cNvSpPr/>
            <p:nvPr/>
          </p:nvSpPr>
          <p:spPr>
            <a:xfrm>
              <a:off x="4194589" y="2581396"/>
              <a:ext cx="70800" cy="708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30" name="Google Shape;6830;p88"/>
          <p:cNvGrpSpPr/>
          <p:nvPr/>
        </p:nvGrpSpPr>
        <p:grpSpPr>
          <a:xfrm>
            <a:off x="2732563" y="5308821"/>
            <a:ext cx="467371" cy="467371"/>
            <a:chOff x="608800" y="2095000"/>
            <a:chExt cx="3364800" cy="3364800"/>
          </a:xfrm>
        </p:grpSpPr>
        <p:sp>
          <p:nvSpPr>
            <p:cNvPr id="6831" name="Google Shape;6831;p88"/>
            <p:cNvSpPr/>
            <p:nvPr/>
          </p:nvSpPr>
          <p:spPr>
            <a:xfrm>
              <a:off x="608800" y="2095000"/>
              <a:ext cx="3364800" cy="33648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2" name="Google Shape;6832;p88"/>
            <p:cNvSpPr/>
            <p:nvPr/>
          </p:nvSpPr>
          <p:spPr>
            <a:xfrm>
              <a:off x="812152" y="3455300"/>
              <a:ext cx="1117800" cy="11178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3" name="Google Shape;6833;p88"/>
            <p:cNvSpPr/>
            <p:nvPr/>
          </p:nvSpPr>
          <p:spPr>
            <a:xfrm>
              <a:off x="1065396" y="3840649"/>
              <a:ext cx="477600" cy="4779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4" name="Google Shape;6834;p88"/>
            <p:cNvSpPr/>
            <p:nvPr/>
          </p:nvSpPr>
          <p:spPr>
            <a:xfrm>
              <a:off x="1929800" y="2439558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5" name="Google Shape;6835;p88"/>
            <p:cNvSpPr/>
            <p:nvPr/>
          </p:nvSpPr>
          <p:spPr>
            <a:xfrm>
              <a:off x="3141850" y="3709383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6" name="Google Shape;6836;p88"/>
            <p:cNvSpPr/>
            <p:nvPr/>
          </p:nvSpPr>
          <p:spPr>
            <a:xfrm>
              <a:off x="2344050" y="4691283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7" name="Google Shape;6837;p88"/>
            <p:cNvSpPr/>
            <p:nvPr/>
          </p:nvSpPr>
          <p:spPr>
            <a:xfrm>
              <a:off x="2831545" y="3168653"/>
              <a:ext cx="279300" cy="2793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8" name="Google Shape;6838;p88"/>
            <p:cNvSpPr/>
            <p:nvPr/>
          </p:nvSpPr>
          <p:spPr>
            <a:xfrm>
              <a:off x="2417295" y="3813478"/>
              <a:ext cx="279300" cy="2793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9" name="Google Shape;6839;p88"/>
            <p:cNvSpPr/>
            <p:nvPr/>
          </p:nvSpPr>
          <p:spPr>
            <a:xfrm>
              <a:off x="2898335" y="2604252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0" name="Google Shape;6840;p88"/>
            <p:cNvSpPr/>
            <p:nvPr/>
          </p:nvSpPr>
          <p:spPr>
            <a:xfrm>
              <a:off x="1569185" y="4855977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1" name="Google Shape;6841;p88"/>
            <p:cNvSpPr/>
            <p:nvPr/>
          </p:nvSpPr>
          <p:spPr>
            <a:xfrm>
              <a:off x="1569185" y="2892177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42" name="Google Shape;6842;p88"/>
          <p:cNvGrpSpPr/>
          <p:nvPr/>
        </p:nvGrpSpPr>
        <p:grpSpPr>
          <a:xfrm>
            <a:off x="4255828" y="4073300"/>
            <a:ext cx="464436" cy="464436"/>
            <a:chOff x="3764048" y="2224021"/>
            <a:chExt cx="1508400" cy="1508400"/>
          </a:xfrm>
        </p:grpSpPr>
        <p:sp>
          <p:nvSpPr>
            <p:cNvPr id="6843" name="Google Shape;6843;p88"/>
            <p:cNvSpPr/>
            <p:nvPr/>
          </p:nvSpPr>
          <p:spPr>
            <a:xfrm>
              <a:off x="3764048" y="2224021"/>
              <a:ext cx="1508400" cy="15084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4" name="Google Shape;6844;p88"/>
            <p:cNvSpPr/>
            <p:nvPr/>
          </p:nvSpPr>
          <p:spPr>
            <a:xfrm>
              <a:off x="3855211" y="2833844"/>
              <a:ext cx="501000" cy="501000"/>
            </a:xfrm>
            <a:prstGeom prst="ellipse">
              <a:avLst/>
            </a:prstGeom>
            <a:solidFill>
              <a:srgbClr val="E69138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5" name="Google Shape;6845;p88"/>
            <p:cNvSpPr/>
            <p:nvPr/>
          </p:nvSpPr>
          <p:spPr>
            <a:xfrm>
              <a:off x="3968741" y="3006596"/>
              <a:ext cx="214200" cy="214200"/>
            </a:xfrm>
            <a:prstGeom prst="ellipse">
              <a:avLst/>
            </a:prstGeom>
            <a:solidFill>
              <a:srgbClr val="B45F0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6" name="Google Shape;6846;p88"/>
            <p:cNvSpPr/>
            <p:nvPr/>
          </p:nvSpPr>
          <p:spPr>
            <a:xfrm>
              <a:off x="4356253" y="2378487"/>
              <a:ext cx="218400" cy="218400"/>
            </a:xfrm>
            <a:prstGeom prst="ellipse">
              <a:avLst/>
            </a:prstGeom>
            <a:solidFill>
              <a:srgbClr val="93C47D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7" name="Google Shape;6847;p88"/>
            <p:cNvSpPr/>
            <p:nvPr/>
          </p:nvSpPr>
          <p:spPr>
            <a:xfrm>
              <a:off x="4899615" y="2947749"/>
              <a:ext cx="218400" cy="218400"/>
            </a:xfrm>
            <a:prstGeom prst="ellipse">
              <a:avLst/>
            </a:prstGeom>
            <a:solidFill>
              <a:srgbClr val="D5A6BD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8" name="Google Shape;6848;p88"/>
            <p:cNvSpPr/>
            <p:nvPr/>
          </p:nvSpPr>
          <p:spPr>
            <a:xfrm>
              <a:off x="4541961" y="3387935"/>
              <a:ext cx="218400" cy="218400"/>
            </a:xfrm>
            <a:prstGeom prst="ellipse">
              <a:avLst/>
            </a:prstGeom>
            <a:solidFill>
              <a:srgbClr val="6FA8DC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9" name="Google Shape;6849;p88"/>
            <p:cNvSpPr/>
            <p:nvPr/>
          </p:nvSpPr>
          <p:spPr>
            <a:xfrm>
              <a:off x="4760505" y="2705340"/>
              <a:ext cx="125100" cy="1251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0" name="Google Shape;6850;p88"/>
            <p:cNvSpPr/>
            <p:nvPr/>
          </p:nvSpPr>
          <p:spPr>
            <a:xfrm>
              <a:off x="4574797" y="2994415"/>
              <a:ext cx="125100" cy="1251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1" name="Google Shape;6851;p88"/>
            <p:cNvSpPr/>
            <p:nvPr/>
          </p:nvSpPr>
          <p:spPr>
            <a:xfrm>
              <a:off x="4790447" y="2452319"/>
              <a:ext cx="70800" cy="708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2" name="Google Shape;6852;p88"/>
            <p:cNvSpPr/>
            <p:nvPr/>
          </p:nvSpPr>
          <p:spPr>
            <a:xfrm>
              <a:off x="4194589" y="3461767"/>
              <a:ext cx="70800" cy="708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3" name="Google Shape;6853;p88"/>
            <p:cNvSpPr/>
            <p:nvPr/>
          </p:nvSpPr>
          <p:spPr>
            <a:xfrm>
              <a:off x="4194589" y="2581396"/>
              <a:ext cx="70800" cy="708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54" name="Google Shape;6854;p88"/>
          <p:cNvGrpSpPr/>
          <p:nvPr/>
        </p:nvGrpSpPr>
        <p:grpSpPr>
          <a:xfrm>
            <a:off x="4254363" y="5306833"/>
            <a:ext cx="467371" cy="467371"/>
            <a:chOff x="608800" y="2095000"/>
            <a:chExt cx="3364800" cy="3364800"/>
          </a:xfrm>
        </p:grpSpPr>
        <p:sp>
          <p:nvSpPr>
            <p:cNvPr id="6855" name="Google Shape;6855;p88"/>
            <p:cNvSpPr/>
            <p:nvPr/>
          </p:nvSpPr>
          <p:spPr>
            <a:xfrm>
              <a:off x="608800" y="2095000"/>
              <a:ext cx="3364800" cy="33648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6" name="Google Shape;6856;p88"/>
            <p:cNvSpPr/>
            <p:nvPr/>
          </p:nvSpPr>
          <p:spPr>
            <a:xfrm>
              <a:off x="812152" y="3455300"/>
              <a:ext cx="1117800" cy="11178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7" name="Google Shape;6857;p88"/>
            <p:cNvSpPr/>
            <p:nvPr/>
          </p:nvSpPr>
          <p:spPr>
            <a:xfrm>
              <a:off x="1065396" y="3840649"/>
              <a:ext cx="477600" cy="4779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8" name="Google Shape;6858;p88"/>
            <p:cNvSpPr/>
            <p:nvPr/>
          </p:nvSpPr>
          <p:spPr>
            <a:xfrm>
              <a:off x="1929800" y="2439558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9" name="Google Shape;6859;p88"/>
            <p:cNvSpPr/>
            <p:nvPr/>
          </p:nvSpPr>
          <p:spPr>
            <a:xfrm>
              <a:off x="3141850" y="3709383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0" name="Google Shape;6860;p88"/>
            <p:cNvSpPr/>
            <p:nvPr/>
          </p:nvSpPr>
          <p:spPr>
            <a:xfrm>
              <a:off x="2344050" y="4691283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1" name="Google Shape;6861;p88"/>
            <p:cNvSpPr/>
            <p:nvPr/>
          </p:nvSpPr>
          <p:spPr>
            <a:xfrm>
              <a:off x="2831545" y="3168653"/>
              <a:ext cx="279300" cy="2793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2" name="Google Shape;6862;p88"/>
            <p:cNvSpPr/>
            <p:nvPr/>
          </p:nvSpPr>
          <p:spPr>
            <a:xfrm>
              <a:off x="2417295" y="3813478"/>
              <a:ext cx="279300" cy="2793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3" name="Google Shape;6863;p88"/>
            <p:cNvSpPr/>
            <p:nvPr/>
          </p:nvSpPr>
          <p:spPr>
            <a:xfrm>
              <a:off x="2898335" y="2604252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4" name="Google Shape;6864;p88"/>
            <p:cNvSpPr/>
            <p:nvPr/>
          </p:nvSpPr>
          <p:spPr>
            <a:xfrm>
              <a:off x="1569185" y="4855977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5" name="Google Shape;6865;p88"/>
            <p:cNvSpPr/>
            <p:nvPr/>
          </p:nvSpPr>
          <p:spPr>
            <a:xfrm>
              <a:off x="1569185" y="2892177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66" name="Google Shape;6866;p88"/>
          <p:cNvGrpSpPr/>
          <p:nvPr/>
        </p:nvGrpSpPr>
        <p:grpSpPr>
          <a:xfrm>
            <a:off x="4762988" y="3453633"/>
            <a:ext cx="467371" cy="467371"/>
            <a:chOff x="608800" y="2095000"/>
            <a:chExt cx="3364800" cy="3364800"/>
          </a:xfrm>
        </p:grpSpPr>
        <p:sp>
          <p:nvSpPr>
            <p:cNvPr id="6867" name="Google Shape;6867;p88"/>
            <p:cNvSpPr/>
            <p:nvPr/>
          </p:nvSpPr>
          <p:spPr>
            <a:xfrm>
              <a:off x="608800" y="2095000"/>
              <a:ext cx="3364800" cy="33648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8" name="Google Shape;6868;p88"/>
            <p:cNvSpPr/>
            <p:nvPr/>
          </p:nvSpPr>
          <p:spPr>
            <a:xfrm>
              <a:off x="812152" y="3455300"/>
              <a:ext cx="1117800" cy="11178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9" name="Google Shape;6869;p88"/>
            <p:cNvSpPr/>
            <p:nvPr/>
          </p:nvSpPr>
          <p:spPr>
            <a:xfrm>
              <a:off x="1065396" y="3840649"/>
              <a:ext cx="477600" cy="4779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0" name="Google Shape;6870;p88"/>
            <p:cNvSpPr/>
            <p:nvPr/>
          </p:nvSpPr>
          <p:spPr>
            <a:xfrm>
              <a:off x="1929800" y="2439558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1" name="Google Shape;6871;p88"/>
            <p:cNvSpPr/>
            <p:nvPr/>
          </p:nvSpPr>
          <p:spPr>
            <a:xfrm>
              <a:off x="3141850" y="3709383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2" name="Google Shape;6872;p88"/>
            <p:cNvSpPr/>
            <p:nvPr/>
          </p:nvSpPr>
          <p:spPr>
            <a:xfrm>
              <a:off x="2344050" y="4691283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3" name="Google Shape;6873;p88"/>
            <p:cNvSpPr/>
            <p:nvPr/>
          </p:nvSpPr>
          <p:spPr>
            <a:xfrm>
              <a:off x="2831545" y="3168653"/>
              <a:ext cx="279300" cy="2793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4" name="Google Shape;6874;p88"/>
            <p:cNvSpPr/>
            <p:nvPr/>
          </p:nvSpPr>
          <p:spPr>
            <a:xfrm>
              <a:off x="2417295" y="3813478"/>
              <a:ext cx="279300" cy="2793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5" name="Google Shape;6875;p88"/>
            <p:cNvSpPr/>
            <p:nvPr/>
          </p:nvSpPr>
          <p:spPr>
            <a:xfrm>
              <a:off x="2898335" y="2604252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6" name="Google Shape;6876;p88"/>
            <p:cNvSpPr/>
            <p:nvPr/>
          </p:nvSpPr>
          <p:spPr>
            <a:xfrm>
              <a:off x="1569185" y="4855977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7" name="Google Shape;6877;p88"/>
            <p:cNvSpPr/>
            <p:nvPr/>
          </p:nvSpPr>
          <p:spPr>
            <a:xfrm>
              <a:off x="1569185" y="2892177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78" name="Google Shape;6878;p88"/>
          <p:cNvGrpSpPr/>
          <p:nvPr/>
        </p:nvGrpSpPr>
        <p:grpSpPr>
          <a:xfrm>
            <a:off x="4762988" y="4693683"/>
            <a:ext cx="467371" cy="467371"/>
            <a:chOff x="608800" y="2095000"/>
            <a:chExt cx="3364800" cy="3364800"/>
          </a:xfrm>
        </p:grpSpPr>
        <p:sp>
          <p:nvSpPr>
            <p:cNvPr id="6879" name="Google Shape;6879;p88"/>
            <p:cNvSpPr/>
            <p:nvPr/>
          </p:nvSpPr>
          <p:spPr>
            <a:xfrm>
              <a:off x="608800" y="2095000"/>
              <a:ext cx="3364800" cy="33648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0" name="Google Shape;6880;p88"/>
            <p:cNvSpPr/>
            <p:nvPr/>
          </p:nvSpPr>
          <p:spPr>
            <a:xfrm>
              <a:off x="812152" y="3455300"/>
              <a:ext cx="1117800" cy="11178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1" name="Google Shape;6881;p88"/>
            <p:cNvSpPr/>
            <p:nvPr/>
          </p:nvSpPr>
          <p:spPr>
            <a:xfrm>
              <a:off x="1065396" y="3840649"/>
              <a:ext cx="477600" cy="4779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2" name="Google Shape;6882;p88"/>
            <p:cNvSpPr/>
            <p:nvPr/>
          </p:nvSpPr>
          <p:spPr>
            <a:xfrm>
              <a:off x="1929800" y="2439558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3" name="Google Shape;6883;p88"/>
            <p:cNvSpPr/>
            <p:nvPr/>
          </p:nvSpPr>
          <p:spPr>
            <a:xfrm>
              <a:off x="3141850" y="3709383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4" name="Google Shape;6884;p88"/>
            <p:cNvSpPr/>
            <p:nvPr/>
          </p:nvSpPr>
          <p:spPr>
            <a:xfrm>
              <a:off x="2344050" y="4691283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5" name="Google Shape;6885;p88"/>
            <p:cNvSpPr/>
            <p:nvPr/>
          </p:nvSpPr>
          <p:spPr>
            <a:xfrm>
              <a:off x="2831545" y="3168653"/>
              <a:ext cx="279300" cy="2793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6" name="Google Shape;6886;p88"/>
            <p:cNvSpPr/>
            <p:nvPr/>
          </p:nvSpPr>
          <p:spPr>
            <a:xfrm>
              <a:off x="2417295" y="3813478"/>
              <a:ext cx="279300" cy="2793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7" name="Google Shape;6887;p88"/>
            <p:cNvSpPr/>
            <p:nvPr/>
          </p:nvSpPr>
          <p:spPr>
            <a:xfrm>
              <a:off x="2898335" y="2604252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8" name="Google Shape;6888;p88"/>
            <p:cNvSpPr/>
            <p:nvPr/>
          </p:nvSpPr>
          <p:spPr>
            <a:xfrm>
              <a:off x="1569185" y="4855977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9" name="Google Shape;6889;p88"/>
            <p:cNvSpPr/>
            <p:nvPr/>
          </p:nvSpPr>
          <p:spPr>
            <a:xfrm>
              <a:off x="1569185" y="2892177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890" name="Google Shape;6890;p88"/>
          <p:cNvSpPr/>
          <p:nvPr/>
        </p:nvSpPr>
        <p:spPr>
          <a:xfrm>
            <a:off x="5598575" y="3382800"/>
            <a:ext cx="6246900" cy="1785600"/>
          </a:xfrm>
          <a:prstGeom prst="rect">
            <a:avLst/>
          </a:prstGeom>
          <a:solidFill>
            <a:srgbClr val="FFF2CC"/>
          </a:solidFill>
          <a:ln w="38100" cap="flat" cmpd="sng">
            <a:solidFill>
              <a:srgbClr val="F0512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 b="1" dirty="0">
                <a:solidFill>
                  <a:srgbClr val="F05125"/>
                </a:solidFill>
                <a:latin typeface="Anaheim"/>
                <a:ea typeface="Anaheim"/>
                <a:cs typeface="Anaheim"/>
                <a:sym typeface="Anaheim"/>
              </a:rPr>
              <a:t>Cell 1</a:t>
            </a:r>
            <a:r>
              <a:rPr lang="en-US" sz="4200" b="1" dirty="0">
                <a:latin typeface="Anaheim"/>
                <a:ea typeface="Anaheim"/>
                <a:cs typeface="Anaheim"/>
                <a:sym typeface="Anaheim"/>
              </a:rPr>
              <a:t> </a:t>
            </a:r>
            <a:r>
              <a:rPr lang="en-US" sz="4200" b="1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naheim"/>
                <a:sym typeface="Anaheim"/>
              </a:rPr>
              <a:t>與</a:t>
            </a:r>
            <a:r>
              <a:rPr lang="en-US" sz="4200" b="1" dirty="0">
                <a:latin typeface="Anaheim"/>
                <a:ea typeface="Anaheim"/>
                <a:cs typeface="Anaheim"/>
                <a:sym typeface="Anaheim"/>
              </a:rPr>
              <a:t> </a:t>
            </a:r>
            <a:r>
              <a:rPr lang="en-US" sz="4200" b="1" dirty="0">
                <a:solidFill>
                  <a:srgbClr val="F05125"/>
                </a:solidFill>
                <a:latin typeface="Anaheim"/>
                <a:ea typeface="Anaheim"/>
                <a:cs typeface="Anaheim"/>
                <a:sym typeface="Anaheim"/>
              </a:rPr>
              <a:t>Cell 3</a:t>
            </a:r>
            <a:r>
              <a:rPr lang="en-US" sz="4200" b="1" dirty="0">
                <a:latin typeface="Anaheim"/>
                <a:ea typeface="Anaheim"/>
                <a:cs typeface="Anaheim"/>
                <a:sym typeface="Anaheim"/>
              </a:rPr>
              <a:t> </a:t>
            </a:r>
            <a:endParaRPr sz="4200" b="1" dirty="0"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 err="1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naheim"/>
                <a:sym typeface="Anaheim"/>
              </a:rPr>
              <a:t>是參照被</a:t>
            </a:r>
            <a:r>
              <a:rPr lang="en-US" sz="3600" b="1" dirty="0">
                <a:solidFill>
                  <a:srgbClr val="333333"/>
                </a:solidFill>
                <a:latin typeface="Anaheim"/>
                <a:ea typeface="Anaheim"/>
                <a:cs typeface="Anaheim"/>
                <a:sym typeface="Anaheim"/>
              </a:rPr>
              <a:t> snapshot </a:t>
            </a:r>
            <a:r>
              <a:rPr lang="en-US" sz="3600" b="1" dirty="0" err="1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naheim"/>
                <a:sym typeface="Anaheim"/>
              </a:rPr>
              <a:t>的細胞圖</a:t>
            </a:r>
            <a:endParaRPr sz="3600" b="1" dirty="0">
              <a:solidFill>
                <a:srgbClr val="333333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naheim"/>
              <a:sym typeface="Anaheim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 err="1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naheim"/>
                <a:sym typeface="Anaheim"/>
              </a:rPr>
              <a:t>而演化</a:t>
            </a:r>
            <a:endParaRPr sz="3600" b="1" dirty="0">
              <a:solidFill>
                <a:srgbClr val="333333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naheim"/>
              <a:sym typeface="Anaheim"/>
            </a:endParaRPr>
          </a:p>
        </p:txBody>
      </p:sp>
      <p:sp>
        <p:nvSpPr>
          <p:cNvPr id="6891" name="Google Shape;6891;p88"/>
          <p:cNvSpPr/>
          <p:nvPr/>
        </p:nvSpPr>
        <p:spPr>
          <a:xfrm>
            <a:off x="4732225" y="2753825"/>
            <a:ext cx="506700" cy="3106900"/>
          </a:xfrm>
          <a:prstGeom prst="flowChartProcess">
            <a:avLst/>
          </a:prstGeom>
          <a:noFill/>
          <a:ln w="38100" cap="flat" cmpd="sng">
            <a:solidFill>
              <a:srgbClr val="F0512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05125"/>
              </a:solidFill>
            </a:endParaRPr>
          </a:p>
        </p:txBody>
      </p:sp>
      <p:sp>
        <p:nvSpPr>
          <p:cNvPr id="6892" name="Google Shape;6892;p88"/>
          <p:cNvSpPr/>
          <p:nvPr/>
        </p:nvSpPr>
        <p:spPr>
          <a:xfrm>
            <a:off x="1189450" y="2753525"/>
            <a:ext cx="506700" cy="3106900"/>
          </a:xfrm>
          <a:prstGeom prst="flowChartProcess">
            <a:avLst/>
          </a:prstGeom>
          <a:noFill/>
          <a:ln w="38100" cap="flat" cmpd="sng">
            <a:solidFill>
              <a:srgbClr val="F0512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05125"/>
              </a:solidFill>
            </a:endParaRPr>
          </a:p>
        </p:txBody>
      </p:sp>
      <p:cxnSp>
        <p:nvCxnSpPr>
          <p:cNvPr id="6893" name="Google Shape;6893;p88"/>
          <p:cNvCxnSpPr>
            <a:stCxn id="6892" idx="3"/>
            <a:endCxn id="6891" idx="1"/>
          </p:cNvCxnSpPr>
          <p:nvPr/>
        </p:nvCxnSpPr>
        <p:spPr>
          <a:xfrm>
            <a:off x="1696150" y="4306975"/>
            <a:ext cx="3036000" cy="300"/>
          </a:xfrm>
          <a:prstGeom prst="straightConnector1">
            <a:avLst/>
          </a:prstGeom>
          <a:noFill/>
          <a:ln w="38100" cap="flat" cmpd="sng">
            <a:solidFill>
              <a:srgbClr val="F05125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9" name="Google Shape;6899;p89"/>
          <p:cNvSpPr/>
          <p:nvPr/>
        </p:nvSpPr>
        <p:spPr>
          <a:xfrm>
            <a:off x="1190456" y="2765674"/>
            <a:ext cx="506700" cy="6171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6900" name="Google Shape;6900;p89"/>
          <p:cNvSpPr/>
          <p:nvPr/>
        </p:nvSpPr>
        <p:spPr>
          <a:xfrm>
            <a:off x="1698190" y="2765699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6901" name="Google Shape;6901;p89"/>
          <p:cNvSpPr/>
          <p:nvPr/>
        </p:nvSpPr>
        <p:spPr>
          <a:xfrm>
            <a:off x="1191325" y="2355699"/>
            <a:ext cx="506700" cy="410100"/>
          </a:xfrm>
          <a:prstGeom prst="rect">
            <a:avLst/>
          </a:prstGeom>
          <a:solidFill>
            <a:srgbClr val="2F2F2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0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902" name="Google Shape;6902;p89"/>
          <p:cNvSpPr/>
          <p:nvPr/>
        </p:nvSpPr>
        <p:spPr>
          <a:xfrm>
            <a:off x="1698301" y="2355699"/>
            <a:ext cx="506700" cy="410100"/>
          </a:xfrm>
          <a:prstGeom prst="rect">
            <a:avLst/>
          </a:prstGeom>
          <a:solidFill>
            <a:srgbClr val="2F2F2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10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903" name="Google Shape;6903;p89"/>
          <p:cNvSpPr/>
          <p:nvPr/>
        </p:nvSpPr>
        <p:spPr>
          <a:xfrm>
            <a:off x="2205277" y="2355699"/>
            <a:ext cx="506700" cy="410100"/>
          </a:xfrm>
          <a:prstGeom prst="rect">
            <a:avLst/>
          </a:prstGeom>
          <a:solidFill>
            <a:srgbClr val="2F2F2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20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904" name="Google Shape;6904;p89"/>
          <p:cNvSpPr/>
          <p:nvPr/>
        </p:nvSpPr>
        <p:spPr>
          <a:xfrm>
            <a:off x="2713252" y="2355699"/>
            <a:ext cx="506700" cy="410100"/>
          </a:xfrm>
          <a:prstGeom prst="rect">
            <a:avLst/>
          </a:prstGeom>
          <a:solidFill>
            <a:srgbClr val="3D3D3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30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905" name="Google Shape;6905;p89"/>
          <p:cNvSpPr/>
          <p:nvPr/>
        </p:nvSpPr>
        <p:spPr>
          <a:xfrm>
            <a:off x="3220229" y="2355699"/>
            <a:ext cx="506700" cy="410100"/>
          </a:xfrm>
          <a:prstGeom prst="rect">
            <a:avLst/>
          </a:prstGeom>
          <a:solidFill>
            <a:srgbClr val="3D3D3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40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906" name="Google Shape;6906;p89"/>
          <p:cNvSpPr/>
          <p:nvPr/>
        </p:nvSpPr>
        <p:spPr>
          <a:xfrm>
            <a:off x="3727205" y="2355699"/>
            <a:ext cx="506700" cy="410100"/>
          </a:xfrm>
          <a:prstGeom prst="rect">
            <a:avLst/>
          </a:prstGeom>
          <a:solidFill>
            <a:srgbClr val="3D3D3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50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907" name="Google Shape;6907;p89"/>
          <p:cNvSpPr/>
          <p:nvPr/>
        </p:nvSpPr>
        <p:spPr>
          <a:xfrm>
            <a:off x="2206285" y="2765699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6908" name="Google Shape;6908;p89"/>
          <p:cNvSpPr/>
          <p:nvPr/>
        </p:nvSpPr>
        <p:spPr>
          <a:xfrm>
            <a:off x="1692187" y="1945600"/>
            <a:ext cx="5073300" cy="410100"/>
          </a:xfrm>
          <a:prstGeom prst="rect">
            <a:avLst/>
          </a:prstGeom>
          <a:solidFill>
            <a:srgbClr val="464646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 dirty="0" err="1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Roboto"/>
                <a:sym typeface="Roboto"/>
              </a:rPr>
              <a:t>週期</a:t>
            </a:r>
            <a:r>
              <a:rPr lang="en-US" sz="13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1</a:t>
            </a:r>
            <a:endParaRPr sz="1300" b="1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909" name="Google Shape;6909;p89"/>
          <p:cNvSpPr/>
          <p:nvPr/>
        </p:nvSpPr>
        <p:spPr>
          <a:xfrm>
            <a:off x="4235461" y="2355699"/>
            <a:ext cx="506700" cy="410100"/>
          </a:xfrm>
          <a:prstGeom prst="rect">
            <a:avLst/>
          </a:prstGeom>
          <a:solidFill>
            <a:srgbClr val="464646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60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910" name="Google Shape;6910;p89"/>
          <p:cNvSpPr/>
          <p:nvPr/>
        </p:nvSpPr>
        <p:spPr>
          <a:xfrm>
            <a:off x="4742437" y="2356199"/>
            <a:ext cx="506700" cy="410100"/>
          </a:xfrm>
          <a:prstGeom prst="rect">
            <a:avLst/>
          </a:prstGeom>
          <a:solidFill>
            <a:srgbClr val="464646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70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911" name="Google Shape;6911;p89"/>
          <p:cNvSpPr/>
          <p:nvPr/>
        </p:nvSpPr>
        <p:spPr>
          <a:xfrm>
            <a:off x="5249414" y="2355699"/>
            <a:ext cx="506700" cy="410100"/>
          </a:xfrm>
          <a:prstGeom prst="rect">
            <a:avLst/>
          </a:prstGeom>
          <a:solidFill>
            <a:srgbClr val="464646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80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912" name="Google Shape;6912;p89"/>
          <p:cNvSpPr/>
          <p:nvPr/>
        </p:nvSpPr>
        <p:spPr>
          <a:xfrm>
            <a:off x="5756789" y="2356199"/>
            <a:ext cx="506700" cy="410100"/>
          </a:xfrm>
          <a:prstGeom prst="rect">
            <a:avLst/>
          </a:prstGeom>
          <a:solidFill>
            <a:srgbClr val="505050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90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913" name="Google Shape;6913;p89"/>
          <p:cNvSpPr/>
          <p:nvPr/>
        </p:nvSpPr>
        <p:spPr>
          <a:xfrm>
            <a:off x="6263765" y="2355699"/>
            <a:ext cx="506700" cy="410100"/>
          </a:xfrm>
          <a:prstGeom prst="rect">
            <a:avLst/>
          </a:prstGeom>
          <a:solidFill>
            <a:srgbClr val="505050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100</a:t>
            </a:r>
            <a:endParaRPr sz="12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914" name="Google Shape;6914;p89"/>
          <p:cNvSpPr/>
          <p:nvPr/>
        </p:nvSpPr>
        <p:spPr>
          <a:xfrm>
            <a:off x="6770742" y="2355699"/>
            <a:ext cx="506700" cy="410100"/>
          </a:xfrm>
          <a:prstGeom prst="rect">
            <a:avLst/>
          </a:prstGeom>
          <a:solidFill>
            <a:srgbClr val="505050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110</a:t>
            </a:r>
            <a:endParaRPr sz="12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915" name="Google Shape;6915;p89"/>
          <p:cNvSpPr/>
          <p:nvPr/>
        </p:nvSpPr>
        <p:spPr>
          <a:xfrm>
            <a:off x="346575" y="3382034"/>
            <a:ext cx="846300" cy="617100"/>
          </a:xfrm>
          <a:prstGeom prst="rect">
            <a:avLst/>
          </a:prstGeom>
          <a:solidFill>
            <a:srgbClr val="2F2F2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Cell 1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70 ms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916" name="Google Shape;6916;p89"/>
          <p:cNvSpPr/>
          <p:nvPr/>
        </p:nvSpPr>
        <p:spPr>
          <a:xfrm>
            <a:off x="346575" y="3998729"/>
            <a:ext cx="846300" cy="617100"/>
          </a:xfrm>
          <a:prstGeom prst="rect">
            <a:avLst/>
          </a:prstGeom>
          <a:solidFill>
            <a:srgbClr val="3D3D3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Cell 2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30 ms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917" name="Google Shape;6917;p89"/>
          <p:cNvSpPr/>
          <p:nvPr/>
        </p:nvSpPr>
        <p:spPr>
          <a:xfrm>
            <a:off x="346575" y="4615200"/>
            <a:ext cx="846300" cy="617100"/>
          </a:xfrm>
          <a:prstGeom prst="rect">
            <a:avLst/>
          </a:prstGeom>
          <a:solidFill>
            <a:srgbClr val="41414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Cell 3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70 ms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918" name="Google Shape;6918;p89"/>
          <p:cNvSpPr/>
          <p:nvPr/>
        </p:nvSpPr>
        <p:spPr>
          <a:xfrm>
            <a:off x="346575" y="5231873"/>
            <a:ext cx="846300" cy="617100"/>
          </a:xfrm>
          <a:prstGeom prst="rect">
            <a:avLst/>
          </a:prstGeom>
          <a:solidFill>
            <a:srgbClr val="41414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Cell 4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30 ms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919" name="Google Shape;6919;p89"/>
          <p:cNvSpPr/>
          <p:nvPr/>
        </p:nvSpPr>
        <p:spPr>
          <a:xfrm>
            <a:off x="346580" y="2355574"/>
            <a:ext cx="846300" cy="1027200"/>
          </a:xfrm>
          <a:prstGeom prst="rect">
            <a:avLst/>
          </a:prstGeom>
          <a:solidFill>
            <a:srgbClr val="2F2F2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Map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100 ms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920" name="Google Shape;6920;p89"/>
          <p:cNvSpPr/>
          <p:nvPr/>
        </p:nvSpPr>
        <p:spPr>
          <a:xfrm>
            <a:off x="7278995" y="2355699"/>
            <a:ext cx="506700" cy="410100"/>
          </a:xfrm>
          <a:prstGeom prst="rect">
            <a:avLst/>
          </a:prstGeom>
          <a:solidFill>
            <a:srgbClr val="2F2F2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120</a:t>
            </a:r>
            <a:endParaRPr sz="12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921" name="Google Shape;6921;p89"/>
          <p:cNvSpPr/>
          <p:nvPr/>
        </p:nvSpPr>
        <p:spPr>
          <a:xfrm>
            <a:off x="7785972" y="2355699"/>
            <a:ext cx="506700" cy="410100"/>
          </a:xfrm>
          <a:prstGeom prst="rect">
            <a:avLst/>
          </a:prstGeom>
          <a:solidFill>
            <a:srgbClr val="2F2F2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130</a:t>
            </a:r>
            <a:endParaRPr sz="12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922" name="Google Shape;6922;p89"/>
          <p:cNvSpPr/>
          <p:nvPr/>
        </p:nvSpPr>
        <p:spPr>
          <a:xfrm>
            <a:off x="8292948" y="2355699"/>
            <a:ext cx="506700" cy="410100"/>
          </a:xfrm>
          <a:prstGeom prst="rect">
            <a:avLst/>
          </a:prstGeom>
          <a:solidFill>
            <a:srgbClr val="2F2F2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140</a:t>
            </a:r>
            <a:endParaRPr sz="12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923" name="Google Shape;6923;p89"/>
          <p:cNvSpPr/>
          <p:nvPr/>
        </p:nvSpPr>
        <p:spPr>
          <a:xfrm>
            <a:off x="6781252" y="1945600"/>
            <a:ext cx="5062200" cy="410100"/>
          </a:xfrm>
          <a:prstGeom prst="rect">
            <a:avLst/>
          </a:prstGeom>
          <a:solidFill>
            <a:srgbClr val="3D3D3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 dirty="0" err="1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Roboto"/>
                <a:sym typeface="Roboto"/>
              </a:rPr>
              <a:t>週期</a:t>
            </a:r>
            <a:r>
              <a:rPr lang="en-US" sz="13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2</a:t>
            </a:r>
            <a:endParaRPr sz="1300" b="1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924" name="Google Shape;6924;p89"/>
          <p:cNvSpPr/>
          <p:nvPr/>
        </p:nvSpPr>
        <p:spPr>
          <a:xfrm>
            <a:off x="8801202" y="2355699"/>
            <a:ext cx="506700" cy="410100"/>
          </a:xfrm>
          <a:prstGeom prst="rect">
            <a:avLst/>
          </a:prstGeom>
          <a:solidFill>
            <a:srgbClr val="3D3D3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150</a:t>
            </a:r>
            <a:endParaRPr sz="12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925" name="Google Shape;6925;p89"/>
          <p:cNvSpPr/>
          <p:nvPr/>
        </p:nvSpPr>
        <p:spPr>
          <a:xfrm>
            <a:off x="9308178" y="2355699"/>
            <a:ext cx="506700" cy="410100"/>
          </a:xfrm>
          <a:prstGeom prst="rect">
            <a:avLst/>
          </a:prstGeom>
          <a:solidFill>
            <a:srgbClr val="3D3D3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160</a:t>
            </a:r>
            <a:endParaRPr sz="12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926" name="Google Shape;6926;p89"/>
          <p:cNvSpPr/>
          <p:nvPr/>
        </p:nvSpPr>
        <p:spPr>
          <a:xfrm>
            <a:off x="9815154" y="2355699"/>
            <a:ext cx="506700" cy="410100"/>
          </a:xfrm>
          <a:prstGeom prst="rect">
            <a:avLst/>
          </a:prstGeom>
          <a:solidFill>
            <a:srgbClr val="3D3D3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170</a:t>
            </a:r>
            <a:endParaRPr sz="12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927" name="Google Shape;6927;p89"/>
          <p:cNvSpPr/>
          <p:nvPr/>
        </p:nvSpPr>
        <p:spPr>
          <a:xfrm>
            <a:off x="10322104" y="2355699"/>
            <a:ext cx="506700" cy="410100"/>
          </a:xfrm>
          <a:prstGeom prst="rect">
            <a:avLst/>
          </a:prstGeom>
          <a:solidFill>
            <a:srgbClr val="3D3D3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180</a:t>
            </a:r>
            <a:endParaRPr sz="12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928" name="Google Shape;6928;p89"/>
          <p:cNvSpPr/>
          <p:nvPr/>
        </p:nvSpPr>
        <p:spPr>
          <a:xfrm>
            <a:off x="10829081" y="2355699"/>
            <a:ext cx="506700" cy="410100"/>
          </a:xfrm>
          <a:prstGeom prst="rect">
            <a:avLst/>
          </a:prstGeom>
          <a:solidFill>
            <a:srgbClr val="3D3D3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190</a:t>
            </a:r>
            <a:endParaRPr sz="12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929" name="Google Shape;6929;p89"/>
          <p:cNvSpPr/>
          <p:nvPr/>
        </p:nvSpPr>
        <p:spPr>
          <a:xfrm>
            <a:off x="11336057" y="2355699"/>
            <a:ext cx="506700" cy="410100"/>
          </a:xfrm>
          <a:prstGeom prst="rect">
            <a:avLst/>
          </a:prstGeom>
          <a:solidFill>
            <a:srgbClr val="3D3D3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200</a:t>
            </a:r>
            <a:endParaRPr sz="12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930" name="Google Shape;6930;p89"/>
          <p:cNvSpPr/>
          <p:nvPr/>
        </p:nvSpPr>
        <p:spPr>
          <a:xfrm>
            <a:off x="2713045" y="2765674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6931" name="Google Shape;6931;p89"/>
          <p:cNvSpPr/>
          <p:nvPr/>
        </p:nvSpPr>
        <p:spPr>
          <a:xfrm>
            <a:off x="3220778" y="2765699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6932" name="Google Shape;6932;p89"/>
          <p:cNvSpPr/>
          <p:nvPr/>
        </p:nvSpPr>
        <p:spPr>
          <a:xfrm>
            <a:off x="3728873" y="2765699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6933" name="Google Shape;6933;p89"/>
          <p:cNvSpPr/>
          <p:nvPr/>
        </p:nvSpPr>
        <p:spPr>
          <a:xfrm>
            <a:off x="4232048" y="2765674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6934" name="Google Shape;6934;p89"/>
          <p:cNvSpPr/>
          <p:nvPr/>
        </p:nvSpPr>
        <p:spPr>
          <a:xfrm>
            <a:off x="4739782" y="2765699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6935" name="Google Shape;6935;p89"/>
          <p:cNvSpPr/>
          <p:nvPr/>
        </p:nvSpPr>
        <p:spPr>
          <a:xfrm>
            <a:off x="5247876" y="2765699"/>
            <a:ext cx="506700" cy="617100"/>
          </a:xfrm>
          <a:prstGeom prst="rect">
            <a:avLst/>
          </a:prstGeom>
          <a:solidFill>
            <a:srgbClr val="4424B5">
              <a:alpha val="49800"/>
            </a:srgb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6936" name="Google Shape;6936;p89"/>
          <p:cNvSpPr/>
          <p:nvPr/>
        </p:nvSpPr>
        <p:spPr>
          <a:xfrm>
            <a:off x="5757042" y="2765674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6937" name="Google Shape;6937;p89"/>
          <p:cNvSpPr/>
          <p:nvPr/>
        </p:nvSpPr>
        <p:spPr>
          <a:xfrm>
            <a:off x="6264776" y="2765699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6938" name="Google Shape;6938;p89"/>
          <p:cNvSpPr/>
          <p:nvPr/>
        </p:nvSpPr>
        <p:spPr>
          <a:xfrm>
            <a:off x="6772871" y="2765699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6939" name="Google Shape;6939;p89"/>
          <p:cNvSpPr/>
          <p:nvPr/>
        </p:nvSpPr>
        <p:spPr>
          <a:xfrm>
            <a:off x="7279631" y="2765674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6940" name="Google Shape;6940;p89"/>
          <p:cNvSpPr/>
          <p:nvPr/>
        </p:nvSpPr>
        <p:spPr>
          <a:xfrm>
            <a:off x="7787364" y="2765699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6941" name="Google Shape;6941;p89"/>
          <p:cNvSpPr/>
          <p:nvPr/>
        </p:nvSpPr>
        <p:spPr>
          <a:xfrm>
            <a:off x="8295459" y="2765699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6942" name="Google Shape;6942;p89"/>
          <p:cNvSpPr/>
          <p:nvPr/>
        </p:nvSpPr>
        <p:spPr>
          <a:xfrm>
            <a:off x="8798634" y="2765674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6943" name="Google Shape;6943;p89"/>
          <p:cNvSpPr/>
          <p:nvPr/>
        </p:nvSpPr>
        <p:spPr>
          <a:xfrm>
            <a:off x="9306368" y="2765699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6944" name="Google Shape;6944;p89"/>
          <p:cNvSpPr/>
          <p:nvPr/>
        </p:nvSpPr>
        <p:spPr>
          <a:xfrm>
            <a:off x="9814462" y="2765699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6945" name="Google Shape;6945;p89"/>
          <p:cNvSpPr/>
          <p:nvPr/>
        </p:nvSpPr>
        <p:spPr>
          <a:xfrm>
            <a:off x="10322523" y="2765674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6946" name="Google Shape;6946;p89"/>
          <p:cNvSpPr/>
          <p:nvPr/>
        </p:nvSpPr>
        <p:spPr>
          <a:xfrm>
            <a:off x="10830257" y="2765699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6947" name="Google Shape;6947;p89"/>
          <p:cNvSpPr/>
          <p:nvPr/>
        </p:nvSpPr>
        <p:spPr>
          <a:xfrm>
            <a:off x="11338352" y="2765699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6948" name="Google Shape;6948;p89"/>
          <p:cNvSpPr/>
          <p:nvPr/>
        </p:nvSpPr>
        <p:spPr>
          <a:xfrm>
            <a:off x="1189818" y="3382186"/>
            <a:ext cx="506700" cy="6171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6949" name="Google Shape;6949;p89"/>
          <p:cNvSpPr/>
          <p:nvPr/>
        </p:nvSpPr>
        <p:spPr>
          <a:xfrm>
            <a:off x="1697552" y="3382211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6950" name="Google Shape;6950;p89"/>
          <p:cNvSpPr/>
          <p:nvPr/>
        </p:nvSpPr>
        <p:spPr>
          <a:xfrm>
            <a:off x="2205647" y="3382211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6951" name="Google Shape;6951;p89"/>
          <p:cNvSpPr/>
          <p:nvPr/>
        </p:nvSpPr>
        <p:spPr>
          <a:xfrm>
            <a:off x="2712406" y="3382186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6952" name="Google Shape;6952;p89"/>
          <p:cNvSpPr/>
          <p:nvPr/>
        </p:nvSpPr>
        <p:spPr>
          <a:xfrm>
            <a:off x="3220140" y="3382211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6953" name="Google Shape;6953;p89"/>
          <p:cNvSpPr/>
          <p:nvPr/>
        </p:nvSpPr>
        <p:spPr>
          <a:xfrm>
            <a:off x="3728235" y="3382211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6954" name="Google Shape;6954;p89"/>
          <p:cNvSpPr/>
          <p:nvPr/>
        </p:nvSpPr>
        <p:spPr>
          <a:xfrm>
            <a:off x="4231409" y="3382186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6955" name="Google Shape;6955;p89"/>
          <p:cNvSpPr/>
          <p:nvPr/>
        </p:nvSpPr>
        <p:spPr>
          <a:xfrm>
            <a:off x="4739143" y="3382211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6956" name="Google Shape;6956;p89"/>
          <p:cNvSpPr/>
          <p:nvPr/>
        </p:nvSpPr>
        <p:spPr>
          <a:xfrm>
            <a:off x="5247238" y="3382211"/>
            <a:ext cx="506700" cy="617100"/>
          </a:xfrm>
          <a:prstGeom prst="rect">
            <a:avLst/>
          </a:prstGeom>
          <a:solidFill>
            <a:srgbClr val="4424B5">
              <a:alpha val="49800"/>
            </a:srgb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6957" name="Google Shape;6957;p89"/>
          <p:cNvSpPr/>
          <p:nvPr/>
        </p:nvSpPr>
        <p:spPr>
          <a:xfrm>
            <a:off x="5756404" y="33821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6958" name="Google Shape;6958;p89"/>
          <p:cNvSpPr/>
          <p:nvPr/>
        </p:nvSpPr>
        <p:spPr>
          <a:xfrm>
            <a:off x="6264138" y="338221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6959" name="Google Shape;6959;p89"/>
          <p:cNvSpPr/>
          <p:nvPr/>
        </p:nvSpPr>
        <p:spPr>
          <a:xfrm>
            <a:off x="6772233" y="338221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6960" name="Google Shape;6960;p89"/>
          <p:cNvSpPr/>
          <p:nvPr/>
        </p:nvSpPr>
        <p:spPr>
          <a:xfrm>
            <a:off x="7278992" y="33821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6961" name="Google Shape;6961;p89"/>
          <p:cNvSpPr/>
          <p:nvPr/>
        </p:nvSpPr>
        <p:spPr>
          <a:xfrm>
            <a:off x="7786726" y="338221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6962" name="Google Shape;6962;p89"/>
          <p:cNvSpPr/>
          <p:nvPr/>
        </p:nvSpPr>
        <p:spPr>
          <a:xfrm>
            <a:off x="8294821" y="338221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6963" name="Google Shape;6963;p89"/>
          <p:cNvSpPr/>
          <p:nvPr/>
        </p:nvSpPr>
        <p:spPr>
          <a:xfrm>
            <a:off x="8797995" y="33821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6964" name="Google Shape;6964;p89"/>
          <p:cNvSpPr/>
          <p:nvPr/>
        </p:nvSpPr>
        <p:spPr>
          <a:xfrm>
            <a:off x="9305729" y="338221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6965" name="Google Shape;6965;p89"/>
          <p:cNvSpPr/>
          <p:nvPr/>
        </p:nvSpPr>
        <p:spPr>
          <a:xfrm>
            <a:off x="9813824" y="338221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6966" name="Google Shape;6966;p89"/>
          <p:cNvSpPr/>
          <p:nvPr/>
        </p:nvSpPr>
        <p:spPr>
          <a:xfrm>
            <a:off x="10321885" y="33821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6967" name="Google Shape;6967;p89"/>
          <p:cNvSpPr/>
          <p:nvPr/>
        </p:nvSpPr>
        <p:spPr>
          <a:xfrm>
            <a:off x="10829619" y="338221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6968" name="Google Shape;6968;p89"/>
          <p:cNvSpPr/>
          <p:nvPr/>
        </p:nvSpPr>
        <p:spPr>
          <a:xfrm>
            <a:off x="11337714" y="338221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6969" name="Google Shape;6969;p89"/>
          <p:cNvSpPr/>
          <p:nvPr/>
        </p:nvSpPr>
        <p:spPr>
          <a:xfrm>
            <a:off x="1189813" y="4009332"/>
            <a:ext cx="503700" cy="6135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6970" name="Google Shape;6970;p89"/>
          <p:cNvSpPr/>
          <p:nvPr/>
        </p:nvSpPr>
        <p:spPr>
          <a:xfrm>
            <a:off x="1697552" y="3998786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6971" name="Google Shape;6971;p89"/>
          <p:cNvSpPr/>
          <p:nvPr/>
        </p:nvSpPr>
        <p:spPr>
          <a:xfrm>
            <a:off x="2205647" y="3998786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6972" name="Google Shape;6972;p89"/>
          <p:cNvSpPr/>
          <p:nvPr/>
        </p:nvSpPr>
        <p:spPr>
          <a:xfrm>
            <a:off x="2712406" y="3998761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6973" name="Google Shape;6973;p89"/>
          <p:cNvSpPr/>
          <p:nvPr/>
        </p:nvSpPr>
        <p:spPr>
          <a:xfrm>
            <a:off x="3220140" y="3998786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6974" name="Google Shape;6974;p89"/>
          <p:cNvSpPr/>
          <p:nvPr/>
        </p:nvSpPr>
        <p:spPr>
          <a:xfrm>
            <a:off x="3728235" y="3998786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6975" name="Google Shape;6975;p89"/>
          <p:cNvSpPr/>
          <p:nvPr/>
        </p:nvSpPr>
        <p:spPr>
          <a:xfrm>
            <a:off x="4231409" y="3998761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6976" name="Google Shape;6976;p89"/>
          <p:cNvSpPr/>
          <p:nvPr/>
        </p:nvSpPr>
        <p:spPr>
          <a:xfrm>
            <a:off x="4739143" y="3998786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6977" name="Google Shape;6977;p89"/>
          <p:cNvSpPr/>
          <p:nvPr/>
        </p:nvSpPr>
        <p:spPr>
          <a:xfrm>
            <a:off x="5247238" y="3998786"/>
            <a:ext cx="506700" cy="617100"/>
          </a:xfrm>
          <a:prstGeom prst="rect">
            <a:avLst/>
          </a:prstGeom>
          <a:solidFill>
            <a:srgbClr val="4424B5">
              <a:alpha val="49800"/>
            </a:srgb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6978" name="Google Shape;6978;p89"/>
          <p:cNvSpPr/>
          <p:nvPr/>
        </p:nvSpPr>
        <p:spPr>
          <a:xfrm>
            <a:off x="5756404" y="3998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6979" name="Google Shape;6979;p89"/>
          <p:cNvSpPr/>
          <p:nvPr/>
        </p:nvSpPr>
        <p:spPr>
          <a:xfrm>
            <a:off x="6264138" y="39987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6980" name="Google Shape;6980;p89"/>
          <p:cNvSpPr/>
          <p:nvPr/>
        </p:nvSpPr>
        <p:spPr>
          <a:xfrm>
            <a:off x="6772233" y="39987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6981" name="Google Shape;6981;p89"/>
          <p:cNvSpPr/>
          <p:nvPr/>
        </p:nvSpPr>
        <p:spPr>
          <a:xfrm>
            <a:off x="7278992" y="3998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6982" name="Google Shape;6982;p89"/>
          <p:cNvSpPr/>
          <p:nvPr/>
        </p:nvSpPr>
        <p:spPr>
          <a:xfrm>
            <a:off x="7786726" y="39987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6983" name="Google Shape;6983;p89"/>
          <p:cNvSpPr/>
          <p:nvPr/>
        </p:nvSpPr>
        <p:spPr>
          <a:xfrm>
            <a:off x="8294821" y="39987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6984" name="Google Shape;6984;p89"/>
          <p:cNvSpPr/>
          <p:nvPr/>
        </p:nvSpPr>
        <p:spPr>
          <a:xfrm>
            <a:off x="8797995" y="3998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6985" name="Google Shape;6985;p89"/>
          <p:cNvSpPr/>
          <p:nvPr/>
        </p:nvSpPr>
        <p:spPr>
          <a:xfrm>
            <a:off x="9305729" y="39987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6986" name="Google Shape;6986;p89"/>
          <p:cNvSpPr/>
          <p:nvPr/>
        </p:nvSpPr>
        <p:spPr>
          <a:xfrm>
            <a:off x="9813824" y="39987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6987" name="Google Shape;6987;p89"/>
          <p:cNvSpPr/>
          <p:nvPr/>
        </p:nvSpPr>
        <p:spPr>
          <a:xfrm>
            <a:off x="10321885" y="3998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6988" name="Google Shape;6988;p89"/>
          <p:cNvSpPr/>
          <p:nvPr/>
        </p:nvSpPr>
        <p:spPr>
          <a:xfrm>
            <a:off x="10829619" y="39987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6989" name="Google Shape;6989;p89"/>
          <p:cNvSpPr/>
          <p:nvPr/>
        </p:nvSpPr>
        <p:spPr>
          <a:xfrm>
            <a:off x="11337714" y="39987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6990" name="Google Shape;6990;p89"/>
          <p:cNvSpPr/>
          <p:nvPr/>
        </p:nvSpPr>
        <p:spPr>
          <a:xfrm>
            <a:off x="1190825" y="4615736"/>
            <a:ext cx="506700" cy="6171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6991" name="Google Shape;6991;p89"/>
          <p:cNvSpPr/>
          <p:nvPr/>
        </p:nvSpPr>
        <p:spPr>
          <a:xfrm>
            <a:off x="1698558" y="4615761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6992" name="Google Shape;6992;p89"/>
          <p:cNvSpPr/>
          <p:nvPr/>
        </p:nvSpPr>
        <p:spPr>
          <a:xfrm>
            <a:off x="2206653" y="4615761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6993" name="Google Shape;6993;p89"/>
          <p:cNvSpPr/>
          <p:nvPr/>
        </p:nvSpPr>
        <p:spPr>
          <a:xfrm>
            <a:off x="2713413" y="4615736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6994" name="Google Shape;6994;p89"/>
          <p:cNvSpPr/>
          <p:nvPr/>
        </p:nvSpPr>
        <p:spPr>
          <a:xfrm>
            <a:off x="3221147" y="4615761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6995" name="Google Shape;6995;p89"/>
          <p:cNvSpPr/>
          <p:nvPr/>
        </p:nvSpPr>
        <p:spPr>
          <a:xfrm>
            <a:off x="3729241" y="4615761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6996" name="Google Shape;6996;p89"/>
          <p:cNvSpPr/>
          <p:nvPr/>
        </p:nvSpPr>
        <p:spPr>
          <a:xfrm>
            <a:off x="4232416" y="4615736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6997" name="Google Shape;6997;p89"/>
          <p:cNvSpPr/>
          <p:nvPr/>
        </p:nvSpPr>
        <p:spPr>
          <a:xfrm>
            <a:off x="4740150" y="4615761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6998" name="Google Shape;6998;p89"/>
          <p:cNvSpPr/>
          <p:nvPr/>
        </p:nvSpPr>
        <p:spPr>
          <a:xfrm>
            <a:off x="5248245" y="4615761"/>
            <a:ext cx="506700" cy="617100"/>
          </a:xfrm>
          <a:prstGeom prst="rect">
            <a:avLst/>
          </a:prstGeom>
          <a:solidFill>
            <a:srgbClr val="4424B5">
              <a:alpha val="49800"/>
            </a:srgb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6999" name="Google Shape;6999;p89"/>
          <p:cNvSpPr/>
          <p:nvPr/>
        </p:nvSpPr>
        <p:spPr>
          <a:xfrm>
            <a:off x="5757411" y="461573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7000" name="Google Shape;7000;p89"/>
          <p:cNvSpPr/>
          <p:nvPr/>
        </p:nvSpPr>
        <p:spPr>
          <a:xfrm>
            <a:off x="6265144" y="4615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7001" name="Google Shape;7001;p89"/>
          <p:cNvSpPr/>
          <p:nvPr/>
        </p:nvSpPr>
        <p:spPr>
          <a:xfrm>
            <a:off x="6773239" y="4615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7002" name="Google Shape;7002;p89"/>
          <p:cNvSpPr/>
          <p:nvPr/>
        </p:nvSpPr>
        <p:spPr>
          <a:xfrm>
            <a:off x="7279999" y="461573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7003" name="Google Shape;7003;p89"/>
          <p:cNvSpPr/>
          <p:nvPr/>
        </p:nvSpPr>
        <p:spPr>
          <a:xfrm>
            <a:off x="7787733" y="4615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7004" name="Google Shape;7004;p89"/>
          <p:cNvSpPr/>
          <p:nvPr/>
        </p:nvSpPr>
        <p:spPr>
          <a:xfrm>
            <a:off x="8295827" y="4615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7005" name="Google Shape;7005;p89"/>
          <p:cNvSpPr/>
          <p:nvPr/>
        </p:nvSpPr>
        <p:spPr>
          <a:xfrm>
            <a:off x="8799002" y="461573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7006" name="Google Shape;7006;p89"/>
          <p:cNvSpPr/>
          <p:nvPr/>
        </p:nvSpPr>
        <p:spPr>
          <a:xfrm>
            <a:off x="9306736" y="4615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7007" name="Google Shape;7007;p89"/>
          <p:cNvSpPr/>
          <p:nvPr/>
        </p:nvSpPr>
        <p:spPr>
          <a:xfrm>
            <a:off x="9814831" y="4615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7008" name="Google Shape;7008;p89"/>
          <p:cNvSpPr/>
          <p:nvPr/>
        </p:nvSpPr>
        <p:spPr>
          <a:xfrm>
            <a:off x="10322892" y="461573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7009" name="Google Shape;7009;p89"/>
          <p:cNvSpPr/>
          <p:nvPr/>
        </p:nvSpPr>
        <p:spPr>
          <a:xfrm>
            <a:off x="10830625" y="4615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7010" name="Google Shape;7010;p89"/>
          <p:cNvSpPr/>
          <p:nvPr/>
        </p:nvSpPr>
        <p:spPr>
          <a:xfrm>
            <a:off x="11338720" y="4615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7011" name="Google Shape;7011;p89"/>
          <p:cNvSpPr/>
          <p:nvPr/>
        </p:nvSpPr>
        <p:spPr>
          <a:xfrm>
            <a:off x="1189818" y="5231885"/>
            <a:ext cx="506700" cy="6171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7012" name="Google Shape;7012;p89"/>
          <p:cNvSpPr/>
          <p:nvPr/>
        </p:nvSpPr>
        <p:spPr>
          <a:xfrm>
            <a:off x="1697552" y="5231910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7013" name="Google Shape;7013;p89"/>
          <p:cNvSpPr/>
          <p:nvPr/>
        </p:nvSpPr>
        <p:spPr>
          <a:xfrm>
            <a:off x="2205647" y="5231910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7014" name="Google Shape;7014;p89"/>
          <p:cNvSpPr/>
          <p:nvPr/>
        </p:nvSpPr>
        <p:spPr>
          <a:xfrm>
            <a:off x="2712406" y="5231885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7015" name="Google Shape;7015;p89"/>
          <p:cNvSpPr/>
          <p:nvPr/>
        </p:nvSpPr>
        <p:spPr>
          <a:xfrm>
            <a:off x="3220140" y="5231910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7016" name="Google Shape;7016;p89"/>
          <p:cNvSpPr/>
          <p:nvPr/>
        </p:nvSpPr>
        <p:spPr>
          <a:xfrm>
            <a:off x="3728235" y="5231910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7017" name="Google Shape;7017;p89"/>
          <p:cNvSpPr/>
          <p:nvPr/>
        </p:nvSpPr>
        <p:spPr>
          <a:xfrm>
            <a:off x="4231409" y="5231885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7018" name="Google Shape;7018;p89"/>
          <p:cNvSpPr/>
          <p:nvPr/>
        </p:nvSpPr>
        <p:spPr>
          <a:xfrm>
            <a:off x="4739143" y="5231910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7019" name="Google Shape;7019;p89"/>
          <p:cNvSpPr/>
          <p:nvPr/>
        </p:nvSpPr>
        <p:spPr>
          <a:xfrm>
            <a:off x="5247238" y="5231910"/>
            <a:ext cx="506700" cy="617100"/>
          </a:xfrm>
          <a:prstGeom prst="rect">
            <a:avLst/>
          </a:prstGeom>
          <a:solidFill>
            <a:srgbClr val="4424B5">
              <a:alpha val="49800"/>
            </a:srgb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7020" name="Google Shape;7020;p89"/>
          <p:cNvSpPr/>
          <p:nvPr/>
        </p:nvSpPr>
        <p:spPr>
          <a:xfrm>
            <a:off x="5756404" y="5231885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7021" name="Google Shape;7021;p89"/>
          <p:cNvSpPr/>
          <p:nvPr/>
        </p:nvSpPr>
        <p:spPr>
          <a:xfrm>
            <a:off x="6264138" y="5231910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7022" name="Google Shape;7022;p89"/>
          <p:cNvSpPr/>
          <p:nvPr/>
        </p:nvSpPr>
        <p:spPr>
          <a:xfrm>
            <a:off x="6772233" y="5231910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7023" name="Google Shape;7023;p89"/>
          <p:cNvSpPr/>
          <p:nvPr/>
        </p:nvSpPr>
        <p:spPr>
          <a:xfrm>
            <a:off x="7278992" y="5231885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7024" name="Google Shape;7024;p89"/>
          <p:cNvSpPr/>
          <p:nvPr/>
        </p:nvSpPr>
        <p:spPr>
          <a:xfrm>
            <a:off x="7786726" y="5231910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7025" name="Google Shape;7025;p89"/>
          <p:cNvSpPr/>
          <p:nvPr/>
        </p:nvSpPr>
        <p:spPr>
          <a:xfrm>
            <a:off x="8294821" y="5231910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7026" name="Google Shape;7026;p89"/>
          <p:cNvSpPr/>
          <p:nvPr/>
        </p:nvSpPr>
        <p:spPr>
          <a:xfrm>
            <a:off x="8797995" y="5231885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7027" name="Google Shape;7027;p89"/>
          <p:cNvSpPr/>
          <p:nvPr/>
        </p:nvSpPr>
        <p:spPr>
          <a:xfrm>
            <a:off x="9305729" y="5231910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7028" name="Google Shape;7028;p89"/>
          <p:cNvSpPr/>
          <p:nvPr/>
        </p:nvSpPr>
        <p:spPr>
          <a:xfrm>
            <a:off x="9813824" y="5231910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7029" name="Google Shape;7029;p89"/>
          <p:cNvSpPr/>
          <p:nvPr/>
        </p:nvSpPr>
        <p:spPr>
          <a:xfrm>
            <a:off x="10321885" y="5231885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7030" name="Google Shape;7030;p89"/>
          <p:cNvSpPr/>
          <p:nvPr/>
        </p:nvSpPr>
        <p:spPr>
          <a:xfrm>
            <a:off x="10829619" y="5231910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7031" name="Google Shape;7031;p89"/>
          <p:cNvSpPr/>
          <p:nvPr/>
        </p:nvSpPr>
        <p:spPr>
          <a:xfrm>
            <a:off x="11337714" y="5231910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7032" name="Google Shape;7032;p89"/>
          <p:cNvSpPr txBox="1"/>
          <p:nvPr/>
        </p:nvSpPr>
        <p:spPr>
          <a:xfrm>
            <a:off x="1920450" y="450600"/>
            <a:ext cx="3450300" cy="10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rPr>
              <a:t> 8 times /  </a:t>
            </a:r>
            <a:r>
              <a:rPr lang="en-US" sz="36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rPr>
              <a:t>80 ms</a:t>
            </a:r>
            <a:endParaRPr sz="3600">
              <a:solidFill>
                <a:schemeClr val="accent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grpSp>
        <p:nvGrpSpPr>
          <p:cNvPr id="7033" name="Google Shape;7033;p89"/>
          <p:cNvGrpSpPr/>
          <p:nvPr/>
        </p:nvGrpSpPr>
        <p:grpSpPr>
          <a:xfrm>
            <a:off x="-61447" y="380620"/>
            <a:ext cx="1879681" cy="1167158"/>
            <a:chOff x="-117649" y="245151"/>
            <a:chExt cx="8551779" cy="5310089"/>
          </a:xfrm>
        </p:grpSpPr>
        <p:sp>
          <p:nvSpPr>
            <p:cNvPr id="7034" name="Google Shape;7034;p89"/>
            <p:cNvSpPr/>
            <p:nvPr/>
          </p:nvSpPr>
          <p:spPr>
            <a:xfrm>
              <a:off x="6240377" y="988908"/>
              <a:ext cx="446700" cy="152100"/>
            </a:xfrm>
            <a:prstGeom prst="roundRect">
              <a:avLst>
                <a:gd name="adj" fmla="val 16667"/>
              </a:avLst>
            </a:prstGeom>
            <a:solidFill>
              <a:schemeClr val="dk2"/>
            </a:solidFill>
            <a:ln w="381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5" name="Google Shape;7035;p89"/>
            <p:cNvSpPr/>
            <p:nvPr/>
          </p:nvSpPr>
          <p:spPr>
            <a:xfrm rot="5257651">
              <a:off x="6302612" y="1063266"/>
              <a:ext cx="318873" cy="152230"/>
            </a:xfrm>
            <a:prstGeom prst="roundRect">
              <a:avLst>
                <a:gd name="adj" fmla="val 16667"/>
              </a:avLst>
            </a:prstGeom>
            <a:solidFill>
              <a:schemeClr val="dk2"/>
            </a:solidFill>
            <a:ln w="381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036" name="Google Shape;7036;p89"/>
            <p:cNvGrpSpPr/>
            <p:nvPr/>
          </p:nvGrpSpPr>
          <p:grpSpPr>
            <a:xfrm>
              <a:off x="-117649" y="245151"/>
              <a:ext cx="8551779" cy="5310089"/>
              <a:chOff x="-105374" y="208276"/>
              <a:chExt cx="8551779" cy="5310089"/>
            </a:xfrm>
          </p:grpSpPr>
          <p:sp>
            <p:nvSpPr>
              <p:cNvPr id="7037" name="Google Shape;7037;p89"/>
              <p:cNvSpPr/>
              <p:nvPr/>
            </p:nvSpPr>
            <p:spPr>
              <a:xfrm>
                <a:off x="3190454" y="1998240"/>
                <a:ext cx="5255950" cy="3178650"/>
              </a:xfrm>
              <a:custGeom>
                <a:avLst/>
                <a:gdLst/>
                <a:ahLst/>
                <a:cxnLst/>
                <a:rect l="l" t="t" r="r" b="b"/>
                <a:pathLst>
                  <a:path w="210238" h="127146" extrusionOk="0">
                    <a:moveTo>
                      <a:pt x="1676" y="5611"/>
                    </a:moveTo>
                    <a:cubicBezTo>
                      <a:pt x="-13154" y="22572"/>
                      <a:pt x="80416" y="108276"/>
                      <a:pt x="107373" y="123106"/>
                    </a:cubicBezTo>
                    <a:cubicBezTo>
                      <a:pt x="134330" y="137936"/>
                      <a:pt x="149488" y="108030"/>
                      <a:pt x="163417" y="94593"/>
                    </a:cubicBezTo>
                    <a:cubicBezTo>
                      <a:pt x="177346" y="81156"/>
                      <a:pt x="185457" y="54691"/>
                      <a:pt x="190947" y="42482"/>
                    </a:cubicBezTo>
                    <a:cubicBezTo>
                      <a:pt x="196437" y="30274"/>
                      <a:pt x="227900" y="27487"/>
                      <a:pt x="196355" y="21342"/>
                    </a:cubicBezTo>
                    <a:cubicBezTo>
                      <a:pt x="164810" y="15197"/>
                      <a:pt x="16506" y="-11350"/>
                      <a:pt x="1676" y="561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</p:sp>
          <p:sp>
            <p:nvSpPr>
              <p:cNvPr id="7038" name="Google Shape;7038;p89"/>
              <p:cNvSpPr/>
              <p:nvPr/>
            </p:nvSpPr>
            <p:spPr>
              <a:xfrm>
                <a:off x="3247615" y="208276"/>
                <a:ext cx="5121106" cy="2949759"/>
              </a:xfrm>
              <a:custGeom>
                <a:avLst/>
                <a:gdLst/>
                <a:ahLst/>
                <a:cxnLst/>
                <a:rect l="l" t="t" r="r" b="b"/>
                <a:pathLst>
                  <a:path w="166920" h="96146" extrusionOk="0">
                    <a:moveTo>
                      <a:pt x="0" y="61568"/>
                    </a:moveTo>
                    <a:cubicBezTo>
                      <a:pt x="5251" y="57342"/>
                      <a:pt x="20747" y="44664"/>
                      <a:pt x="31505" y="36211"/>
                    </a:cubicBezTo>
                    <a:cubicBezTo>
                      <a:pt x="42263" y="27759"/>
                      <a:pt x="55966" y="16872"/>
                      <a:pt x="64546" y="10853"/>
                    </a:cubicBezTo>
                    <a:cubicBezTo>
                      <a:pt x="73127" y="4834"/>
                      <a:pt x="74920" y="480"/>
                      <a:pt x="82988" y="96"/>
                    </a:cubicBezTo>
                    <a:cubicBezTo>
                      <a:pt x="91056" y="-288"/>
                      <a:pt x="105783" y="6243"/>
                      <a:pt x="112955" y="8548"/>
                    </a:cubicBezTo>
                    <a:cubicBezTo>
                      <a:pt x="120127" y="10853"/>
                      <a:pt x="126914" y="11110"/>
                      <a:pt x="126018" y="13927"/>
                    </a:cubicBezTo>
                    <a:cubicBezTo>
                      <a:pt x="125122" y="16745"/>
                      <a:pt x="114237" y="23788"/>
                      <a:pt x="107577" y="25453"/>
                    </a:cubicBezTo>
                    <a:cubicBezTo>
                      <a:pt x="100918" y="27118"/>
                      <a:pt x="91312" y="19946"/>
                      <a:pt x="86061" y="23916"/>
                    </a:cubicBezTo>
                    <a:cubicBezTo>
                      <a:pt x="80810" y="27886"/>
                      <a:pt x="67876" y="44664"/>
                      <a:pt x="76072" y="49274"/>
                    </a:cubicBezTo>
                    <a:cubicBezTo>
                      <a:pt x="84268" y="53885"/>
                      <a:pt x="123969" y="51323"/>
                      <a:pt x="135239" y="51579"/>
                    </a:cubicBezTo>
                    <a:cubicBezTo>
                      <a:pt x="146509" y="51835"/>
                      <a:pt x="139082" y="48505"/>
                      <a:pt x="143692" y="50810"/>
                    </a:cubicBezTo>
                    <a:cubicBezTo>
                      <a:pt x="148303" y="53115"/>
                      <a:pt x="159188" y="59391"/>
                      <a:pt x="162902" y="65410"/>
                    </a:cubicBezTo>
                    <a:cubicBezTo>
                      <a:pt x="166616" y="71429"/>
                      <a:pt x="167896" y="81802"/>
                      <a:pt x="165975" y="86925"/>
                    </a:cubicBezTo>
                    <a:cubicBezTo>
                      <a:pt x="164054" y="92048"/>
                      <a:pt x="153809" y="94609"/>
                      <a:pt x="151376" y="96146"/>
                    </a:cubicBezTo>
                  </a:path>
                </a:pathLst>
              </a:custGeom>
              <a:solidFill>
                <a:srgbClr val="FFFFFF"/>
              </a:solidFill>
              <a:ln w="3810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7039" name="Google Shape;7039;p89"/>
              <p:cNvSpPr/>
              <p:nvPr/>
            </p:nvSpPr>
            <p:spPr>
              <a:xfrm>
                <a:off x="5871377" y="4900500"/>
                <a:ext cx="1314024" cy="617865"/>
              </a:xfrm>
              <a:custGeom>
                <a:avLst/>
                <a:gdLst/>
                <a:ahLst/>
                <a:cxnLst/>
                <a:rect l="l" t="t" r="r" b="b"/>
                <a:pathLst>
                  <a:path w="42830" h="20139" extrusionOk="0">
                    <a:moveTo>
                      <a:pt x="40461" y="3842"/>
                    </a:moveTo>
                    <a:cubicBezTo>
                      <a:pt x="40717" y="5251"/>
                      <a:pt x="44431" y="9606"/>
                      <a:pt x="41998" y="12295"/>
                    </a:cubicBezTo>
                    <a:cubicBezTo>
                      <a:pt x="39565" y="14985"/>
                      <a:pt x="32650" y="20619"/>
                      <a:pt x="25862" y="19979"/>
                    </a:cubicBezTo>
                    <a:cubicBezTo>
                      <a:pt x="19075" y="19339"/>
                      <a:pt x="4987" y="11783"/>
                      <a:pt x="1273" y="8453"/>
                    </a:cubicBezTo>
                    <a:cubicBezTo>
                      <a:pt x="-2441" y="5123"/>
                      <a:pt x="3194" y="1409"/>
                      <a:pt x="3578" y="0"/>
                    </a:cubicBezTo>
                  </a:path>
                </a:pathLst>
              </a:custGeom>
              <a:solidFill>
                <a:srgbClr val="FFFFFF"/>
              </a:solidFill>
              <a:ln w="3810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7040" name="Google Shape;7040;p89"/>
              <p:cNvSpPr/>
              <p:nvPr/>
            </p:nvSpPr>
            <p:spPr>
              <a:xfrm>
                <a:off x="5179864" y="1248025"/>
                <a:ext cx="2568300" cy="3058500"/>
              </a:xfrm>
              <a:prstGeom prst="ellipse">
                <a:avLst/>
              </a:prstGeom>
              <a:solidFill>
                <a:schemeClr val="lt2"/>
              </a:solidFill>
              <a:ln w="381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41" name="Google Shape;7041;p89"/>
              <p:cNvSpPr/>
              <p:nvPr/>
            </p:nvSpPr>
            <p:spPr>
              <a:xfrm>
                <a:off x="3187951" y="1982425"/>
                <a:ext cx="2514842" cy="3075593"/>
              </a:xfrm>
              <a:custGeom>
                <a:avLst/>
                <a:gdLst/>
                <a:ahLst/>
                <a:cxnLst/>
                <a:rect l="l" t="t" r="r" b="b"/>
                <a:pathLst>
                  <a:path w="111227" h="126217" extrusionOk="0">
                    <a:moveTo>
                      <a:pt x="111227" y="126217"/>
                    </a:moveTo>
                    <a:cubicBezTo>
                      <a:pt x="97626" y="124824"/>
                      <a:pt x="45352" y="119745"/>
                      <a:pt x="29620" y="117860"/>
                    </a:cubicBezTo>
                    <a:cubicBezTo>
                      <a:pt x="13889" y="115976"/>
                      <a:pt x="21017" y="115320"/>
                      <a:pt x="16838" y="114910"/>
                    </a:cubicBezTo>
                    <a:cubicBezTo>
                      <a:pt x="12659" y="114500"/>
                      <a:pt x="6432" y="116877"/>
                      <a:pt x="4547" y="115402"/>
                    </a:cubicBezTo>
                    <a:cubicBezTo>
                      <a:pt x="2663" y="113927"/>
                      <a:pt x="6268" y="123841"/>
                      <a:pt x="5531" y="106061"/>
                    </a:cubicBezTo>
                    <a:cubicBezTo>
                      <a:pt x="4794" y="88281"/>
                      <a:pt x="615" y="25683"/>
                      <a:pt x="123" y="8722"/>
                    </a:cubicBezTo>
                    <a:cubicBezTo>
                      <a:pt x="-369" y="-8239"/>
                      <a:pt x="2171" y="5035"/>
                      <a:pt x="2581" y="4297"/>
                    </a:cubicBezTo>
                  </a:path>
                </a:pathLst>
              </a:custGeom>
              <a:solidFill>
                <a:srgbClr val="FFFFFF"/>
              </a:solidFill>
              <a:ln w="3810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7042" name="Google Shape;7042;p89"/>
              <p:cNvSpPr/>
              <p:nvPr/>
            </p:nvSpPr>
            <p:spPr>
              <a:xfrm>
                <a:off x="5455242" y="1512119"/>
                <a:ext cx="2023800" cy="2555100"/>
              </a:xfrm>
              <a:prstGeom prst="ellipse">
                <a:avLst/>
              </a:prstGeom>
              <a:solidFill>
                <a:schemeClr val="lt2"/>
              </a:solidFill>
              <a:ln w="381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7043" name="Google Shape;7043;p89"/>
              <p:cNvCxnSpPr/>
              <p:nvPr/>
            </p:nvCxnSpPr>
            <p:spPr>
              <a:xfrm>
                <a:off x="6480363" y="1884015"/>
                <a:ext cx="0" cy="76920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044" name="Google Shape;7044;p89"/>
              <p:cNvCxnSpPr/>
              <p:nvPr/>
            </p:nvCxnSpPr>
            <p:spPr>
              <a:xfrm rot="10800000">
                <a:off x="6455654" y="2658993"/>
                <a:ext cx="608100" cy="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7045" name="Google Shape;7045;p89"/>
              <p:cNvSpPr/>
              <p:nvPr/>
            </p:nvSpPr>
            <p:spPr>
              <a:xfrm>
                <a:off x="-105374" y="1869550"/>
                <a:ext cx="3420430" cy="3311917"/>
              </a:xfrm>
              <a:custGeom>
                <a:avLst/>
                <a:gdLst/>
                <a:ahLst/>
                <a:cxnLst/>
                <a:rect l="l" t="t" r="r" b="b"/>
                <a:pathLst>
                  <a:path w="135476" h="131178" extrusionOk="0">
                    <a:moveTo>
                      <a:pt x="131543" y="5489"/>
                    </a:moveTo>
                    <a:cubicBezTo>
                      <a:pt x="124087" y="5899"/>
                      <a:pt x="107536" y="8848"/>
                      <a:pt x="86806" y="7947"/>
                    </a:cubicBezTo>
                    <a:cubicBezTo>
                      <a:pt x="66076" y="7046"/>
                      <a:pt x="21012" y="410"/>
                      <a:pt x="7165" y="82"/>
                    </a:cubicBezTo>
                    <a:cubicBezTo>
                      <a:pt x="-6682" y="-246"/>
                      <a:pt x="3970" y="2786"/>
                      <a:pt x="3724" y="5981"/>
                    </a:cubicBezTo>
                    <a:cubicBezTo>
                      <a:pt x="3478" y="9177"/>
                      <a:pt x="5280" y="410"/>
                      <a:pt x="5690" y="19255"/>
                    </a:cubicBezTo>
                    <a:cubicBezTo>
                      <a:pt x="6100" y="38100"/>
                      <a:pt x="6346" y="100617"/>
                      <a:pt x="6182" y="119052"/>
                    </a:cubicBezTo>
                    <a:cubicBezTo>
                      <a:pt x="6018" y="137487"/>
                      <a:pt x="2905" y="128966"/>
                      <a:pt x="4707" y="129867"/>
                    </a:cubicBezTo>
                    <a:cubicBezTo>
                      <a:pt x="6510" y="130768"/>
                      <a:pt x="4953" y="126345"/>
                      <a:pt x="16997" y="124460"/>
                    </a:cubicBezTo>
                    <a:cubicBezTo>
                      <a:pt x="29042" y="122576"/>
                      <a:pt x="57228" y="119789"/>
                      <a:pt x="76974" y="118560"/>
                    </a:cubicBezTo>
                    <a:cubicBezTo>
                      <a:pt x="96721" y="117331"/>
                      <a:pt x="125726" y="117332"/>
                      <a:pt x="135476" y="117086"/>
                    </a:cubicBez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7046" name="Google Shape;7046;p89"/>
              <p:cNvSpPr/>
              <p:nvPr/>
            </p:nvSpPr>
            <p:spPr>
              <a:xfrm>
                <a:off x="5810246" y="4307466"/>
                <a:ext cx="1781833" cy="786789"/>
              </a:xfrm>
              <a:custGeom>
                <a:avLst/>
                <a:gdLst/>
                <a:ahLst/>
                <a:cxnLst/>
                <a:rect l="l" t="t" r="r" b="b"/>
                <a:pathLst>
                  <a:path w="58078" h="25645" extrusionOk="0">
                    <a:moveTo>
                      <a:pt x="57822" y="896"/>
                    </a:moveTo>
                    <a:cubicBezTo>
                      <a:pt x="57438" y="2817"/>
                      <a:pt x="59615" y="8324"/>
                      <a:pt x="55517" y="12422"/>
                    </a:cubicBezTo>
                    <a:cubicBezTo>
                      <a:pt x="51419" y="16520"/>
                      <a:pt x="41301" y="24845"/>
                      <a:pt x="33233" y="25485"/>
                    </a:cubicBezTo>
                    <a:cubicBezTo>
                      <a:pt x="25165" y="26126"/>
                      <a:pt x="12615" y="19979"/>
                      <a:pt x="7108" y="16265"/>
                    </a:cubicBezTo>
                    <a:cubicBezTo>
                      <a:pt x="1601" y="12551"/>
                      <a:pt x="-192" y="5892"/>
                      <a:pt x="192" y="3202"/>
                    </a:cubicBezTo>
                    <a:cubicBezTo>
                      <a:pt x="576" y="513"/>
                      <a:pt x="3778" y="256"/>
                      <a:pt x="9413" y="128"/>
                    </a:cubicBezTo>
                    <a:cubicBezTo>
                      <a:pt x="15048" y="0"/>
                      <a:pt x="28495" y="1537"/>
                      <a:pt x="34002" y="2433"/>
                    </a:cubicBezTo>
                    <a:cubicBezTo>
                      <a:pt x="39509" y="3330"/>
                      <a:pt x="41045" y="4995"/>
                      <a:pt x="42454" y="5507"/>
                    </a:cubicBezTo>
                  </a:path>
                </a:pathLst>
              </a:custGeom>
              <a:solidFill>
                <a:srgbClr val="FFFFFF"/>
              </a:solidFill>
              <a:ln w="3810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7047" name="Google Shape;7047;p89"/>
              <p:cNvSpPr/>
              <p:nvPr/>
            </p:nvSpPr>
            <p:spPr>
              <a:xfrm>
                <a:off x="7155381" y="3174432"/>
                <a:ext cx="1101136" cy="1270551"/>
              </a:xfrm>
              <a:custGeom>
                <a:avLst/>
                <a:gdLst/>
                <a:ahLst/>
                <a:cxnLst/>
                <a:rect l="l" t="t" r="r" b="b"/>
                <a:pathLst>
                  <a:path w="35891" h="41413" extrusionOk="0">
                    <a:moveTo>
                      <a:pt x="30864" y="192"/>
                    </a:moveTo>
                    <a:cubicBezTo>
                      <a:pt x="35346" y="960"/>
                      <a:pt x="37652" y="18762"/>
                      <a:pt x="33938" y="25549"/>
                    </a:cubicBezTo>
                    <a:cubicBezTo>
                      <a:pt x="30224" y="32337"/>
                      <a:pt x="14216" y="39252"/>
                      <a:pt x="8581" y="40917"/>
                    </a:cubicBezTo>
                    <a:cubicBezTo>
                      <a:pt x="2946" y="42582"/>
                      <a:pt x="384" y="38868"/>
                      <a:pt x="128" y="35538"/>
                    </a:cubicBezTo>
                    <a:cubicBezTo>
                      <a:pt x="-128" y="32208"/>
                      <a:pt x="1921" y="26830"/>
                      <a:pt x="7044" y="20939"/>
                    </a:cubicBezTo>
                    <a:cubicBezTo>
                      <a:pt x="12167" y="15048"/>
                      <a:pt x="26382" y="-576"/>
                      <a:pt x="30864" y="192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</p:grpSp>
      <p:grpSp>
        <p:nvGrpSpPr>
          <p:cNvPr id="7048" name="Google Shape;7048;p89"/>
          <p:cNvGrpSpPr/>
          <p:nvPr/>
        </p:nvGrpSpPr>
        <p:grpSpPr>
          <a:xfrm>
            <a:off x="1189800" y="4073821"/>
            <a:ext cx="467371" cy="467371"/>
            <a:chOff x="608800" y="2095000"/>
            <a:chExt cx="3364800" cy="3364800"/>
          </a:xfrm>
        </p:grpSpPr>
        <p:sp>
          <p:nvSpPr>
            <p:cNvPr id="7049" name="Google Shape;7049;p89"/>
            <p:cNvSpPr/>
            <p:nvPr/>
          </p:nvSpPr>
          <p:spPr>
            <a:xfrm>
              <a:off x="608800" y="2095000"/>
              <a:ext cx="3364800" cy="33648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0" name="Google Shape;7050;p89"/>
            <p:cNvSpPr/>
            <p:nvPr/>
          </p:nvSpPr>
          <p:spPr>
            <a:xfrm>
              <a:off x="812152" y="3455300"/>
              <a:ext cx="1117800" cy="11178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1" name="Google Shape;7051;p89"/>
            <p:cNvSpPr/>
            <p:nvPr/>
          </p:nvSpPr>
          <p:spPr>
            <a:xfrm>
              <a:off x="1065396" y="3840649"/>
              <a:ext cx="477600" cy="4779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2" name="Google Shape;7052;p89"/>
            <p:cNvSpPr/>
            <p:nvPr/>
          </p:nvSpPr>
          <p:spPr>
            <a:xfrm>
              <a:off x="1929800" y="2439558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3" name="Google Shape;7053;p89"/>
            <p:cNvSpPr/>
            <p:nvPr/>
          </p:nvSpPr>
          <p:spPr>
            <a:xfrm>
              <a:off x="3141850" y="3709383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4" name="Google Shape;7054;p89"/>
            <p:cNvSpPr/>
            <p:nvPr/>
          </p:nvSpPr>
          <p:spPr>
            <a:xfrm>
              <a:off x="2344050" y="4691283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5" name="Google Shape;7055;p89"/>
            <p:cNvSpPr/>
            <p:nvPr/>
          </p:nvSpPr>
          <p:spPr>
            <a:xfrm>
              <a:off x="2831545" y="3168653"/>
              <a:ext cx="279300" cy="2793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6" name="Google Shape;7056;p89"/>
            <p:cNvSpPr/>
            <p:nvPr/>
          </p:nvSpPr>
          <p:spPr>
            <a:xfrm>
              <a:off x="2417295" y="3813478"/>
              <a:ext cx="279300" cy="2793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7" name="Google Shape;7057;p89"/>
            <p:cNvSpPr/>
            <p:nvPr/>
          </p:nvSpPr>
          <p:spPr>
            <a:xfrm>
              <a:off x="2898335" y="2604252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8" name="Google Shape;7058;p89"/>
            <p:cNvSpPr/>
            <p:nvPr/>
          </p:nvSpPr>
          <p:spPr>
            <a:xfrm>
              <a:off x="1569185" y="4855977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9" name="Google Shape;7059;p89"/>
            <p:cNvSpPr/>
            <p:nvPr/>
          </p:nvSpPr>
          <p:spPr>
            <a:xfrm>
              <a:off x="1569185" y="2892177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60" name="Google Shape;7060;p89"/>
          <p:cNvGrpSpPr/>
          <p:nvPr/>
        </p:nvGrpSpPr>
        <p:grpSpPr>
          <a:xfrm>
            <a:off x="1191265" y="3463837"/>
            <a:ext cx="464436" cy="464436"/>
            <a:chOff x="3764048" y="2224021"/>
            <a:chExt cx="1508400" cy="1508400"/>
          </a:xfrm>
        </p:grpSpPr>
        <p:sp>
          <p:nvSpPr>
            <p:cNvPr id="7061" name="Google Shape;7061;p89"/>
            <p:cNvSpPr/>
            <p:nvPr/>
          </p:nvSpPr>
          <p:spPr>
            <a:xfrm>
              <a:off x="3764048" y="2224021"/>
              <a:ext cx="1508400" cy="15084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2" name="Google Shape;7062;p89"/>
            <p:cNvSpPr/>
            <p:nvPr/>
          </p:nvSpPr>
          <p:spPr>
            <a:xfrm>
              <a:off x="3855211" y="2833844"/>
              <a:ext cx="501000" cy="501000"/>
            </a:xfrm>
            <a:prstGeom prst="ellipse">
              <a:avLst/>
            </a:prstGeom>
            <a:solidFill>
              <a:srgbClr val="E69138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3" name="Google Shape;7063;p89"/>
            <p:cNvSpPr/>
            <p:nvPr/>
          </p:nvSpPr>
          <p:spPr>
            <a:xfrm>
              <a:off x="3968741" y="3006596"/>
              <a:ext cx="214200" cy="214200"/>
            </a:xfrm>
            <a:prstGeom prst="ellipse">
              <a:avLst/>
            </a:prstGeom>
            <a:solidFill>
              <a:srgbClr val="B45F0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4" name="Google Shape;7064;p89"/>
            <p:cNvSpPr/>
            <p:nvPr/>
          </p:nvSpPr>
          <p:spPr>
            <a:xfrm>
              <a:off x="4356253" y="2378487"/>
              <a:ext cx="218400" cy="218400"/>
            </a:xfrm>
            <a:prstGeom prst="ellipse">
              <a:avLst/>
            </a:prstGeom>
            <a:solidFill>
              <a:srgbClr val="93C47D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5" name="Google Shape;7065;p89"/>
            <p:cNvSpPr/>
            <p:nvPr/>
          </p:nvSpPr>
          <p:spPr>
            <a:xfrm>
              <a:off x="4899615" y="2947749"/>
              <a:ext cx="218400" cy="218400"/>
            </a:xfrm>
            <a:prstGeom prst="ellipse">
              <a:avLst/>
            </a:prstGeom>
            <a:solidFill>
              <a:srgbClr val="D5A6BD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6" name="Google Shape;7066;p89"/>
            <p:cNvSpPr/>
            <p:nvPr/>
          </p:nvSpPr>
          <p:spPr>
            <a:xfrm>
              <a:off x="4541961" y="3387935"/>
              <a:ext cx="218400" cy="218400"/>
            </a:xfrm>
            <a:prstGeom prst="ellipse">
              <a:avLst/>
            </a:prstGeom>
            <a:solidFill>
              <a:srgbClr val="6FA8DC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7" name="Google Shape;7067;p89"/>
            <p:cNvSpPr/>
            <p:nvPr/>
          </p:nvSpPr>
          <p:spPr>
            <a:xfrm>
              <a:off x="4760505" y="2705340"/>
              <a:ext cx="125100" cy="1251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8" name="Google Shape;7068;p89"/>
            <p:cNvSpPr/>
            <p:nvPr/>
          </p:nvSpPr>
          <p:spPr>
            <a:xfrm>
              <a:off x="4574797" y="2994415"/>
              <a:ext cx="125100" cy="1251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9" name="Google Shape;7069;p89"/>
            <p:cNvSpPr/>
            <p:nvPr/>
          </p:nvSpPr>
          <p:spPr>
            <a:xfrm>
              <a:off x="4790447" y="2452319"/>
              <a:ext cx="70800" cy="708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0" name="Google Shape;7070;p89"/>
            <p:cNvSpPr/>
            <p:nvPr/>
          </p:nvSpPr>
          <p:spPr>
            <a:xfrm>
              <a:off x="4194589" y="3461767"/>
              <a:ext cx="70800" cy="708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1" name="Google Shape;7071;p89"/>
            <p:cNvSpPr/>
            <p:nvPr/>
          </p:nvSpPr>
          <p:spPr>
            <a:xfrm>
              <a:off x="4194589" y="2581396"/>
              <a:ext cx="70800" cy="708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72" name="Google Shape;7072;p89"/>
          <p:cNvGrpSpPr/>
          <p:nvPr/>
        </p:nvGrpSpPr>
        <p:grpSpPr>
          <a:xfrm>
            <a:off x="1189800" y="5313871"/>
            <a:ext cx="467371" cy="467371"/>
            <a:chOff x="608800" y="2095000"/>
            <a:chExt cx="3364800" cy="3364800"/>
          </a:xfrm>
        </p:grpSpPr>
        <p:sp>
          <p:nvSpPr>
            <p:cNvPr id="7073" name="Google Shape;7073;p89"/>
            <p:cNvSpPr/>
            <p:nvPr/>
          </p:nvSpPr>
          <p:spPr>
            <a:xfrm>
              <a:off x="608800" y="2095000"/>
              <a:ext cx="3364800" cy="33648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4" name="Google Shape;7074;p89"/>
            <p:cNvSpPr/>
            <p:nvPr/>
          </p:nvSpPr>
          <p:spPr>
            <a:xfrm>
              <a:off x="812152" y="3455300"/>
              <a:ext cx="1117800" cy="11178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5" name="Google Shape;7075;p89"/>
            <p:cNvSpPr/>
            <p:nvPr/>
          </p:nvSpPr>
          <p:spPr>
            <a:xfrm>
              <a:off x="1065396" y="3840649"/>
              <a:ext cx="477600" cy="4779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6" name="Google Shape;7076;p89"/>
            <p:cNvSpPr/>
            <p:nvPr/>
          </p:nvSpPr>
          <p:spPr>
            <a:xfrm>
              <a:off x="1929800" y="2439558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7" name="Google Shape;7077;p89"/>
            <p:cNvSpPr/>
            <p:nvPr/>
          </p:nvSpPr>
          <p:spPr>
            <a:xfrm>
              <a:off x="3141850" y="3709383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8" name="Google Shape;7078;p89"/>
            <p:cNvSpPr/>
            <p:nvPr/>
          </p:nvSpPr>
          <p:spPr>
            <a:xfrm>
              <a:off x="2344050" y="4691283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9" name="Google Shape;7079;p89"/>
            <p:cNvSpPr/>
            <p:nvPr/>
          </p:nvSpPr>
          <p:spPr>
            <a:xfrm>
              <a:off x="2831545" y="3168653"/>
              <a:ext cx="279300" cy="2793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0" name="Google Shape;7080;p89"/>
            <p:cNvSpPr/>
            <p:nvPr/>
          </p:nvSpPr>
          <p:spPr>
            <a:xfrm>
              <a:off x="2417295" y="3813478"/>
              <a:ext cx="279300" cy="2793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1" name="Google Shape;7081;p89"/>
            <p:cNvSpPr/>
            <p:nvPr/>
          </p:nvSpPr>
          <p:spPr>
            <a:xfrm>
              <a:off x="2898335" y="2604252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2" name="Google Shape;7082;p89"/>
            <p:cNvSpPr/>
            <p:nvPr/>
          </p:nvSpPr>
          <p:spPr>
            <a:xfrm>
              <a:off x="1569185" y="4855977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3" name="Google Shape;7083;p89"/>
            <p:cNvSpPr/>
            <p:nvPr/>
          </p:nvSpPr>
          <p:spPr>
            <a:xfrm>
              <a:off x="1569185" y="2892177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84" name="Google Shape;7084;p89"/>
          <p:cNvGrpSpPr/>
          <p:nvPr/>
        </p:nvGrpSpPr>
        <p:grpSpPr>
          <a:xfrm>
            <a:off x="1191265" y="4703887"/>
            <a:ext cx="464436" cy="464436"/>
            <a:chOff x="3764048" y="2224021"/>
            <a:chExt cx="1508400" cy="1508400"/>
          </a:xfrm>
        </p:grpSpPr>
        <p:sp>
          <p:nvSpPr>
            <p:cNvPr id="7085" name="Google Shape;7085;p89"/>
            <p:cNvSpPr/>
            <p:nvPr/>
          </p:nvSpPr>
          <p:spPr>
            <a:xfrm>
              <a:off x="3764048" y="2224021"/>
              <a:ext cx="1508400" cy="15084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6" name="Google Shape;7086;p89"/>
            <p:cNvSpPr/>
            <p:nvPr/>
          </p:nvSpPr>
          <p:spPr>
            <a:xfrm>
              <a:off x="3855211" y="2833844"/>
              <a:ext cx="501000" cy="501000"/>
            </a:xfrm>
            <a:prstGeom prst="ellipse">
              <a:avLst/>
            </a:prstGeom>
            <a:solidFill>
              <a:srgbClr val="E69138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7" name="Google Shape;7087;p89"/>
            <p:cNvSpPr/>
            <p:nvPr/>
          </p:nvSpPr>
          <p:spPr>
            <a:xfrm>
              <a:off x="3968741" y="3006596"/>
              <a:ext cx="214200" cy="214200"/>
            </a:xfrm>
            <a:prstGeom prst="ellipse">
              <a:avLst/>
            </a:prstGeom>
            <a:solidFill>
              <a:srgbClr val="B45F0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8" name="Google Shape;7088;p89"/>
            <p:cNvSpPr/>
            <p:nvPr/>
          </p:nvSpPr>
          <p:spPr>
            <a:xfrm>
              <a:off x="4356253" y="2378487"/>
              <a:ext cx="218400" cy="218400"/>
            </a:xfrm>
            <a:prstGeom prst="ellipse">
              <a:avLst/>
            </a:prstGeom>
            <a:solidFill>
              <a:srgbClr val="93C47D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9" name="Google Shape;7089;p89"/>
            <p:cNvSpPr/>
            <p:nvPr/>
          </p:nvSpPr>
          <p:spPr>
            <a:xfrm>
              <a:off x="4899615" y="2947749"/>
              <a:ext cx="218400" cy="218400"/>
            </a:xfrm>
            <a:prstGeom prst="ellipse">
              <a:avLst/>
            </a:prstGeom>
            <a:solidFill>
              <a:srgbClr val="D5A6BD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0" name="Google Shape;7090;p89"/>
            <p:cNvSpPr/>
            <p:nvPr/>
          </p:nvSpPr>
          <p:spPr>
            <a:xfrm>
              <a:off x="4541961" y="3387935"/>
              <a:ext cx="218400" cy="218400"/>
            </a:xfrm>
            <a:prstGeom prst="ellipse">
              <a:avLst/>
            </a:prstGeom>
            <a:solidFill>
              <a:srgbClr val="6FA8DC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1" name="Google Shape;7091;p89"/>
            <p:cNvSpPr/>
            <p:nvPr/>
          </p:nvSpPr>
          <p:spPr>
            <a:xfrm>
              <a:off x="4760505" y="2705340"/>
              <a:ext cx="125100" cy="1251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2" name="Google Shape;7092;p89"/>
            <p:cNvSpPr/>
            <p:nvPr/>
          </p:nvSpPr>
          <p:spPr>
            <a:xfrm>
              <a:off x="4574797" y="2994415"/>
              <a:ext cx="125100" cy="1251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3" name="Google Shape;7093;p89"/>
            <p:cNvSpPr/>
            <p:nvPr/>
          </p:nvSpPr>
          <p:spPr>
            <a:xfrm>
              <a:off x="4790447" y="2452319"/>
              <a:ext cx="70800" cy="708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4" name="Google Shape;7094;p89"/>
            <p:cNvSpPr/>
            <p:nvPr/>
          </p:nvSpPr>
          <p:spPr>
            <a:xfrm>
              <a:off x="4194589" y="3461767"/>
              <a:ext cx="70800" cy="708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5" name="Google Shape;7095;p89"/>
            <p:cNvSpPr/>
            <p:nvPr/>
          </p:nvSpPr>
          <p:spPr>
            <a:xfrm>
              <a:off x="4194589" y="2581396"/>
              <a:ext cx="70800" cy="708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96" name="Google Shape;7096;p89"/>
          <p:cNvGrpSpPr/>
          <p:nvPr/>
        </p:nvGrpSpPr>
        <p:grpSpPr>
          <a:xfrm>
            <a:off x="2734028" y="4075287"/>
            <a:ext cx="464436" cy="464436"/>
            <a:chOff x="3764048" y="2224021"/>
            <a:chExt cx="1508400" cy="1508400"/>
          </a:xfrm>
        </p:grpSpPr>
        <p:sp>
          <p:nvSpPr>
            <p:cNvPr id="7097" name="Google Shape;7097;p89"/>
            <p:cNvSpPr/>
            <p:nvPr/>
          </p:nvSpPr>
          <p:spPr>
            <a:xfrm>
              <a:off x="3764048" y="2224021"/>
              <a:ext cx="1508400" cy="15084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8" name="Google Shape;7098;p89"/>
            <p:cNvSpPr/>
            <p:nvPr/>
          </p:nvSpPr>
          <p:spPr>
            <a:xfrm>
              <a:off x="3855211" y="2833844"/>
              <a:ext cx="501000" cy="501000"/>
            </a:xfrm>
            <a:prstGeom prst="ellipse">
              <a:avLst/>
            </a:prstGeom>
            <a:solidFill>
              <a:srgbClr val="E69138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9" name="Google Shape;7099;p89"/>
            <p:cNvSpPr/>
            <p:nvPr/>
          </p:nvSpPr>
          <p:spPr>
            <a:xfrm>
              <a:off x="3968741" y="3006596"/>
              <a:ext cx="214200" cy="214200"/>
            </a:xfrm>
            <a:prstGeom prst="ellipse">
              <a:avLst/>
            </a:prstGeom>
            <a:solidFill>
              <a:srgbClr val="B45F0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0" name="Google Shape;7100;p89"/>
            <p:cNvSpPr/>
            <p:nvPr/>
          </p:nvSpPr>
          <p:spPr>
            <a:xfrm>
              <a:off x="4356253" y="2378487"/>
              <a:ext cx="218400" cy="218400"/>
            </a:xfrm>
            <a:prstGeom prst="ellipse">
              <a:avLst/>
            </a:prstGeom>
            <a:solidFill>
              <a:srgbClr val="93C47D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1" name="Google Shape;7101;p89"/>
            <p:cNvSpPr/>
            <p:nvPr/>
          </p:nvSpPr>
          <p:spPr>
            <a:xfrm>
              <a:off x="4899615" y="2947749"/>
              <a:ext cx="218400" cy="218400"/>
            </a:xfrm>
            <a:prstGeom prst="ellipse">
              <a:avLst/>
            </a:prstGeom>
            <a:solidFill>
              <a:srgbClr val="D5A6BD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2" name="Google Shape;7102;p89"/>
            <p:cNvSpPr/>
            <p:nvPr/>
          </p:nvSpPr>
          <p:spPr>
            <a:xfrm>
              <a:off x="4541961" y="3387935"/>
              <a:ext cx="218400" cy="218400"/>
            </a:xfrm>
            <a:prstGeom prst="ellipse">
              <a:avLst/>
            </a:prstGeom>
            <a:solidFill>
              <a:srgbClr val="6FA8DC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3" name="Google Shape;7103;p89"/>
            <p:cNvSpPr/>
            <p:nvPr/>
          </p:nvSpPr>
          <p:spPr>
            <a:xfrm>
              <a:off x="4760505" y="2705340"/>
              <a:ext cx="125100" cy="1251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4" name="Google Shape;7104;p89"/>
            <p:cNvSpPr/>
            <p:nvPr/>
          </p:nvSpPr>
          <p:spPr>
            <a:xfrm>
              <a:off x="4574797" y="2994415"/>
              <a:ext cx="125100" cy="1251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5" name="Google Shape;7105;p89"/>
            <p:cNvSpPr/>
            <p:nvPr/>
          </p:nvSpPr>
          <p:spPr>
            <a:xfrm>
              <a:off x="4790447" y="2452319"/>
              <a:ext cx="70800" cy="708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6" name="Google Shape;7106;p89"/>
            <p:cNvSpPr/>
            <p:nvPr/>
          </p:nvSpPr>
          <p:spPr>
            <a:xfrm>
              <a:off x="4194589" y="3461767"/>
              <a:ext cx="70800" cy="708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7" name="Google Shape;7107;p89"/>
            <p:cNvSpPr/>
            <p:nvPr/>
          </p:nvSpPr>
          <p:spPr>
            <a:xfrm>
              <a:off x="4194589" y="2581396"/>
              <a:ext cx="70800" cy="708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08" name="Google Shape;7108;p89"/>
          <p:cNvGrpSpPr/>
          <p:nvPr/>
        </p:nvGrpSpPr>
        <p:grpSpPr>
          <a:xfrm>
            <a:off x="2732563" y="5308821"/>
            <a:ext cx="467371" cy="467371"/>
            <a:chOff x="608800" y="2095000"/>
            <a:chExt cx="3364800" cy="3364800"/>
          </a:xfrm>
        </p:grpSpPr>
        <p:sp>
          <p:nvSpPr>
            <p:cNvPr id="7109" name="Google Shape;7109;p89"/>
            <p:cNvSpPr/>
            <p:nvPr/>
          </p:nvSpPr>
          <p:spPr>
            <a:xfrm>
              <a:off x="608800" y="2095000"/>
              <a:ext cx="3364800" cy="33648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0" name="Google Shape;7110;p89"/>
            <p:cNvSpPr/>
            <p:nvPr/>
          </p:nvSpPr>
          <p:spPr>
            <a:xfrm>
              <a:off x="812152" y="3455300"/>
              <a:ext cx="1117800" cy="11178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1" name="Google Shape;7111;p89"/>
            <p:cNvSpPr/>
            <p:nvPr/>
          </p:nvSpPr>
          <p:spPr>
            <a:xfrm>
              <a:off x="1065396" y="3840649"/>
              <a:ext cx="477600" cy="4779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2" name="Google Shape;7112;p89"/>
            <p:cNvSpPr/>
            <p:nvPr/>
          </p:nvSpPr>
          <p:spPr>
            <a:xfrm>
              <a:off x="1929800" y="2439558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3" name="Google Shape;7113;p89"/>
            <p:cNvSpPr/>
            <p:nvPr/>
          </p:nvSpPr>
          <p:spPr>
            <a:xfrm>
              <a:off x="3141850" y="3709383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4" name="Google Shape;7114;p89"/>
            <p:cNvSpPr/>
            <p:nvPr/>
          </p:nvSpPr>
          <p:spPr>
            <a:xfrm>
              <a:off x="2344050" y="4691283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5" name="Google Shape;7115;p89"/>
            <p:cNvSpPr/>
            <p:nvPr/>
          </p:nvSpPr>
          <p:spPr>
            <a:xfrm>
              <a:off x="2831545" y="3168653"/>
              <a:ext cx="279300" cy="2793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6" name="Google Shape;7116;p89"/>
            <p:cNvSpPr/>
            <p:nvPr/>
          </p:nvSpPr>
          <p:spPr>
            <a:xfrm>
              <a:off x="2417295" y="3813478"/>
              <a:ext cx="279300" cy="2793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7" name="Google Shape;7117;p89"/>
            <p:cNvSpPr/>
            <p:nvPr/>
          </p:nvSpPr>
          <p:spPr>
            <a:xfrm>
              <a:off x="2898335" y="2604252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8" name="Google Shape;7118;p89"/>
            <p:cNvSpPr/>
            <p:nvPr/>
          </p:nvSpPr>
          <p:spPr>
            <a:xfrm>
              <a:off x="1569185" y="4855977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9" name="Google Shape;7119;p89"/>
            <p:cNvSpPr/>
            <p:nvPr/>
          </p:nvSpPr>
          <p:spPr>
            <a:xfrm>
              <a:off x="1569185" y="2892177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20" name="Google Shape;7120;p89"/>
          <p:cNvGrpSpPr/>
          <p:nvPr/>
        </p:nvGrpSpPr>
        <p:grpSpPr>
          <a:xfrm>
            <a:off x="4255828" y="4073300"/>
            <a:ext cx="464436" cy="464436"/>
            <a:chOff x="3764048" y="2224021"/>
            <a:chExt cx="1508400" cy="1508400"/>
          </a:xfrm>
        </p:grpSpPr>
        <p:sp>
          <p:nvSpPr>
            <p:cNvPr id="7121" name="Google Shape;7121;p89"/>
            <p:cNvSpPr/>
            <p:nvPr/>
          </p:nvSpPr>
          <p:spPr>
            <a:xfrm>
              <a:off x="3764048" y="2224021"/>
              <a:ext cx="1508400" cy="15084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2" name="Google Shape;7122;p89"/>
            <p:cNvSpPr/>
            <p:nvPr/>
          </p:nvSpPr>
          <p:spPr>
            <a:xfrm>
              <a:off x="3855211" y="2833844"/>
              <a:ext cx="501000" cy="501000"/>
            </a:xfrm>
            <a:prstGeom prst="ellipse">
              <a:avLst/>
            </a:prstGeom>
            <a:solidFill>
              <a:srgbClr val="E69138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3" name="Google Shape;7123;p89"/>
            <p:cNvSpPr/>
            <p:nvPr/>
          </p:nvSpPr>
          <p:spPr>
            <a:xfrm>
              <a:off x="3968741" y="3006596"/>
              <a:ext cx="214200" cy="214200"/>
            </a:xfrm>
            <a:prstGeom prst="ellipse">
              <a:avLst/>
            </a:prstGeom>
            <a:solidFill>
              <a:srgbClr val="B45F0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4" name="Google Shape;7124;p89"/>
            <p:cNvSpPr/>
            <p:nvPr/>
          </p:nvSpPr>
          <p:spPr>
            <a:xfrm>
              <a:off x="4356253" y="2378487"/>
              <a:ext cx="218400" cy="218400"/>
            </a:xfrm>
            <a:prstGeom prst="ellipse">
              <a:avLst/>
            </a:prstGeom>
            <a:solidFill>
              <a:srgbClr val="93C47D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5" name="Google Shape;7125;p89"/>
            <p:cNvSpPr/>
            <p:nvPr/>
          </p:nvSpPr>
          <p:spPr>
            <a:xfrm>
              <a:off x="4899615" y="2947749"/>
              <a:ext cx="218400" cy="218400"/>
            </a:xfrm>
            <a:prstGeom prst="ellipse">
              <a:avLst/>
            </a:prstGeom>
            <a:solidFill>
              <a:srgbClr val="D5A6BD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6" name="Google Shape;7126;p89"/>
            <p:cNvSpPr/>
            <p:nvPr/>
          </p:nvSpPr>
          <p:spPr>
            <a:xfrm>
              <a:off x="4541961" y="3387935"/>
              <a:ext cx="218400" cy="218400"/>
            </a:xfrm>
            <a:prstGeom prst="ellipse">
              <a:avLst/>
            </a:prstGeom>
            <a:solidFill>
              <a:srgbClr val="6FA8DC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7" name="Google Shape;7127;p89"/>
            <p:cNvSpPr/>
            <p:nvPr/>
          </p:nvSpPr>
          <p:spPr>
            <a:xfrm>
              <a:off x="4760505" y="2705340"/>
              <a:ext cx="125100" cy="1251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8" name="Google Shape;7128;p89"/>
            <p:cNvSpPr/>
            <p:nvPr/>
          </p:nvSpPr>
          <p:spPr>
            <a:xfrm>
              <a:off x="4574797" y="2994415"/>
              <a:ext cx="125100" cy="1251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9" name="Google Shape;7129;p89"/>
            <p:cNvSpPr/>
            <p:nvPr/>
          </p:nvSpPr>
          <p:spPr>
            <a:xfrm>
              <a:off x="4790447" y="2452319"/>
              <a:ext cx="70800" cy="708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0" name="Google Shape;7130;p89"/>
            <p:cNvSpPr/>
            <p:nvPr/>
          </p:nvSpPr>
          <p:spPr>
            <a:xfrm>
              <a:off x="4194589" y="3461767"/>
              <a:ext cx="70800" cy="708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1" name="Google Shape;7131;p89"/>
            <p:cNvSpPr/>
            <p:nvPr/>
          </p:nvSpPr>
          <p:spPr>
            <a:xfrm>
              <a:off x="4194589" y="2581396"/>
              <a:ext cx="70800" cy="708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32" name="Google Shape;7132;p89"/>
          <p:cNvGrpSpPr/>
          <p:nvPr/>
        </p:nvGrpSpPr>
        <p:grpSpPr>
          <a:xfrm>
            <a:off x="4254363" y="5306833"/>
            <a:ext cx="467371" cy="467371"/>
            <a:chOff x="608800" y="2095000"/>
            <a:chExt cx="3364800" cy="3364800"/>
          </a:xfrm>
        </p:grpSpPr>
        <p:sp>
          <p:nvSpPr>
            <p:cNvPr id="7133" name="Google Shape;7133;p89"/>
            <p:cNvSpPr/>
            <p:nvPr/>
          </p:nvSpPr>
          <p:spPr>
            <a:xfrm>
              <a:off x="608800" y="2095000"/>
              <a:ext cx="3364800" cy="33648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4" name="Google Shape;7134;p89"/>
            <p:cNvSpPr/>
            <p:nvPr/>
          </p:nvSpPr>
          <p:spPr>
            <a:xfrm>
              <a:off x="812152" y="3455300"/>
              <a:ext cx="1117800" cy="11178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5" name="Google Shape;7135;p89"/>
            <p:cNvSpPr/>
            <p:nvPr/>
          </p:nvSpPr>
          <p:spPr>
            <a:xfrm>
              <a:off x="1065396" y="3840649"/>
              <a:ext cx="477600" cy="4779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6" name="Google Shape;7136;p89"/>
            <p:cNvSpPr/>
            <p:nvPr/>
          </p:nvSpPr>
          <p:spPr>
            <a:xfrm>
              <a:off x="1929800" y="2439558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7" name="Google Shape;7137;p89"/>
            <p:cNvSpPr/>
            <p:nvPr/>
          </p:nvSpPr>
          <p:spPr>
            <a:xfrm>
              <a:off x="3141850" y="3709383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8" name="Google Shape;7138;p89"/>
            <p:cNvSpPr/>
            <p:nvPr/>
          </p:nvSpPr>
          <p:spPr>
            <a:xfrm>
              <a:off x="2344050" y="4691283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9" name="Google Shape;7139;p89"/>
            <p:cNvSpPr/>
            <p:nvPr/>
          </p:nvSpPr>
          <p:spPr>
            <a:xfrm>
              <a:off x="2831545" y="3168653"/>
              <a:ext cx="279300" cy="2793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0" name="Google Shape;7140;p89"/>
            <p:cNvSpPr/>
            <p:nvPr/>
          </p:nvSpPr>
          <p:spPr>
            <a:xfrm>
              <a:off x="2417295" y="3813478"/>
              <a:ext cx="279300" cy="2793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1" name="Google Shape;7141;p89"/>
            <p:cNvSpPr/>
            <p:nvPr/>
          </p:nvSpPr>
          <p:spPr>
            <a:xfrm>
              <a:off x="2898335" y="2604252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2" name="Google Shape;7142;p89"/>
            <p:cNvSpPr/>
            <p:nvPr/>
          </p:nvSpPr>
          <p:spPr>
            <a:xfrm>
              <a:off x="1569185" y="4855977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3" name="Google Shape;7143;p89"/>
            <p:cNvSpPr/>
            <p:nvPr/>
          </p:nvSpPr>
          <p:spPr>
            <a:xfrm>
              <a:off x="1569185" y="2892177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44" name="Google Shape;7144;p89"/>
          <p:cNvGrpSpPr/>
          <p:nvPr/>
        </p:nvGrpSpPr>
        <p:grpSpPr>
          <a:xfrm>
            <a:off x="4762988" y="3453633"/>
            <a:ext cx="467371" cy="467371"/>
            <a:chOff x="608800" y="2095000"/>
            <a:chExt cx="3364800" cy="3364800"/>
          </a:xfrm>
        </p:grpSpPr>
        <p:sp>
          <p:nvSpPr>
            <p:cNvPr id="7145" name="Google Shape;7145;p89"/>
            <p:cNvSpPr/>
            <p:nvPr/>
          </p:nvSpPr>
          <p:spPr>
            <a:xfrm>
              <a:off x="608800" y="2095000"/>
              <a:ext cx="3364800" cy="33648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6" name="Google Shape;7146;p89"/>
            <p:cNvSpPr/>
            <p:nvPr/>
          </p:nvSpPr>
          <p:spPr>
            <a:xfrm>
              <a:off x="812152" y="3455300"/>
              <a:ext cx="1117800" cy="11178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7" name="Google Shape;7147;p89"/>
            <p:cNvSpPr/>
            <p:nvPr/>
          </p:nvSpPr>
          <p:spPr>
            <a:xfrm>
              <a:off x="1065396" y="3840649"/>
              <a:ext cx="477600" cy="4779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8" name="Google Shape;7148;p89"/>
            <p:cNvSpPr/>
            <p:nvPr/>
          </p:nvSpPr>
          <p:spPr>
            <a:xfrm>
              <a:off x="1929800" y="2439558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9" name="Google Shape;7149;p89"/>
            <p:cNvSpPr/>
            <p:nvPr/>
          </p:nvSpPr>
          <p:spPr>
            <a:xfrm>
              <a:off x="3141850" y="3709383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0" name="Google Shape;7150;p89"/>
            <p:cNvSpPr/>
            <p:nvPr/>
          </p:nvSpPr>
          <p:spPr>
            <a:xfrm>
              <a:off x="2344050" y="4691283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1" name="Google Shape;7151;p89"/>
            <p:cNvSpPr/>
            <p:nvPr/>
          </p:nvSpPr>
          <p:spPr>
            <a:xfrm>
              <a:off x="2831545" y="3168653"/>
              <a:ext cx="279300" cy="2793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2" name="Google Shape;7152;p89"/>
            <p:cNvSpPr/>
            <p:nvPr/>
          </p:nvSpPr>
          <p:spPr>
            <a:xfrm>
              <a:off x="2417295" y="3813478"/>
              <a:ext cx="279300" cy="2793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3" name="Google Shape;7153;p89"/>
            <p:cNvSpPr/>
            <p:nvPr/>
          </p:nvSpPr>
          <p:spPr>
            <a:xfrm>
              <a:off x="2898335" y="2604252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4" name="Google Shape;7154;p89"/>
            <p:cNvSpPr/>
            <p:nvPr/>
          </p:nvSpPr>
          <p:spPr>
            <a:xfrm>
              <a:off x="1569185" y="4855977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5" name="Google Shape;7155;p89"/>
            <p:cNvSpPr/>
            <p:nvPr/>
          </p:nvSpPr>
          <p:spPr>
            <a:xfrm>
              <a:off x="1569185" y="2892177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56" name="Google Shape;7156;p89"/>
          <p:cNvGrpSpPr/>
          <p:nvPr/>
        </p:nvGrpSpPr>
        <p:grpSpPr>
          <a:xfrm>
            <a:off x="4762988" y="4693683"/>
            <a:ext cx="467371" cy="467371"/>
            <a:chOff x="608800" y="2095000"/>
            <a:chExt cx="3364800" cy="3364800"/>
          </a:xfrm>
        </p:grpSpPr>
        <p:sp>
          <p:nvSpPr>
            <p:cNvPr id="7157" name="Google Shape;7157;p89"/>
            <p:cNvSpPr/>
            <p:nvPr/>
          </p:nvSpPr>
          <p:spPr>
            <a:xfrm>
              <a:off x="608800" y="2095000"/>
              <a:ext cx="3364800" cy="33648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8" name="Google Shape;7158;p89"/>
            <p:cNvSpPr/>
            <p:nvPr/>
          </p:nvSpPr>
          <p:spPr>
            <a:xfrm>
              <a:off x="812152" y="3455300"/>
              <a:ext cx="1117800" cy="11178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9" name="Google Shape;7159;p89"/>
            <p:cNvSpPr/>
            <p:nvPr/>
          </p:nvSpPr>
          <p:spPr>
            <a:xfrm>
              <a:off x="1065396" y="3840649"/>
              <a:ext cx="477600" cy="4779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0" name="Google Shape;7160;p89"/>
            <p:cNvSpPr/>
            <p:nvPr/>
          </p:nvSpPr>
          <p:spPr>
            <a:xfrm>
              <a:off x="1929800" y="2439558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1" name="Google Shape;7161;p89"/>
            <p:cNvSpPr/>
            <p:nvPr/>
          </p:nvSpPr>
          <p:spPr>
            <a:xfrm>
              <a:off x="3141850" y="3709383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2" name="Google Shape;7162;p89"/>
            <p:cNvSpPr/>
            <p:nvPr/>
          </p:nvSpPr>
          <p:spPr>
            <a:xfrm>
              <a:off x="2344050" y="4691283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3" name="Google Shape;7163;p89"/>
            <p:cNvSpPr/>
            <p:nvPr/>
          </p:nvSpPr>
          <p:spPr>
            <a:xfrm>
              <a:off x="2831545" y="3168653"/>
              <a:ext cx="279300" cy="2793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4" name="Google Shape;7164;p89"/>
            <p:cNvSpPr/>
            <p:nvPr/>
          </p:nvSpPr>
          <p:spPr>
            <a:xfrm>
              <a:off x="2417295" y="3813478"/>
              <a:ext cx="279300" cy="2793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5" name="Google Shape;7165;p89"/>
            <p:cNvSpPr/>
            <p:nvPr/>
          </p:nvSpPr>
          <p:spPr>
            <a:xfrm>
              <a:off x="2898335" y="2604252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6" name="Google Shape;7166;p89"/>
            <p:cNvSpPr/>
            <p:nvPr/>
          </p:nvSpPr>
          <p:spPr>
            <a:xfrm>
              <a:off x="1569185" y="4855977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7" name="Google Shape;7167;p89"/>
            <p:cNvSpPr/>
            <p:nvPr/>
          </p:nvSpPr>
          <p:spPr>
            <a:xfrm>
              <a:off x="1569185" y="2892177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3" name="Google Shape;7173;p90"/>
          <p:cNvSpPr/>
          <p:nvPr/>
        </p:nvSpPr>
        <p:spPr>
          <a:xfrm>
            <a:off x="1190456" y="2765674"/>
            <a:ext cx="506700" cy="6171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7174" name="Google Shape;7174;p90"/>
          <p:cNvSpPr/>
          <p:nvPr/>
        </p:nvSpPr>
        <p:spPr>
          <a:xfrm>
            <a:off x="1698190" y="2765699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7175" name="Google Shape;7175;p90"/>
          <p:cNvSpPr/>
          <p:nvPr/>
        </p:nvSpPr>
        <p:spPr>
          <a:xfrm>
            <a:off x="1191325" y="2355699"/>
            <a:ext cx="506700" cy="410100"/>
          </a:xfrm>
          <a:prstGeom prst="rect">
            <a:avLst/>
          </a:prstGeom>
          <a:solidFill>
            <a:srgbClr val="2F2F2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0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176" name="Google Shape;7176;p90"/>
          <p:cNvSpPr/>
          <p:nvPr/>
        </p:nvSpPr>
        <p:spPr>
          <a:xfrm>
            <a:off x="1698301" y="2355699"/>
            <a:ext cx="506700" cy="410100"/>
          </a:xfrm>
          <a:prstGeom prst="rect">
            <a:avLst/>
          </a:prstGeom>
          <a:solidFill>
            <a:srgbClr val="2F2F2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10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177" name="Google Shape;7177;p90"/>
          <p:cNvSpPr/>
          <p:nvPr/>
        </p:nvSpPr>
        <p:spPr>
          <a:xfrm>
            <a:off x="2205277" y="2355699"/>
            <a:ext cx="506700" cy="410100"/>
          </a:xfrm>
          <a:prstGeom prst="rect">
            <a:avLst/>
          </a:prstGeom>
          <a:solidFill>
            <a:srgbClr val="2F2F2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20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178" name="Google Shape;7178;p90"/>
          <p:cNvSpPr/>
          <p:nvPr/>
        </p:nvSpPr>
        <p:spPr>
          <a:xfrm>
            <a:off x="2713252" y="2355699"/>
            <a:ext cx="506700" cy="410100"/>
          </a:xfrm>
          <a:prstGeom prst="rect">
            <a:avLst/>
          </a:prstGeom>
          <a:solidFill>
            <a:srgbClr val="3D3D3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30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179" name="Google Shape;7179;p90"/>
          <p:cNvSpPr/>
          <p:nvPr/>
        </p:nvSpPr>
        <p:spPr>
          <a:xfrm>
            <a:off x="3220229" y="2355699"/>
            <a:ext cx="506700" cy="410100"/>
          </a:xfrm>
          <a:prstGeom prst="rect">
            <a:avLst/>
          </a:prstGeom>
          <a:solidFill>
            <a:srgbClr val="3D3D3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40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180" name="Google Shape;7180;p90"/>
          <p:cNvSpPr/>
          <p:nvPr/>
        </p:nvSpPr>
        <p:spPr>
          <a:xfrm>
            <a:off x="3727205" y="2355699"/>
            <a:ext cx="506700" cy="410100"/>
          </a:xfrm>
          <a:prstGeom prst="rect">
            <a:avLst/>
          </a:prstGeom>
          <a:solidFill>
            <a:srgbClr val="3D3D3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50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181" name="Google Shape;7181;p90"/>
          <p:cNvSpPr/>
          <p:nvPr/>
        </p:nvSpPr>
        <p:spPr>
          <a:xfrm>
            <a:off x="2206285" y="2765699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7182" name="Google Shape;7182;p90"/>
          <p:cNvSpPr/>
          <p:nvPr/>
        </p:nvSpPr>
        <p:spPr>
          <a:xfrm>
            <a:off x="1692187" y="1945600"/>
            <a:ext cx="5073300" cy="410100"/>
          </a:xfrm>
          <a:prstGeom prst="rect">
            <a:avLst/>
          </a:prstGeom>
          <a:solidFill>
            <a:srgbClr val="464646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 dirty="0" err="1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Roboto"/>
                <a:sym typeface="Roboto"/>
              </a:rPr>
              <a:t>週期</a:t>
            </a:r>
            <a:r>
              <a:rPr lang="en-US" sz="13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1</a:t>
            </a:r>
            <a:endParaRPr sz="1300" b="1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183" name="Google Shape;7183;p90"/>
          <p:cNvSpPr/>
          <p:nvPr/>
        </p:nvSpPr>
        <p:spPr>
          <a:xfrm>
            <a:off x="4235461" y="2355699"/>
            <a:ext cx="506700" cy="410100"/>
          </a:xfrm>
          <a:prstGeom prst="rect">
            <a:avLst/>
          </a:prstGeom>
          <a:solidFill>
            <a:srgbClr val="464646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60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184" name="Google Shape;7184;p90"/>
          <p:cNvSpPr/>
          <p:nvPr/>
        </p:nvSpPr>
        <p:spPr>
          <a:xfrm>
            <a:off x="4742437" y="2356199"/>
            <a:ext cx="506700" cy="410100"/>
          </a:xfrm>
          <a:prstGeom prst="rect">
            <a:avLst/>
          </a:prstGeom>
          <a:solidFill>
            <a:srgbClr val="464646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70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185" name="Google Shape;7185;p90"/>
          <p:cNvSpPr/>
          <p:nvPr/>
        </p:nvSpPr>
        <p:spPr>
          <a:xfrm>
            <a:off x="5249414" y="2355699"/>
            <a:ext cx="506700" cy="410100"/>
          </a:xfrm>
          <a:prstGeom prst="rect">
            <a:avLst/>
          </a:prstGeom>
          <a:solidFill>
            <a:srgbClr val="464646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80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186" name="Google Shape;7186;p90"/>
          <p:cNvSpPr/>
          <p:nvPr/>
        </p:nvSpPr>
        <p:spPr>
          <a:xfrm>
            <a:off x="5756789" y="2356199"/>
            <a:ext cx="506700" cy="410100"/>
          </a:xfrm>
          <a:prstGeom prst="rect">
            <a:avLst/>
          </a:prstGeom>
          <a:solidFill>
            <a:srgbClr val="505050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90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187" name="Google Shape;7187;p90"/>
          <p:cNvSpPr/>
          <p:nvPr/>
        </p:nvSpPr>
        <p:spPr>
          <a:xfrm>
            <a:off x="6263765" y="2355699"/>
            <a:ext cx="506700" cy="410100"/>
          </a:xfrm>
          <a:prstGeom prst="rect">
            <a:avLst/>
          </a:prstGeom>
          <a:solidFill>
            <a:srgbClr val="505050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100</a:t>
            </a:r>
            <a:endParaRPr sz="12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188" name="Google Shape;7188;p90"/>
          <p:cNvSpPr/>
          <p:nvPr/>
        </p:nvSpPr>
        <p:spPr>
          <a:xfrm>
            <a:off x="6770742" y="2355699"/>
            <a:ext cx="506700" cy="410100"/>
          </a:xfrm>
          <a:prstGeom prst="rect">
            <a:avLst/>
          </a:prstGeom>
          <a:solidFill>
            <a:srgbClr val="505050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110</a:t>
            </a:r>
            <a:endParaRPr sz="12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189" name="Google Shape;7189;p90"/>
          <p:cNvSpPr/>
          <p:nvPr/>
        </p:nvSpPr>
        <p:spPr>
          <a:xfrm>
            <a:off x="346575" y="3382034"/>
            <a:ext cx="846300" cy="617100"/>
          </a:xfrm>
          <a:prstGeom prst="rect">
            <a:avLst/>
          </a:prstGeom>
          <a:solidFill>
            <a:srgbClr val="2F2F2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Cell 1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70 ms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190" name="Google Shape;7190;p90"/>
          <p:cNvSpPr/>
          <p:nvPr/>
        </p:nvSpPr>
        <p:spPr>
          <a:xfrm>
            <a:off x="346575" y="3998729"/>
            <a:ext cx="846300" cy="617100"/>
          </a:xfrm>
          <a:prstGeom prst="rect">
            <a:avLst/>
          </a:prstGeom>
          <a:solidFill>
            <a:srgbClr val="3D3D3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Cell 2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30 ms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191" name="Google Shape;7191;p90"/>
          <p:cNvSpPr/>
          <p:nvPr/>
        </p:nvSpPr>
        <p:spPr>
          <a:xfrm>
            <a:off x="346575" y="4615200"/>
            <a:ext cx="846300" cy="617100"/>
          </a:xfrm>
          <a:prstGeom prst="rect">
            <a:avLst/>
          </a:prstGeom>
          <a:solidFill>
            <a:srgbClr val="41414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Cell 3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70 ms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192" name="Google Shape;7192;p90"/>
          <p:cNvSpPr/>
          <p:nvPr/>
        </p:nvSpPr>
        <p:spPr>
          <a:xfrm>
            <a:off x="346575" y="5231873"/>
            <a:ext cx="846300" cy="617100"/>
          </a:xfrm>
          <a:prstGeom prst="rect">
            <a:avLst/>
          </a:prstGeom>
          <a:solidFill>
            <a:srgbClr val="41414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Cell 4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30 ms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193" name="Google Shape;7193;p90"/>
          <p:cNvSpPr/>
          <p:nvPr/>
        </p:nvSpPr>
        <p:spPr>
          <a:xfrm>
            <a:off x="346580" y="2355574"/>
            <a:ext cx="846300" cy="1027200"/>
          </a:xfrm>
          <a:prstGeom prst="rect">
            <a:avLst/>
          </a:prstGeom>
          <a:solidFill>
            <a:srgbClr val="2F2F2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Map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100 ms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194" name="Google Shape;7194;p90"/>
          <p:cNvSpPr/>
          <p:nvPr/>
        </p:nvSpPr>
        <p:spPr>
          <a:xfrm>
            <a:off x="7278995" y="2355699"/>
            <a:ext cx="506700" cy="410100"/>
          </a:xfrm>
          <a:prstGeom prst="rect">
            <a:avLst/>
          </a:prstGeom>
          <a:solidFill>
            <a:srgbClr val="2F2F2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120</a:t>
            </a:r>
            <a:endParaRPr sz="12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195" name="Google Shape;7195;p90"/>
          <p:cNvSpPr/>
          <p:nvPr/>
        </p:nvSpPr>
        <p:spPr>
          <a:xfrm>
            <a:off x="7785972" y="2355699"/>
            <a:ext cx="506700" cy="410100"/>
          </a:xfrm>
          <a:prstGeom prst="rect">
            <a:avLst/>
          </a:prstGeom>
          <a:solidFill>
            <a:srgbClr val="2F2F2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130</a:t>
            </a:r>
            <a:endParaRPr sz="12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196" name="Google Shape;7196;p90"/>
          <p:cNvSpPr/>
          <p:nvPr/>
        </p:nvSpPr>
        <p:spPr>
          <a:xfrm>
            <a:off x="8292948" y="2355699"/>
            <a:ext cx="506700" cy="410100"/>
          </a:xfrm>
          <a:prstGeom prst="rect">
            <a:avLst/>
          </a:prstGeom>
          <a:solidFill>
            <a:srgbClr val="2F2F2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140</a:t>
            </a:r>
            <a:endParaRPr sz="12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197" name="Google Shape;7197;p90"/>
          <p:cNvSpPr/>
          <p:nvPr/>
        </p:nvSpPr>
        <p:spPr>
          <a:xfrm>
            <a:off x="6781252" y="1945600"/>
            <a:ext cx="5062200" cy="410100"/>
          </a:xfrm>
          <a:prstGeom prst="rect">
            <a:avLst/>
          </a:prstGeom>
          <a:solidFill>
            <a:srgbClr val="3D3D3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 dirty="0" err="1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Roboto"/>
                <a:sym typeface="Roboto"/>
              </a:rPr>
              <a:t>週期</a:t>
            </a:r>
            <a:r>
              <a:rPr lang="en-US" sz="13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2</a:t>
            </a:r>
            <a:endParaRPr sz="1300" b="1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198" name="Google Shape;7198;p90"/>
          <p:cNvSpPr/>
          <p:nvPr/>
        </p:nvSpPr>
        <p:spPr>
          <a:xfrm>
            <a:off x="8801202" y="2355699"/>
            <a:ext cx="506700" cy="410100"/>
          </a:xfrm>
          <a:prstGeom prst="rect">
            <a:avLst/>
          </a:prstGeom>
          <a:solidFill>
            <a:srgbClr val="3D3D3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150</a:t>
            </a:r>
            <a:endParaRPr sz="12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199" name="Google Shape;7199;p90"/>
          <p:cNvSpPr/>
          <p:nvPr/>
        </p:nvSpPr>
        <p:spPr>
          <a:xfrm>
            <a:off x="9308178" y="2355699"/>
            <a:ext cx="506700" cy="410100"/>
          </a:xfrm>
          <a:prstGeom prst="rect">
            <a:avLst/>
          </a:prstGeom>
          <a:solidFill>
            <a:srgbClr val="3D3D3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160</a:t>
            </a:r>
            <a:endParaRPr sz="12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200" name="Google Shape;7200;p90"/>
          <p:cNvSpPr/>
          <p:nvPr/>
        </p:nvSpPr>
        <p:spPr>
          <a:xfrm>
            <a:off x="9815154" y="2355699"/>
            <a:ext cx="506700" cy="410100"/>
          </a:xfrm>
          <a:prstGeom prst="rect">
            <a:avLst/>
          </a:prstGeom>
          <a:solidFill>
            <a:srgbClr val="3D3D3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170</a:t>
            </a:r>
            <a:endParaRPr sz="12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201" name="Google Shape;7201;p90"/>
          <p:cNvSpPr/>
          <p:nvPr/>
        </p:nvSpPr>
        <p:spPr>
          <a:xfrm>
            <a:off x="10322104" y="2355699"/>
            <a:ext cx="506700" cy="410100"/>
          </a:xfrm>
          <a:prstGeom prst="rect">
            <a:avLst/>
          </a:prstGeom>
          <a:solidFill>
            <a:srgbClr val="3D3D3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180</a:t>
            </a:r>
            <a:endParaRPr sz="12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202" name="Google Shape;7202;p90"/>
          <p:cNvSpPr/>
          <p:nvPr/>
        </p:nvSpPr>
        <p:spPr>
          <a:xfrm>
            <a:off x="10829081" y="2355699"/>
            <a:ext cx="506700" cy="410100"/>
          </a:xfrm>
          <a:prstGeom prst="rect">
            <a:avLst/>
          </a:prstGeom>
          <a:solidFill>
            <a:srgbClr val="3D3D3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190</a:t>
            </a:r>
            <a:endParaRPr sz="12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203" name="Google Shape;7203;p90"/>
          <p:cNvSpPr/>
          <p:nvPr/>
        </p:nvSpPr>
        <p:spPr>
          <a:xfrm>
            <a:off x="11336057" y="2355699"/>
            <a:ext cx="506700" cy="410100"/>
          </a:xfrm>
          <a:prstGeom prst="rect">
            <a:avLst/>
          </a:prstGeom>
          <a:solidFill>
            <a:srgbClr val="3D3D3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200</a:t>
            </a:r>
            <a:endParaRPr sz="12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204" name="Google Shape;7204;p90"/>
          <p:cNvSpPr/>
          <p:nvPr/>
        </p:nvSpPr>
        <p:spPr>
          <a:xfrm>
            <a:off x="2713045" y="2765674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7205" name="Google Shape;7205;p90"/>
          <p:cNvSpPr/>
          <p:nvPr/>
        </p:nvSpPr>
        <p:spPr>
          <a:xfrm>
            <a:off x="3220778" y="2765699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7206" name="Google Shape;7206;p90"/>
          <p:cNvSpPr/>
          <p:nvPr/>
        </p:nvSpPr>
        <p:spPr>
          <a:xfrm>
            <a:off x="3728873" y="2765699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7207" name="Google Shape;7207;p90"/>
          <p:cNvSpPr/>
          <p:nvPr/>
        </p:nvSpPr>
        <p:spPr>
          <a:xfrm>
            <a:off x="4232048" y="2765674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7208" name="Google Shape;7208;p90"/>
          <p:cNvSpPr/>
          <p:nvPr/>
        </p:nvSpPr>
        <p:spPr>
          <a:xfrm>
            <a:off x="4739782" y="2765699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7209" name="Google Shape;7209;p90"/>
          <p:cNvSpPr/>
          <p:nvPr/>
        </p:nvSpPr>
        <p:spPr>
          <a:xfrm>
            <a:off x="5247876" y="2765699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7210" name="Google Shape;7210;p90"/>
          <p:cNvSpPr/>
          <p:nvPr/>
        </p:nvSpPr>
        <p:spPr>
          <a:xfrm>
            <a:off x="5757042" y="2765674"/>
            <a:ext cx="506700" cy="617100"/>
          </a:xfrm>
          <a:prstGeom prst="rect">
            <a:avLst/>
          </a:prstGeom>
          <a:solidFill>
            <a:srgbClr val="4424B5">
              <a:alpha val="49800"/>
            </a:srgb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7211" name="Google Shape;7211;p90"/>
          <p:cNvSpPr/>
          <p:nvPr/>
        </p:nvSpPr>
        <p:spPr>
          <a:xfrm>
            <a:off x="6264776" y="2765699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7212" name="Google Shape;7212;p90"/>
          <p:cNvSpPr/>
          <p:nvPr/>
        </p:nvSpPr>
        <p:spPr>
          <a:xfrm>
            <a:off x="6772871" y="2765699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7213" name="Google Shape;7213;p90"/>
          <p:cNvSpPr/>
          <p:nvPr/>
        </p:nvSpPr>
        <p:spPr>
          <a:xfrm>
            <a:off x="7279631" y="2765674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7214" name="Google Shape;7214;p90"/>
          <p:cNvSpPr/>
          <p:nvPr/>
        </p:nvSpPr>
        <p:spPr>
          <a:xfrm>
            <a:off x="7787364" y="2765699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7215" name="Google Shape;7215;p90"/>
          <p:cNvSpPr/>
          <p:nvPr/>
        </p:nvSpPr>
        <p:spPr>
          <a:xfrm>
            <a:off x="8295459" y="2765699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7216" name="Google Shape;7216;p90"/>
          <p:cNvSpPr/>
          <p:nvPr/>
        </p:nvSpPr>
        <p:spPr>
          <a:xfrm>
            <a:off x="8798634" y="2765674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7217" name="Google Shape;7217;p90"/>
          <p:cNvSpPr/>
          <p:nvPr/>
        </p:nvSpPr>
        <p:spPr>
          <a:xfrm>
            <a:off x="9306368" y="2765699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7218" name="Google Shape;7218;p90"/>
          <p:cNvSpPr/>
          <p:nvPr/>
        </p:nvSpPr>
        <p:spPr>
          <a:xfrm>
            <a:off x="9814462" y="2765699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7219" name="Google Shape;7219;p90"/>
          <p:cNvSpPr/>
          <p:nvPr/>
        </p:nvSpPr>
        <p:spPr>
          <a:xfrm>
            <a:off x="10322523" y="2765674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7220" name="Google Shape;7220;p90"/>
          <p:cNvSpPr/>
          <p:nvPr/>
        </p:nvSpPr>
        <p:spPr>
          <a:xfrm>
            <a:off x="10830257" y="2765699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7221" name="Google Shape;7221;p90"/>
          <p:cNvSpPr/>
          <p:nvPr/>
        </p:nvSpPr>
        <p:spPr>
          <a:xfrm>
            <a:off x="11338352" y="2765699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7222" name="Google Shape;7222;p90"/>
          <p:cNvSpPr/>
          <p:nvPr/>
        </p:nvSpPr>
        <p:spPr>
          <a:xfrm>
            <a:off x="1189818" y="3382186"/>
            <a:ext cx="506700" cy="6171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7223" name="Google Shape;7223;p90"/>
          <p:cNvSpPr/>
          <p:nvPr/>
        </p:nvSpPr>
        <p:spPr>
          <a:xfrm>
            <a:off x="1697552" y="3382211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7224" name="Google Shape;7224;p90"/>
          <p:cNvSpPr/>
          <p:nvPr/>
        </p:nvSpPr>
        <p:spPr>
          <a:xfrm>
            <a:off x="2205647" y="3382211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7225" name="Google Shape;7225;p90"/>
          <p:cNvSpPr/>
          <p:nvPr/>
        </p:nvSpPr>
        <p:spPr>
          <a:xfrm>
            <a:off x="2712406" y="3382186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7226" name="Google Shape;7226;p90"/>
          <p:cNvSpPr/>
          <p:nvPr/>
        </p:nvSpPr>
        <p:spPr>
          <a:xfrm>
            <a:off x="3220140" y="3382211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7227" name="Google Shape;7227;p90"/>
          <p:cNvSpPr/>
          <p:nvPr/>
        </p:nvSpPr>
        <p:spPr>
          <a:xfrm>
            <a:off x="3728235" y="3382211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7228" name="Google Shape;7228;p90"/>
          <p:cNvSpPr/>
          <p:nvPr/>
        </p:nvSpPr>
        <p:spPr>
          <a:xfrm>
            <a:off x="4231409" y="3382186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7229" name="Google Shape;7229;p90"/>
          <p:cNvSpPr/>
          <p:nvPr/>
        </p:nvSpPr>
        <p:spPr>
          <a:xfrm>
            <a:off x="4739143" y="3382211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7230" name="Google Shape;7230;p90"/>
          <p:cNvSpPr/>
          <p:nvPr/>
        </p:nvSpPr>
        <p:spPr>
          <a:xfrm>
            <a:off x="5247238" y="3382211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7231" name="Google Shape;7231;p90"/>
          <p:cNvSpPr/>
          <p:nvPr/>
        </p:nvSpPr>
        <p:spPr>
          <a:xfrm>
            <a:off x="5756404" y="3382186"/>
            <a:ext cx="506700" cy="617100"/>
          </a:xfrm>
          <a:prstGeom prst="rect">
            <a:avLst/>
          </a:prstGeom>
          <a:solidFill>
            <a:srgbClr val="4424B5">
              <a:alpha val="49800"/>
            </a:srgb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7232" name="Google Shape;7232;p90"/>
          <p:cNvSpPr/>
          <p:nvPr/>
        </p:nvSpPr>
        <p:spPr>
          <a:xfrm>
            <a:off x="6264138" y="338221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7233" name="Google Shape;7233;p90"/>
          <p:cNvSpPr/>
          <p:nvPr/>
        </p:nvSpPr>
        <p:spPr>
          <a:xfrm>
            <a:off x="6772233" y="338221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7234" name="Google Shape;7234;p90"/>
          <p:cNvSpPr/>
          <p:nvPr/>
        </p:nvSpPr>
        <p:spPr>
          <a:xfrm>
            <a:off x="7278992" y="33821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7235" name="Google Shape;7235;p90"/>
          <p:cNvSpPr/>
          <p:nvPr/>
        </p:nvSpPr>
        <p:spPr>
          <a:xfrm>
            <a:off x="7786726" y="338221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7236" name="Google Shape;7236;p90"/>
          <p:cNvSpPr/>
          <p:nvPr/>
        </p:nvSpPr>
        <p:spPr>
          <a:xfrm>
            <a:off x="8294821" y="338221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7237" name="Google Shape;7237;p90"/>
          <p:cNvSpPr/>
          <p:nvPr/>
        </p:nvSpPr>
        <p:spPr>
          <a:xfrm>
            <a:off x="8797995" y="33821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7238" name="Google Shape;7238;p90"/>
          <p:cNvSpPr/>
          <p:nvPr/>
        </p:nvSpPr>
        <p:spPr>
          <a:xfrm>
            <a:off x="9305729" y="338221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7239" name="Google Shape;7239;p90"/>
          <p:cNvSpPr/>
          <p:nvPr/>
        </p:nvSpPr>
        <p:spPr>
          <a:xfrm>
            <a:off x="9813824" y="338221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7240" name="Google Shape;7240;p90"/>
          <p:cNvSpPr/>
          <p:nvPr/>
        </p:nvSpPr>
        <p:spPr>
          <a:xfrm>
            <a:off x="10321885" y="33821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7241" name="Google Shape;7241;p90"/>
          <p:cNvSpPr/>
          <p:nvPr/>
        </p:nvSpPr>
        <p:spPr>
          <a:xfrm>
            <a:off x="10829619" y="338221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7242" name="Google Shape;7242;p90"/>
          <p:cNvSpPr/>
          <p:nvPr/>
        </p:nvSpPr>
        <p:spPr>
          <a:xfrm>
            <a:off x="11337714" y="338221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7243" name="Google Shape;7243;p90"/>
          <p:cNvSpPr/>
          <p:nvPr/>
        </p:nvSpPr>
        <p:spPr>
          <a:xfrm>
            <a:off x="1189813" y="4009332"/>
            <a:ext cx="503700" cy="6135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7244" name="Google Shape;7244;p90"/>
          <p:cNvSpPr/>
          <p:nvPr/>
        </p:nvSpPr>
        <p:spPr>
          <a:xfrm>
            <a:off x="1697552" y="3998786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7245" name="Google Shape;7245;p90"/>
          <p:cNvSpPr/>
          <p:nvPr/>
        </p:nvSpPr>
        <p:spPr>
          <a:xfrm>
            <a:off x="2205647" y="3998786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7246" name="Google Shape;7246;p90"/>
          <p:cNvSpPr/>
          <p:nvPr/>
        </p:nvSpPr>
        <p:spPr>
          <a:xfrm>
            <a:off x="2712406" y="3998761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7247" name="Google Shape;7247;p90"/>
          <p:cNvSpPr/>
          <p:nvPr/>
        </p:nvSpPr>
        <p:spPr>
          <a:xfrm>
            <a:off x="3220140" y="3998786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7248" name="Google Shape;7248;p90"/>
          <p:cNvSpPr/>
          <p:nvPr/>
        </p:nvSpPr>
        <p:spPr>
          <a:xfrm>
            <a:off x="3728235" y="3998786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7249" name="Google Shape;7249;p90"/>
          <p:cNvSpPr/>
          <p:nvPr/>
        </p:nvSpPr>
        <p:spPr>
          <a:xfrm>
            <a:off x="4231409" y="3998761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7250" name="Google Shape;7250;p90"/>
          <p:cNvSpPr/>
          <p:nvPr/>
        </p:nvSpPr>
        <p:spPr>
          <a:xfrm>
            <a:off x="4739143" y="3998786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7251" name="Google Shape;7251;p90"/>
          <p:cNvSpPr/>
          <p:nvPr/>
        </p:nvSpPr>
        <p:spPr>
          <a:xfrm>
            <a:off x="5247238" y="3998786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7252" name="Google Shape;7252;p90"/>
          <p:cNvSpPr/>
          <p:nvPr/>
        </p:nvSpPr>
        <p:spPr>
          <a:xfrm>
            <a:off x="5756404" y="3998761"/>
            <a:ext cx="506700" cy="617100"/>
          </a:xfrm>
          <a:prstGeom prst="rect">
            <a:avLst/>
          </a:prstGeom>
          <a:solidFill>
            <a:srgbClr val="4424B5">
              <a:alpha val="49800"/>
            </a:srgb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7253" name="Google Shape;7253;p90"/>
          <p:cNvSpPr/>
          <p:nvPr/>
        </p:nvSpPr>
        <p:spPr>
          <a:xfrm>
            <a:off x="6264138" y="39987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7254" name="Google Shape;7254;p90"/>
          <p:cNvSpPr/>
          <p:nvPr/>
        </p:nvSpPr>
        <p:spPr>
          <a:xfrm>
            <a:off x="6772233" y="39987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7255" name="Google Shape;7255;p90"/>
          <p:cNvSpPr/>
          <p:nvPr/>
        </p:nvSpPr>
        <p:spPr>
          <a:xfrm>
            <a:off x="7278992" y="3998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7256" name="Google Shape;7256;p90"/>
          <p:cNvSpPr/>
          <p:nvPr/>
        </p:nvSpPr>
        <p:spPr>
          <a:xfrm>
            <a:off x="7786726" y="39987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7257" name="Google Shape;7257;p90"/>
          <p:cNvSpPr/>
          <p:nvPr/>
        </p:nvSpPr>
        <p:spPr>
          <a:xfrm>
            <a:off x="8294821" y="39987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7258" name="Google Shape;7258;p90"/>
          <p:cNvSpPr/>
          <p:nvPr/>
        </p:nvSpPr>
        <p:spPr>
          <a:xfrm>
            <a:off x="8797995" y="3998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7259" name="Google Shape;7259;p90"/>
          <p:cNvSpPr/>
          <p:nvPr/>
        </p:nvSpPr>
        <p:spPr>
          <a:xfrm>
            <a:off x="9305729" y="39987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7260" name="Google Shape;7260;p90"/>
          <p:cNvSpPr/>
          <p:nvPr/>
        </p:nvSpPr>
        <p:spPr>
          <a:xfrm>
            <a:off x="9813824" y="39987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7261" name="Google Shape;7261;p90"/>
          <p:cNvSpPr/>
          <p:nvPr/>
        </p:nvSpPr>
        <p:spPr>
          <a:xfrm>
            <a:off x="10321885" y="3998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7262" name="Google Shape;7262;p90"/>
          <p:cNvSpPr/>
          <p:nvPr/>
        </p:nvSpPr>
        <p:spPr>
          <a:xfrm>
            <a:off x="10829619" y="39987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7263" name="Google Shape;7263;p90"/>
          <p:cNvSpPr/>
          <p:nvPr/>
        </p:nvSpPr>
        <p:spPr>
          <a:xfrm>
            <a:off x="11337714" y="39987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7264" name="Google Shape;7264;p90"/>
          <p:cNvSpPr/>
          <p:nvPr/>
        </p:nvSpPr>
        <p:spPr>
          <a:xfrm>
            <a:off x="1190825" y="4615736"/>
            <a:ext cx="506700" cy="6171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7265" name="Google Shape;7265;p90"/>
          <p:cNvSpPr/>
          <p:nvPr/>
        </p:nvSpPr>
        <p:spPr>
          <a:xfrm>
            <a:off x="1698558" y="4615761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7266" name="Google Shape;7266;p90"/>
          <p:cNvSpPr/>
          <p:nvPr/>
        </p:nvSpPr>
        <p:spPr>
          <a:xfrm>
            <a:off x="2206653" y="4615761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7267" name="Google Shape;7267;p90"/>
          <p:cNvSpPr/>
          <p:nvPr/>
        </p:nvSpPr>
        <p:spPr>
          <a:xfrm>
            <a:off x="2713413" y="4615736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7268" name="Google Shape;7268;p90"/>
          <p:cNvSpPr/>
          <p:nvPr/>
        </p:nvSpPr>
        <p:spPr>
          <a:xfrm>
            <a:off x="3221147" y="4615761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7269" name="Google Shape;7269;p90"/>
          <p:cNvSpPr/>
          <p:nvPr/>
        </p:nvSpPr>
        <p:spPr>
          <a:xfrm>
            <a:off x="3729241" y="4615761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7270" name="Google Shape;7270;p90"/>
          <p:cNvSpPr/>
          <p:nvPr/>
        </p:nvSpPr>
        <p:spPr>
          <a:xfrm>
            <a:off x="4232416" y="4615736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7271" name="Google Shape;7271;p90"/>
          <p:cNvSpPr/>
          <p:nvPr/>
        </p:nvSpPr>
        <p:spPr>
          <a:xfrm>
            <a:off x="4740150" y="4615761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7272" name="Google Shape;7272;p90"/>
          <p:cNvSpPr/>
          <p:nvPr/>
        </p:nvSpPr>
        <p:spPr>
          <a:xfrm>
            <a:off x="5248245" y="4615761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7273" name="Google Shape;7273;p90"/>
          <p:cNvSpPr/>
          <p:nvPr/>
        </p:nvSpPr>
        <p:spPr>
          <a:xfrm>
            <a:off x="5757411" y="4615736"/>
            <a:ext cx="506700" cy="617100"/>
          </a:xfrm>
          <a:prstGeom prst="rect">
            <a:avLst/>
          </a:prstGeom>
          <a:solidFill>
            <a:srgbClr val="4424B5">
              <a:alpha val="49800"/>
            </a:srgb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7274" name="Google Shape;7274;p90"/>
          <p:cNvSpPr/>
          <p:nvPr/>
        </p:nvSpPr>
        <p:spPr>
          <a:xfrm>
            <a:off x="6265144" y="4615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7275" name="Google Shape;7275;p90"/>
          <p:cNvSpPr/>
          <p:nvPr/>
        </p:nvSpPr>
        <p:spPr>
          <a:xfrm>
            <a:off x="6773239" y="4615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7276" name="Google Shape;7276;p90"/>
          <p:cNvSpPr/>
          <p:nvPr/>
        </p:nvSpPr>
        <p:spPr>
          <a:xfrm>
            <a:off x="7279999" y="461573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7277" name="Google Shape;7277;p90"/>
          <p:cNvSpPr/>
          <p:nvPr/>
        </p:nvSpPr>
        <p:spPr>
          <a:xfrm>
            <a:off x="7787733" y="4615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7278" name="Google Shape;7278;p90"/>
          <p:cNvSpPr/>
          <p:nvPr/>
        </p:nvSpPr>
        <p:spPr>
          <a:xfrm>
            <a:off x="8295827" y="4615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7279" name="Google Shape;7279;p90"/>
          <p:cNvSpPr/>
          <p:nvPr/>
        </p:nvSpPr>
        <p:spPr>
          <a:xfrm>
            <a:off x="8799002" y="461573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7280" name="Google Shape;7280;p90"/>
          <p:cNvSpPr/>
          <p:nvPr/>
        </p:nvSpPr>
        <p:spPr>
          <a:xfrm>
            <a:off x="9306736" y="4615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7281" name="Google Shape;7281;p90"/>
          <p:cNvSpPr/>
          <p:nvPr/>
        </p:nvSpPr>
        <p:spPr>
          <a:xfrm>
            <a:off x="9814831" y="4615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7282" name="Google Shape;7282;p90"/>
          <p:cNvSpPr/>
          <p:nvPr/>
        </p:nvSpPr>
        <p:spPr>
          <a:xfrm>
            <a:off x="10322892" y="461573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7283" name="Google Shape;7283;p90"/>
          <p:cNvSpPr/>
          <p:nvPr/>
        </p:nvSpPr>
        <p:spPr>
          <a:xfrm>
            <a:off x="10830625" y="4615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7284" name="Google Shape;7284;p90"/>
          <p:cNvSpPr/>
          <p:nvPr/>
        </p:nvSpPr>
        <p:spPr>
          <a:xfrm>
            <a:off x="11338720" y="4615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7285" name="Google Shape;7285;p90"/>
          <p:cNvSpPr/>
          <p:nvPr/>
        </p:nvSpPr>
        <p:spPr>
          <a:xfrm>
            <a:off x="1189818" y="5231885"/>
            <a:ext cx="506700" cy="6171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7286" name="Google Shape;7286;p90"/>
          <p:cNvSpPr/>
          <p:nvPr/>
        </p:nvSpPr>
        <p:spPr>
          <a:xfrm>
            <a:off x="1697552" y="5231910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7287" name="Google Shape;7287;p90"/>
          <p:cNvSpPr/>
          <p:nvPr/>
        </p:nvSpPr>
        <p:spPr>
          <a:xfrm>
            <a:off x="2205647" y="5231910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7288" name="Google Shape;7288;p90"/>
          <p:cNvSpPr/>
          <p:nvPr/>
        </p:nvSpPr>
        <p:spPr>
          <a:xfrm>
            <a:off x="2712406" y="5231885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7289" name="Google Shape;7289;p90"/>
          <p:cNvSpPr/>
          <p:nvPr/>
        </p:nvSpPr>
        <p:spPr>
          <a:xfrm>
            <a:off x="3220140" y="5231910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7290" name="Google Shape;7290;p90"/>
          <p:cNvSpPr/>
          <p:nvPr/>
        </p:nvSpPr>
        <p:spPr>
          <a:xfrm>
            <a:off x="3728235" y="5231910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7291" name="Google Shape;7291;p90"/>
          <p:cNvSpPr/>
          <p:nvPr/>
        </p:nvSpPr>
        <p:spPr>
          <a:xfrm>
            <a:off x="4231409" y="5231885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7292" name="Google Shape;7292;p90"/>
          <p:cNvSpPr/>
          <p:nvPr/>
        </p:nvSpPr>
        <p:spPr>
          <a:xfrm>
            <a:off x="4739143" y="5231910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7293" name="Google Shape;7293;p90"/>
          <p:cNvSpPr/>
          <p:nvPr/>
        </p:nvSpPr>
        <p:spPr>
          <a:xfrm>
            <a:off x="5247238" y="5231910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7294" name="Google Shape;7294;p90"/>
          <p:cNvSpPr/>
          <p:nvPr/>
        </p:nvSpPr>
        <p:spPr>
          <a:xfrm>
            <a:off x="5756404" y="5231885"/>
            <a:ext cx="506700" cy="617100"/>
          </a:xfrm>
          <a:prstGeom prst="rect">
            <a:avLst/>
          </a:prstGeom>
          <a:solidFill>
            <a:srgbClr val="4424B5">
              <a:alpha val="49800"/>
            </a:srgb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7295" name="Google Shape;7295;p90"/>
          <p:cNvSpPr/>
          <p:nvPr/>
        </p:nvSpPr>
        <p:spPr>
          <a:xfrm>
            <a:off x="6264138" y="5231910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7296" name="Google Shape;7296;p90"/>
          <p:cNvSpPr/>
          <p:nvPr/>
        </p:nvSpPr>
        <p:spPr>
          <a:xfrm>
            <a:off x="6772233" y="5231910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7297" name="Google Shape;7297;p90"/>
          <p:cNvSpPr/>
          <p:nvPr/>
        </p:nvSpPr>
        <p:spPr>
          <a:xfrm>
            <a:off x="7278992" y="5231885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7298" name="Google Shape;7298;p90"/>
          <p:cNvSpPr/>
          <p:nvPr/>
        </p:nvSpPr>
        <p:spPr>
          <a:xfrm>
            <a:off x="7786726" y="5231910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7299" name="Google Shape;7299;p90"/>
          <p:cNvSpPr/>
          <p:nvPr/>
        </p:nvSpPr>
        <p:spPr>
          <a:xfrm>
            <a:off x="8294821" y="5231910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7300" name="Google Shape;7300;p90"/>
          <p:cNvSpPr/>
          <p:nvPr/>
        </p:nvSpPr>
        <p:spPr>
          <a:xfrm>
            <a:off x="8797995" y="5231885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7301" name="Google Shape;7301;p90"/>
          <p:cNvSpPr/>
          <p:nvPr/>
        </p:nvSpPr>
        <p:spPr>
          <a:xfrm>
            <a:off x="9305729" y="5231910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7302" name="Google Shape;7302;p90"/>
          <p:cNvSpPr/>
          <p:nvPr/>
        </p:nvSpPr>
        <p:spPr>
          <a:xfrm>
            <a:off x="9813824" y="5231910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7303" name="Google Shape;7303;p90"/>
          <p:cNvSpPr/>
          <p:nvPr/>
        </p:nvSpPr>
        <p:spPr>
          <a:xfrm>
            <a:off x="10321885" y="5231885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7304" name="Google Shape;7304;p90"/>
          <p:cNvSpPr/>
          <p:nvPr/>
        </p:nvSpPr>
        <p:spPr>
          <a:xfrm>
            <a:off x="10829619" y="5231910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7305" name="Google Shape;7305;p90"/>
          <p:cNvSpPr/>
          <p:nvPr/>
        </p:nvSpPr>
        <p:spPr>
          <a:xfrm>
            <a:off x="11337714" y="5231910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7306" name="Google Shape;7306;p90"/>
          <p:cNvSpPr txBox="1"/>
          <p:nvPr/>
        </p:nvSpPr>
        <p:spPr>
          <a:xfrm>
            <a:off x="1920450" y="450600"/>
            <a:ext cx="3450300" cy="10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rPr>
              <a:t> 9 times /  </a:t>
            </a:r>
            <a:r>
              <a:rPr lang="en-US" sz="36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rPr>
              <a:t>90 ms</a:t>
            </a:r>
            <a:endParaRPr sz="3600">
              <a:solidFill>
                <a:schemeClr val="accent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grpSp>
        <p:nvGrpSpPr>
          <p:cNvPr id="7307" name="Google Shape;7307;p90"/>
          <p:cNvGrpSpPr/>
          <p:nvPr/>
        </p:nvGrpSpPr>
        <p:grpSpPr>
          <a:xfrm>
            <a:off x="-61447" y="380620"/>
            <a:ext cx="1879681" cy="1167158"/>
            <a:chOff x="-117649" y="245151"/>
            <a:chExt cx="8551779" cy="5310089"/>
          </a:xfrm>
        </p:grpSpPr>
        <p:sp>
          <p:nvSpPr>
            <p:cNvPr id="7308" name="Google Shape;7308;p90"/>
            <p:cNvSpPr/>
            <p:nvPr/>
          </p:nvSpPr>
          <p:spPr>
            <a:xfrm>
              <a:off x="6240377" y="988908"/>
              <a:ext cx="446700" cy="152100"/>
            </a:xfrm>
            <a:prstGeom prst="roundRect">
              <a:avLst>
                <a:gd name="adj" fmla="val 16667"/>
              </a:avLst>
            </a:prstGeom>
            <a:solidFill>
              <a:schemeClr val="dk2"/>
            </a:solidFill>
            <a:ln w="381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9" name="Google Shape;7309;p90"/>
            <p:cNvSpPr/>
            <p:nvPr/>
          </p:nvSpPr>
          <p:spPr>
            <a:xfrm rot="5257651">
              <a:off x="6302612" y="1063266"/>
              <a:ext cx="318873" cy="152230"/>
            </a:xfrm>
            <a:prstGeom prst="roundRect">
              <a:avLst>
                <a:gd name="adj" fmla="val 16667"/>
              </a:avLst>
            </a:prstGeom>
            <a:solidFill>
              <a:schemeClr val="dk2"/>
            </a:solidFill>
            <a:ln w="381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310" name="Google Shape;7310;p90"/>
            <p:cNvGrpSpPr/>
            <p:nvPr/>
          </p:nvGrpSpPr>
          <p:grpSpPr>
            <a:xfrm>
              <a:off x="-117649" y="245151"/>
              <a:ext cx="8551779" cy="5310089"/>
              <a:chOff x="-105374" y="208276"/>
              <a:chExt cx="8551779" cy="5310089"/>
            </a:xfrm>
          </p:grpSpPr>
          <p:sp>
            <p:nvSpPr>
              <p:cNvPr id="7311" name="Google Shape;7311;p90"/>
              <p:cNvSpPr/>
              <p:nvPr/>
            </p:nvSpPr>
            <p:spPr>
              <a:xfrm>
                <a:off x="3190454" y="1998240"/>
                <a:ext cx="5255950" cy="3178650"/>
              </a:xfrm>
              <a:custGeom>
                <a:avLst/>
                <a:gdLst/>
                <a:ahLst/>
                <a:cxnLst/>
                <a:rect l="l" t="t" r="r" b="b"/>
                <a:pathLst>
                  <a:path w="210238" h="127146" extrusionOk="0">
                    <a:moveTo>
                      <a:pt x="1676" y="5611"/>
                    </a:moveTo>
                    <a:cubicBezTo>
                      <a:pt x="-13154" y="22572"/>
                      <a:pt x="80416" y="108276"/>
                      <a:pt x="107373" y="123106"/>
                    </a:cubicBezTo>
                    <a:cubicBezTo>
                      <a:pt x="134330" y="137936"/>
                      <a:pt x="149488" y="108030"/>
                      <a:pt x="163417" y="94593"/>
                    </a:cubicBezTo>
                    <a:cubicBezTo>
                      <a:pt x="177346" y="81156"/>
                      <a:pt x="185457" y="54691"/>
                      <a:pt x="190947" y="42482"/>
                    </a:cubicBezTo>
                    <a:cubicBezTo>
                      <a:pt x="196437" y="30274"/>
                      <a:pt x="227900" y="27487"/>
                      <a:pt x="196355" y="21342"/>
                    </a:cubicBezTo>
                    <a:cubicBezTo>
                      <a:pt x="164810" y="15197"/>
                      <a:pt x="16506" y="-11350"/>
                      <a:pt x="1676" y="561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</p:sp>
          <p:sp>
            <p:nvSpPr>
              <p:cNvPr id="7312" name="Google Shape;7312;p90"/>
              <p:cNvSpPr/>
              <p:nvPr/>
            </p:nvSpPr>
            <p:spPr>
              <a:xfrm>
                <a:off x="3247615" y="208276"/>
                <a:ext cx="5121106" cy="2949759"/>
              </a:xfrm>
              <a:custGeom>
                <a:avLst/>
                <a:gdLst/>
                <a:ahLst/>
                <a:cxnLst/>
                <a:rect l="l" t="t" r="r" b="b"/>
                <a:pathLst>
                  <a:path w="166920" h="96146" extrusionOk="0">
                    <a:moveTo>
                      <a:pt x="0" y="61568"/>
                    </a:moveTo>
                    <a:cubicBezTo>
                      <a:pt x="5251" y="57342"/>
                      <a:pt x="20747" y="44664"/>
                      <a:pt x="31505" y="36211"/>
                    </a:cubicBezTo>
                    <a:cubicBezTo>
                      <a:pt x="42263" y="27759"/>
                      <a:pt x="55966" y="16872"/>
                      <a:pt x="64546" y="10853"/>
                    </a:cubicBezTo>
                    <a:cubicBezTo>
                      <a:pt x="73127" y="4834"/>
                      <a:pt x="74920" y="480"/>
                      <a:pt x="82988" y="96"/>
                    </a:cubicBezTo>
                    <a:cubicBezTo>
                      <a:pt x="91056" y="-288"/>
                      <a:pt x="105783" y="6243"/>
                      <a:pt x="112955" y="8548"/>
                    </a:cubicBezTo>
                    <a:cubicBezTo>
                      <a:pt x="120127" y="10853"/>
                      <a:pt x="126914" y="11110"/>
                      <a:pt x="126018" y="13927"/>
                    </a:cubicBezTo>
                    <a:cubicBezTo>
                      <a:pt x="125122" y="16745"/>
                      <a:pt x="114237" y="23788"/>
                      <a:pt x="107577" y="25453"/>
                    </a:cubicBezTo>
                    <a:cubicBezTo>
                      <a:pt x="100918" y="27118"/>
                      <a:pt x="91312" y="19946"/>
                      <a:pt x="86061" y="23916"/>
                    </a:cubicBezTo>
                    <a:cubicBezTo>
                      <a:pt x="80810" y="27886"/>
                      <a:pt x="67876" y="44664"/>
                      <a:pt x="76072" y="49274"/>
                    </a:cubicBezTo>
                    <a:cubicBezTo>
                      <a:pt x="84268" y="53885"/>
                      <a:pt x="123969" y="51323"/>
                      <a:pt x="135239" y="51579"/>
                    </a:cubicBezTo>
                    <a:cubicBezTo>
                      <a:pt x="146509" y="51835"/>
                      <a:pt x="139082" y="48505"/>
                      <a:pt x="143692" y="50810"/>
                    </a:cubicBezTo>
                    <a:cubicBezTo>
                      <a:pt x="148303" y="53115"/>
                      <a:pt x="159188" y="59391"/>
                      <a:pt x="162902" y="65410"/>
                    </a:cubicBezTo>
                    <a:cubicBezTo>
                      <a:pt x="166616" y="71429"/>
                      <a:pt x="167896" y="81802"/>
                      <a:pt x="165975" y="86925"/>
                    </a:cubicBezTo>
                    <a:cubicBezTo>
                      <a:pt x="164054" y="92048"/>
                      <a:pt x="153809" y="94609"/>
                      <a:pt x="151376" y="96146"/>
                    </a:cubicBezTo>
                  </a:path>
                </a:pathLst>
              </a:custGeom>
              <a:solidFill>
                <a:srgbClr val="FFFFFF"/>
              </a:solidFill>
              <a:ln w="3810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7313" name="Google Shape;7313;p90"/>
              <p:cNvSpPr/>
              <p:nvPr/>
            </p:nvSpPr>
            <p:spPr>
              <a:xfrm>
                <a:off x="5871377" y="4900500"/>
                <a:ext cx="1314024" cy="617865"/>
              </a:xfrm>
              <a:custGeom>
                <a:avLst/>
                <a:gdLst/>
                <a:ahLst/>
                <a:cxnLst/>
                <a:rect l="l" t="t" r="r" b="b"/>
                <a:pathLst>
                  <a:path w="42830" h="20139" extrusionOk="0">
                    <a:moveTo>
                      <a:pt x="40461" y="3842"/>
                    </a:moveTo>
                    <a:cubicBezTo>
                      <a:pt x="40717" y="5251"/>
                      <a:pt x="44431" y="9606"/>
                      <a:pt x="41998" y="12295"/>
                    </a:cubicBezTo>
                    <a:cubicBezTo>
                      <a:pt x="39565" y="14985"/>
                      <a:pt x="32650" y="20619"/>
                      <a:pt x="25862" y="19979"/>
                    </a:cubicBezTo>
                    <a:cubicBezTo>
                      <a:pt x="19075" y="19339"/>
                      <a:pt x="4987" y="11783"/>
                      <a:pt x="1273" y="8453"/>
                    </a:cubicBezTo>
                    <a:cubicBezTo>
                      <a:pt x="-2441" y="5123"/>
                      <a:pt x="3194" y="1409"/>
                      <a:pt x="3578" y="0"/>
                    </a:cubicBezTo>
                  </a:path>
                </a:pathLst>
              </a:custGeom>
              <a:solidFill>
                <a:srgbClr val="FFFFFF"/>
              </a:solidFill>
              <a:ln w="3810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7314" name="Google Shape;7314;p90"/>
              <p:cNvSpPr/>
              <p:nvPr/>
            </p:nvSpPr>
            <p:spPr>
              <a:xfrm>
                <a:off x="5179864" y="1248025"/>
                <a:ext cx="2568300" cy="3058500"/>
              </a:xfrm>
              <a:prstGeom prst="ellipse">
                <a:avLst/>
              </a:prstGeom>
              <a:solidFill>
                <a:schemeClr val="lt2"/>
              </a:solidFill>
              <a:ln w="381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5" name="Google Shape;7315;p90"/>
              <p:cNvSpPr/>
              <p:nvPr/>
            </p:nvSpPr>
            <p:spPr>
              <a:xfrm>
                <a:off x="3187951" y="1982425"/>
                <a:ext cx="2514842" cy="3075593"/>
              </a:xfrm>
              <a:custGeom>
                <a:avLst/>
                <a:gdLst/>
                <a:ahLst/>
                <a:cxnLst/>
                <a:rect l="l" t="t" r="r" b="b"/>
                <a:pathLst>
                  <a:path w="111227" h="126217" extrusionOk="0">
                    <a:moveTo>
                      <a:pt x="111227" y="126217"/>
                    </a:moveTo>
                    <a:cubicBezTo>
                      <a:pt x="97626" y="124824"/>
                      <a:pt x="45352" y="119745"/>
                      <a:pt x="29620" y="117860"/>
                    </a:cubicBezTo>
                    <a:cubicBezTo>
                      <a:pt x="13889" y="115976"/>
                      <a:pt x="21017" y="115320"/>
                      <a:pt x="16838" y="114910"/>
                    </a:cubicBezTo>
                    <a:cubicBezTo>
                      <a:pt x="12659" y="114500"/>
                      <a:pt x="6432" y="116877"/>
                      <a:pt x="4547" y="115402"/>
                    </a:cubicBezTo>
                    <a:cubicBezTo>
                      <a:pt x="2663" y="113927"/>
                      <a:pt x="6268" y="123841"/>
                      <a:pt x="5531" y="106061"/>
                    </a:cubicBezTo>
                    <a:cubicBezTo>
                      <a:pt x="4794" y="88281"/>
                      <a:pt x="615" y="25683"/>
                      <a:pt x="123" y="8722"/>
                    </a:cubicBezTo>
                    <a:cubicBezTo>
                      <a:pt x="-369" y="-8239"/>
                      <a:pt x="2171" y="5035"/>
                      <a:pt x="2581" y="4297"/>
                    </a:cubicBezTo>
                  </a:path>
                </a:pathLst>
              </a:custGeom>
              <a:solidFill>
                <a:srgbClr val="FFFFFF"/>
              </a:solidFill>
              <a:ln w="3810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7316" name="Google Shape;7316;p90"/>
              <p:cNvSpPr/>
              <p:nvPr/>
            </p:nvSpPr>
            <p:spPr>
              <a:xfrm>
                <a:off x="5455242" y="1512119"/>
                <a:ext cx="2023800" cy="2555100"/>
              </a:xfrm>
              <a:prstGeom prst="ellipse">
                <a:avLst/>
              </a:prstGeom>
              <a:solidFill>
                <a:schemeClr val="lt2"/>
              </a:solidFill>
              <a:ln w="381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7317" name="Google Shape;7317;p90"/>
              <p:cNvCxnSpPr/>
              <p:nvPr/>
            </p:nvCxnSpPr>
            <p:spPr>
              <a:xfrm>
                <a:off x="6480363" y="1884015"/>
                <a:ext cx="0" cy="76920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318" name="Google Shape;7318;p90"/>
              <p:cNvCxnSpPr/>
              <p:nvPr/>
            </p:nvCxnSpPr>
            <p:spPr>
              <a:xfrm rot="10800000">
                <a:off x="6455654" y="2658993"/>
                <a:ext cx="608100" cy="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7319" name="Google Shape;7319;p90"/>
              <p:cNvSpPr/>
              <p:nvPr/>
            </p:nvSpPr>
            <p:spPr>
              <a:xfrm>
                <a:off x="-105374" y="1869550"/>
                <a:ext cx="3420430" cy="3311917"/>
              </a:xfrm>
              <a:custGeom>
                <a:avLst/>
                <a:gdLst/>
                <a:ahLst/>
                <a:cxnLst/>
                <a:rect l="l" t="t" r="r" b="b"/>
                <a:pathLst>
                  <a:path w="135476" h="131178" extrusionOk="0">
                    <a:moveTo>
                      <a:pt x="131543" y="5489"/>
                    </a:moveTo>
                    <a:cubicBezTo>
                      <a:pt x="124087" y="5899"/>
                      <a:pt x="107536" y="8848"/>
                      <a:pt x="86806" y="7947"/>
                    </a:cubicBezTo>
                    <a:cubicBezTo>
                      <a:pt x="66076" y="7046"/>
                      <a:pt x="21012" y="410"/>
                      <a:pt x="7165" y="82"/>
                    </a:cubicBezTo>
                    <a:cubicBezTo>
                      <a:pt x="-6682" y="-246"/>
                      <a:pt x="3970" y="2786"/>
                      <a:pt x="3724" y="5981"/>
                    </a:cubicBezTo>
                    <a:cubicBezTo>
                      <a:pt x="3478" y="9177"/>
                      <a:pt x="5280" y="410"/>
                      <a:pt x="5690" y="19255"/>
                    </a:cubicBezTo>
                    <a:cubicBezTo>
                      <a:pt x="6100" y="38100"/>
                      <a:pt x="6346" y="100617"/>
                      <a:pt x="6182" y="119052"/>
                    </a:cubicBezTo>
                    <a:cubicBezTo>
                      <a:pt x="6018" y="137487"/>
                      <a:pt x="2905" y="128966"/>
                      <a:pt x="4707" y="129867"/>
                    </a:cubicBezTo>
                    <a:cubicBezTo>
                      <a:pt x="6510" y="130768"/>
                      <a:pt x="4953" y="126345"/>
                      <a:pt x="16997" y="124460"/>
                    </a:cubicBezTo>
                    <a:cubicBezTo>
                      <a:pt x="29042" y="122576"/>
                      <a:pt x="57228" y="119789"/>
                      <a:pt x="76974" y="118560"/>
                    </a:cubicBezTo>
                    <a:cubicBezTo>
                      <a:pt x="96721" y="117331"/>
                      <a:pt x="125726" y="117332"/>
                      <a:pt x="135476" y="117086"/>
                    </a:cubicBez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7320" name="Google Shape;7320;p90"/>
              <p:cNvSpPr/>
              <p:nvPr/>
            </p:nvSpPr>
            <p:spPr>
              <a:xfrm>
                <a:off x="5810246" y="4307466"/>
                <a:ext cx="1781833" cy="786789"/>
              </a:xfrm>
              <a:custGeom>
                <a:avLst/>
                <a:gdLst/>
                <a:ahLst/>
                <a:cxnLst/>
                <a:rect l="l" t="t" r="r" b="b"/>
                <a:pathLst>
                  <a:path w="58078" h="25645" extrusionOk="0">
                    <a:moveTo>
                      <a:pt x="57822" y="896"/>
                    </a:moveTo>
                    <a:cubicBezTo>
                      <a:pt x="57438" y="2817"/>
                      <a:pt x="59615" y="8324"/>
                      <a:pt x="55517" y="12422"/>
                    </a:cubicBezTo>
                    <a:cubicBezTo>
                      <a:pt x="51419" y="16520"/>
                      <a:pt x="41301" y="24845"/>
                      <a:pt x="33233" y="25485"/>
                    </a:cubicBezTo>
                    <a:cubicBezTo>
                      <a:pt x="25165" y="26126"/>
                      <a:pt x="12615" y="19979"/>
                      <a:pt x="7108" y="16265"/>
                    </a:cubicBezTo>
                    <a:cubicBezTo>
                      <a:pt x="1601" y="12551"/>
                      <a:pt x="-192" y="5892"/>
                      <a:pt x="192" y="3202"/>
                    </a:cubicBezTo>
                    <a:cubicBezTo>
                      <a:pt x="576" y="513"/>
                      <a:pt x="3778" y="256"/>
                      <a:pt x="9413" y="128"/>
                    </a:cubicBezTo>
                    <a:cubicBezTo>
                      <a:pt x="15048" y="0"/>
                      <a:pt x="28495" y="1537"/>
                      <a:pt x="34002" y="2433"/>
                    </a:cubicBezTo>
                    <a:cubicBezTo>
                      <a:pt x="39509" y="3330"/>
                      <a:pt x="41045" y="4995"/>
                      <a:pt x="42454" y="5507"/>
                    </a:cubicBezTo>
                  </a:path>
                </a:pathLst>
              </a:custGeom>
              <a:solidFill>
                <a:srgbClr val="FFFFFF"/>
              </a:solidFill>
              <a:ln w="3810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7321" name="Google Shape;7321;p90"/>
              <p:cNvSpPr/>
              <p:nvPr/>
            </p:nvSpPr>
            <p:spPr>
              <a:xfrm>
                <a:off x="7155381" y="3174432"/>
                <a:ext cx="1101136" cy="1270551"/>
              </a:xfrm>
              <a:custGeom>
                <a:avLst/>
                <a:gdLst/>
                <a:ahLst/>
                <a:cxnLst/>
                <a:rect l="l" t="t" r="r" b="b"/>
                <a:pathLst>
                  <a:path w="35891" h="41413" extrusionOk="0">
                    <a:moveTo>
                      <a:pt x="30864" y="192"/>
                    </a:moveTo>
                    <a:cubicBezTo>
                      <a:pt x="35346" y="960"/>
                      <a:pt x="37652" y="18762"/>
                      <a:pt x="33938" y="25549"/>
                    </a:cubicBezTo>
                    <a:cubicBezTo>
                      <a:pt x="30224" y="32337"/>
                      <a:pt x="14216" y="39252"/>
                      <a:pt x="8581" y="40917"/>
                    </a:cubicBezTo>
                    <a:cubicBezTo>
                      <a:pt x="2946" y="42582"/>
                      <a:pt x="384" y="38868"/>
                      <a:pt x="128" y="35538"/>
                    </a:cubicBezTo>
                    <a:cubicBezTo>
                      <a:pt x="-128" y="32208"/>
                      <a:pt x="1921" y="26830"/>
                      <a:pt x="7044" y="20939"/>
                    </a:cubicBezTo>
                    <a:cubicBezTo>
                      <a:pt x="12167" y="15048"/>
                      <a:pt x="26382" y="-576"/>
                      <a:pt x="30864" y="192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</p:grpSp>
      <p:grpSp>
        <p:nvGrpSpPr>
          <p:cNvPr id="7322" name="Google Shape;7322;p90"/>
          <p:cNvGrpSpPr/>
          <p:nvPr/>
        </p:nvGrpSpPr>
        <p:grpSpPr>
          <a:xfrm>
            <a:off x="1189800" y="4073821"/>
            <a:ext cx="467371" cy="467371"/>
            <a:chOff x="608800" y="2095000"/>
            <a:chExt cx="3364800" cy="3364800"/>
          </a:xfrm>
        </p:grpSpPr>
        <p:sp>
          <p:nvSpPr>
            <p:cNvPr id="7323" name="Google Shape;7323;p90"/>
            <p:cNvSpPr/>
            <p:nvPr/>
          </p:nvSpPr>
          <p:spPr>
            <a:xfrm>
              <a:off x="608800" y="2095000"/>
              <a:ext cx="3364800" cy="33648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4" name="Google Shape;7324;p90"/>
            <p:cNvSpPr/>
            <p:nvPr/>
          </p:nvSpPr>
          <p:spPr>
            <a:xfrm>
              <a:off x="812152" y="3455300"/>
              <a:ext cx="1117800" cy="11178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5" name="Google Shape;7325;p90"/>
            <p:cNvSpPr/>
            <p:nvPr/>
          </p:nvSpPr>
          <p:spPr>
            <a:xfrm>
              <a:off x="1065396" y="3840649"/>
              <a:ext cx="477600" cy="4779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6" name="Google Shape;7326;p90"/>
            <p:cNvSpPr/>
            <p:nvPr/>
          </p:nvSpPr>
          <p:spPr>
            <a:xfrm>
              <a:off x="1929800" y="2439558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7" name="Google Shape;7327;p90"/>
            <p:cNvSpPr/>
            <p:nvPr/>
          </p:nvSpPr>
          <p:spPr>
            <a:xfrm>
              <a:off x="3141850" y="3709383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8" name="Google Shape;7328;p90"/>
            <p:cNvSpPr/>
            <p:nvPr/>
          </p:nvSpPr>
          <p:spPr>
            <a:xfrm>
              <a:off x="2344050" y="4691283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9" name="Google Shape;7329;p90"/>
            <p:cNvSpPr/>
            <p:nvPr/>
          </p:nvSpPr>
          <p:spPr>
            <a:xfrm>
              <a:off x="2831545" y="3168653"/>
              <a:ext cx="279300" cy="2793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0" name="Google Shape;7330;p90"/>
            <p:cNvSpPr/>
            <p:nvPr/>
          </p:nvSpPr>
          <p:spPr>
            <a:xfrm>
              <a:off x="2417295" y="3813478"/>
              <a:ext cx="279300" cy="2793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1" name="Google Shape;7331;p90"/>
            <p:cNvSpPr/>
            <p:nvPr/>
          </p:nvSpPr>
          <p:spPr>
            <a:xfrm>
              <a:off x="2898335" y="2604252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2" name="Google Shape;7332;p90"/>
            <p:cNvSpPr/>
            <p:nvPr/>
          </p:nvSpPr>
          <p:spPr>
            <a:xfrm>
              <a:off x="1569185" y="4855977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3" name="Google Shape;7333;p90"/>
            <p:cNvSpPr/>
            <p:nvPr/>
          </p:nvSpPr>
          <p:spPr>
            <a:xfrm>
              <a:off x="1569185" y="2892177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34" name="Google Shape;7334;p90"/>
          <p:cNvGrpSpPr/>
          <p:nvPr/>
        </p:nvGrpSpPr>
        <p:grpSpPr>
          <a:xfrm>
            <a:off x="1191265" y="3463837"/>
            <a:ext cx="464436" cy="464436"/>
            <a:chOff x="3764048" y="2224021"/>
            <a:chExt cx="1508400" cy="1508400"/>
          </a:xfrm>
        </p:grpSpPr>
        <p:sp>
          <p:nvSpPr>
            <p:cNvPr id="7335" name="Google Shape;7335;p90"/>
            <p:cNvSpPr/>
            <p:nvPr/>
          </p:nvSpPr>
          <p:spPr>
            <a:xfrm>
              <a:off x="3764048" y="2224021"/>
              <a:ext cx="1508400" cy="15084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6" name="Google Shape;7336;p90"/>
            <p:cNvSpPr/>
            <p:nvPr/>
          </p:nvSpPr>
          <p:spPr>
            <a:xfrm>
              <a:off x="3855211" y="2833844"/>
              <a:ext cx="501000" cy="501000"/>
            </a:xfrm>
            <a:prstGeom prst="ellipse">
              <a:avLst/>
            </a:prstGeom>
            <a:solidFill>
              <a:srgbClr val="E69138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7" name="Google Shape;7337;p90"/>
            <p:cNvSpPr/>
            <p:nvPr/>
          </p:nvSpPr>
          <p:spPr>
            <a:xfrm>
              <a:off x="3968741" y="3006596"/>
              <a:ext cx="214200" cy="214200"/>
            </a:xfrm>
            <a:prstGeom prst="ellipse">
              <a:avLst/>
            </a:prstGeom>
            <a:solidFill>
              <a:srgbClr val="B45F0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8" name="Google Shape;7338;p90"/>
            <p:cNvSpPr/>
            <p:nvPr/>
          </p:nvSpPr>
          <p:spPr>
            <a:xfrm>
              <a:off x="4356253" y="2378487"/>
              <a:ext cx="218400" cy="218400"/>
            </a:xfrm>
            <a:prstGeom prst="ellipse">
              <a:avLst/>
            </a:prstGeom>
            <a:solidFill>
              <a:srgbClr val="93C47D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9" name="Google Shape;7339;p90"/>
            <p:cNvSpPr/>
            <p:nvPr/>
          </p:nvSpPr>
          <p:spPr>
            <a:xfrm>
              <a:off x="4899615" y="2947749"/>
              <a:ext cx="218400" cy="218400"/>
            </a:xfrm>
            <a:prstGeom prst="ellipse">
              <a:avLst/>
            </a:prstGeom>
            <a:solidFill>
              <a:srgbClr val="D5A6BD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0" name="Google Shape;7340;p90"/>
            <p:cNvSpPr/>
            <p:nvPr/>
          </p:nvSpPr>
          <p:spPr>
            <a:xfrm>
              <a:off x="4541961" y="3387935"/>
              <a:ext cx="218400" cy="218400"/>
            </a:xfrm>
            <a:prstGeom prst="ellipse">
              <a:avLst/>
            </a:prstGeom>
            <a:solidFill>
              <a:srgbClr val="6FA8DC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1" name="Google Shape;7341;p90"/>
            <p:cNvSpPr/>
            <p:nvPr/>
          </p:nvSpPr>
          <p:spPr>
            <a:xfrm>
              <a:off x="4760505" y="2705340"/>
              <a:ext cx="125100" cy="1251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2" name="Google Shape;7342;p90"/>
            <p:cNvSpPr/>
            <p:nvPr/>
          </p:nvSpPr>
          <p:spPr>
            <a:xfrm>
              <a:off x="4574797" y="2994415"/>
              <a:ext cx="125100" cy="1251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3" name="Google Shape;7343;p90"/>
            <p:cNvSpPr/>
            <p:nvPr/>
          </p:nvSpPr>
          <p:spPr>
            <a:xfrm>
              <a:off x="4790447" y="2452319"/>
              <a:ext cx="70800" cy="708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4" name="Google Shape;7344;p90"/>
            <p:cNvSpPr/>
            <p:nvPr/>
          </p:nvSpPr>
          <p:spPr>
            <a:xfrm>
              <a:off x="4194589" y="3461767"/>
              <a:ext cx="70800" cy="708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5" name="Google Shape;7345;p90"/>
            <p:cNvSpPr/>
            <p:nvPr/>
          </p:nvSpPr>
          <p:spPr>
            <a:xfrm>
              <a:off x="4194589" y="2581396"/>
              <a:ext cx="70800" cy="708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46" name="Google Shape;7346;p90"/>
          <p:cNvGrpSpPr/>
          <p:nvPr/>
        </p:nvGrpSpPr>
        <p:grpSpPr>
          <a:xfrm>
            <a:off x="1189800" y="5313871"/>
            <a:ext cx="467371" cy="467371"/>
            <a:chOff x="608800" y="2095000"/>
            <a:chExt cx="3364800" cy="3364800"/>
          </a:xfrm>
        </p:grpSpPr>
        <p:sp>
          <p:nvSpPr>
            <p:cNvPr id="7347" name="Google Shape;7347;p90"/>
            <p:cNvSpPr/>
            <p:nvPr/>
          </p:nvSpPr>
          <p:spPr>
            <a:xfrm>
              <a:off x="608800" y="2095000"/>
              <a:ext cx="3364800" cy="33648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8" name="Google Shape;7348;p90"/>
            <p:cNvSpPr/>
            <p:nvPr/>
          </p:nvSpPr>
          <p:spPr>
            <a:xfrm>
              <a:off x="812152" y="3455300"/>
              <a:ext cx="1117800" cy="11178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9" name="Google Shape;7349;p90"/>
            <p:cNvSpPr/>
            <p:nvPr/>
          </p:nvSpPr>
          <p:spPr>
            <a:xfrm>
              <a:off x="1065396" y="3840649"/>
              <a:ext cx="477600" cy="4779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0" name="Google Shape;7350;p90"/>
            <p:cNvSpPr/>
            <p:nvPr/>
          </p:nvSpPr>
          <p:spPr>
            <a:xfrm>
              <a:off x="1929800" y="2439558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1" name="Google Shape;7351;p90"/>
            <p:cNvSpPr/>
            <p:nvPr/>
          </p:nvSpPr>
          <p:spPr>
            <a:xfrm>
              <a:off x="3141850" y="3709383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2" name="Google Shape;7352;p90"/>
            <p:cNvSpPr/>
            <p:nvPr/>
          </p:nvSpPr>
          <p:spPr>
            <a:xfrm>
              <a:off x="2344050" y="4691283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3" name="Google Shape;7353;p90"/>
            <p:cNvSpPr/>
            <p:nvPr/>
          </p:nvSpPr>
          <p:spPr>
            <a:xfrm>
              <a:off x="2831545" y="3168653"/>
              <a:ext cx="279300" cy="2793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4" name="Google Shape;7354;p90"/>
            <p:cNvSpPr/>
            <p:nvPr/>
          </p:nvSpPr>
          <p:spPr>
            <a:xfrm>
              <a:off x="2417295" y="3813478"/>
              <a:ext cx="279300" cy="2793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5" name="Google Shape;7355;p90"/>
            <p:cNvSpPr/>
            <p:nvPr/>
          </p:nvSpPr>
          <p:spPr>
            <a:xfrm>
              <a:off x="2898335" y="2604252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6" name="Google Shape;7356;p90"/>
            <p:cNvSpPr/>
            <p:nvPr/>
          </p:nvSpPr>
          <p:spPr>
            <a:xfrm>
              <a:off x="1569185" y="4855977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7" name="Google Shape;7357;p90"/>
            <p:cNvSpPr/>
            <p:nvPr/>
          </p:nvSpPr>
          <p:spPr>
            <a:xfrm>
              <a:off x="1569185" y="2892177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58" name="Google Shape;7358;p90"/>
          <p:cNvGrpSpPr/>
          <p:nvPr/>
        </p:nvGrpSpPr>
        <p:grpSpPr>
          <a:xfrm>
            <a:off x="1191265" y="4703887"/>
            <a:ext cx="464436" cy="464436"/>
            <a:chOff x="3764048" y="2224021"/>
            <a:chExt cx="1508400" cy="1508400"/>
          </a:xfrm>
        </p:grpSpPr>
        <p:sp>
          <p:nvSpPr>
            <p:cNvPr id="7359" name="Google Shape;7359;p90"/>
            <p:cNvSpPr/>
            <p:nvPr/>
          </p:nvSpPr>
          <p:spPr>
            <a:xfrm>
              <a:off x="3764048" y="2224021"/>
              <a:ext cx="1508400" cy="15084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0" name="Google Shape;7360;p90"/>
            <p:cNvSpPr/>
            <p:nvPr/>
          </p:nvSpPr>
          <p:spPr>
            <a:xfrm>
              <a:off x="3855211" y="2833844"/>
              <a:ext cx="501000" cy="501000"/>
            </a:xfrm>
            <a:prstGeom prst="ellipse">
              <a:avLst/>
            </a:prstGeom>
            <a:solidFill>
              <a:srgbClr val="E69138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1" name="Google Shape;7361;p90"/>
            <p:cNvSpPr/>
            <p:nvPr/>
          </p:nvSpPr>
          <p:spPr>
            <a:xfrm>
              <a:off x="3968741" y="3006596"/>
              <a:ext cx="214200" cy="214200"/>
            </a:xfrm>
            <a:prstGeom prst="ellipse">
              <a:avLst/>
            </a:prstGeom>
            <a:solidFill>
              <a:srgbClr val="B45F0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2" name="Google Shape;7362;p90"/>
            <p:cNvSpPr/>
            <p:nvPr/>
          </p:nvSpPr>
          <p:spPr>
            <a:xfrm>
              <a:off x="4356253" y="2378487"/>
              <a:ext cx="218400" cy="218400"/>
            </a:xfrm>
            <a:prstGeom prst="ellipse">
              <a:avLst/>
            </a:prstGeom>
            <a:solidFill>
              <a:srgbClr val="93C47D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3" name="Google Shape;7363;p90"/>
            <p:cNvSpPr/>
            <p:nvPr/>
          </p:nvSpPr>
          <p:spPr>
            <a:xfrm>
              <a:off x="4899615" y="2947749"/>
              <a:ext cx="218400" cy="218400"/>
            </a:xfrm>
            <a:prstGeom prst="ellipse">
              <a:avLst/>
            </a:prstGeom>
            <a:solidFill>
              <a:srgbClr val="D5A6BD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4" name="Google Shape;7364;p90"/>
            <p:cNvSpPr/>
            <p:nvPr/>
          </p:nvSpPr>
          <p:spPr>
            <a:xfrm>
              <a:off x="4541961" y="3387935"/>
              <a:ext cx="218400" cy="218400"/>
            </a:xfrm>
            <a:prstGeom prst="ellipse">
              <a:avLst/>
            </a:prstGeom>
            <a:solidFill>
              <a:srgbClr val="6FA8DC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5" name="Google Shape;7365;p90"/>
            <p:cNvSpPr/>
            <p:nvPr/>
          </p:nvSpPr>
          <p:spPr>
            <a:xfrm>
              <a:off x="4760505" y="2705340"/>
              <a:ext cx="125100" cy="1251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6" name="Google Shape;7366;p90"/>
            <p:cNvSpPr/>
            <p:nvPr/>
          </p:nvSpPr>
          <p:spPr>
            <a:xfrm>
              <a:off x="4574797" y="2994415"/>
              <a:ext cx="125100" cy="1251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7" name="Google Shape;7367;p90"/>
            <p:cNvSpPr/>
            <p:nvPr/>
          </p:nvSpPr>
          <p:spPr>
            <a:xfrm>
              <a:off x="4790447" y="2452319"/>
              <a:ext cx="70800" cy="708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8" name="Google Shape;7368;p90"/>
            <p:cNvSpPr/>
            <p:nvPr/>
          </p:nvSpPr>
          <p:spPr>
            <a:xfrm>
              <a:off x="4194589" y="3461767"/>
              <a:ext cx="70800" cy="708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9" name="Google Shape;7369;p90"/>
            <p:cNvSpPr/>
            <p:nvPr/>
          </p:nvSpPr>
          <p:spPr>
            <a:xfrm>
              <a:off x="4194589" y="2581396"/>
              <a:ext cx="70800" cy="708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70" name="Google Shape;7370;p90"/>
          <p:cNvGrpSpPr/>
          <p:nvPr/>
        </p:nvGrpSpPr>
        <p:grpSpPr>
          <a:xfrm>
            <a:off x="2734028" y="4075287"/>
            <a:ext cx="464436" cy="464436"/>
            <a:chOff x="3764048" y="2224021"/>
            <a:chExt cx="1508400" cy="1508400"/>
          </a:xfrm>
        </p:grpSpPr>
        <p:sp>
          <p:nvSpPr>
            <p:cNvPr id="7371" name="Google Shape;7371;p90"/>
            <p:cNvSpPr/>
            <p:nvPr/>
          </p:nvSpPr>
          <p:spPr>
            <a:xfrm>
              <a:off x="3764048" y="2224021"/>
              <a:ext cx="1508400" cy="15084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2" name="Google Shape;7372;p90"/>
            <p:cNvSpPr/>
            <p:nvPr/>
          </p:nvSpPr>
          <p:spPr>
            <a:xfrm>
              <a:off x="3855211" y="2833844"/>
              <a:ext cx="501000" cy="501000"/>
            </a:xfrm>
            <a:prstGeom prst="ellipse">
              <a:avLst/>
            </a:prstGeom>
            <a:solidFill>
              <a:srgbClr val="E69138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3" name="Google Shape;7373;p90"/>
            <p:cNvSpPr/>
            <p:nvPr/>
          </p:nvSpPr>
          <p:spPr>
            <a:xfrm>
              <a:off x="3968741" y="3006596"/>
              <a:ext cx="214200" cy="214200"/>
            </a:xfrm>
            <a:prstGeom prst="ellipse">
              <a:avLst/>
            </a:prstGeom>
            <a:solidFill>
              <a:srgbClr val="B45F0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4" name="Google Shape;7374;p90"/>
            <p:cNvSpPr/>
            <p:nvPr/>
          </p:nvSpPr>
          <p:spPr>
            <a:xfrm>
              <a:off x="4356253" y="2378487"/>
              <a:ext cx="218400" cy="218400"/>
            </a:xfrm>
            <a:prstGeom prst="ellipse">
              <a:avLst/>
            </a:prstGeom>
            <a:solidFill>
              <a:srgbClr val="93C47D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5" name="Google Shape;7375;p90"/>
            <p:cNvSpPr/>
            <p:nvPr/>
          </p:nvSpPr>
          <p:spPr>
            <a:xfrm>
              <a:off x="4899615" y="2947749"/>
              <a:ext cx="218400" cy="218400"/>
            </a:xfrm>
            <a:prstGeom prst="ellipse">
              <a:avLst/>
            </a:prstGeom>
            <a:solidFill>
              <a:srgbClr val="D5A6BD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6" name="Google Shape;7376;p90"/>
            <p:cNvSpPr/>
            <p:nvPr/>
          </p:nvSpPr>
          <p:spPr>
            <a:xfrm>
              <a:off x="4541961" y="3387935"/>
              <a:ext cx="218400" cy="218400"/>
            </a:xfrm>
            <a:prstGeom prst="ellipse">
              <a:avLst/>
            </a:prstGeom>
            <a:solidFill>
              <a:srgbClr val="6FA8DC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7" name="Google Shape;7377;p90"/>
            <p:cNvSpPr/>
            <p:nvPr/>
          </p:nvSpPr>
          <p:spPr>
            <a:xfrm>
              <a:off x="4760505" y="2705340"/>
              <a:ext cx="125100" cy="1251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8" name="Google Shape;7378;p90"/>
            <p:cNvSpPr/>
            <p:nvPr/>
          </p:nvSpPr>
          <p:spPr>
            <a:xfrm>
              <a:off x="4574797" y="2994415"/>
              <a:ext cx="125100" cy="1251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9" name="Google Shape;7379;p90"/>
            <p:cNvSpPr/>
            <p:nvPr/>
          </p:nvSpPr>
          <p:spPr>
            <a:xfrm>
              <a:off x="4790447" y="2452319"/>
              <a:ext cx="70800" cy="708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0" name="Google Shape;7380;p90"/>
            <p:cNvSpPr/>
            <p:nvPr/>
          </p:nvSpPr>
          <p:spPr>
            <a:xfrm>
              <a:off x="4194589" y="3461767"/>
              <a:ext cx="70800" cy="708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1" name="Google Shape;7381;p90"/>
            <p:cNvSpPr/>
            <p:nvPr/>
          </p:nvSpPr>
          <p:spPr>
            <a:xfrm>
              <a:off x="4194589" y="2581396"/>
              <a:ext cx="70800" cy="708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82" name="Google Shape;7382;p90"/>
          <p:cNvGrpSpPr/>
          <p:nvPr/>
        </p:nvGrpSpPr>
        <p:grpSpPr>
          <a:xfrm>
            <a:off x="2732563" y="5308821"/>
            <a:ext cx="467371" cy="467371"/>
            <a:chOff x="608800" y="2095000"/>
            <a:chExt cx="3364800" cy="3364800"/>
          </a:xfrm>
        </p:grpSpPr>
        <p:sp>
          <p:nvSpPr>
            <p:cNvPr id="7383" name="Google Shape;7383;p90"/>
            <p:cNvSpPr/>
            <p:nvPr/>
          </p:nvSpPr>
          <p:spPr>
            <a:xfrm>
              <a:off x="608800" y="2095000"/>
              <a:ext cx="3364800" cy="33648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4" name="Google Shape;7384;p90"/>
            <p:cNvSpPr/>
            <p:nvPr/>
          </p:nvSpPr>
          <p:spPr>
            <a:xfrm>
              <a:off x="812152" y="3455300"/>
              <a:ext cx="1117800" cy="11178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5" name="Google Shape;7385;p90"/>
            <p:cNvSpPr/>
            <p:nvPr/>
          </p:nvSpPr>
          <p:spPr>
            <a:xfrm>
              <a:off x="1065396" y="3840649"/>
              <a:ext cx="477600" cy="4779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6" name="Google Shape;7386;p90"/>
            <p:cNvSpPr/>
            <p:nvPr/>
          </p:nvSpPr>
          <p:spPr>
            <a:xfrm>
              <a:off x="1929800" y="2439558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7" name="Google Shape;7387;p90"/>
            <p:cNvSpPr/>
            <p:nvPr/>
          </p:nvSpPr>
          <p:spPr>
            <a:xfrm>
              <a:off x="3141850" y="3709383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8" name="Google Shape;7388;p90"/>
            <p:cNvSpPr/>
            <p:nvPr/>
          </p:nvSpPr>
          <p:spPr>
            <a:xfrm>
              <a:off x="2344050" y="4691283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9" name="Google Shape;7389;p90"/>
            <p:cNvSpPr/>
            <p:nvPr/>
          </p:nvSpPr>
          <p:spPr>
            <a:xfrm>
              <a:off x="2831545" y="3168653"/>
              <a:ext cx="279300" cy="2793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0" name="Google Shape;7390;p90"/>
            <p:cNvSpPr/>
            <p:nvPr/>
          </p:nvSpPr>
          <p:spPr>
            <a:xfrm>
              <a:off x="2417295" y="3813478"/>
              <a:ext cx="279300" cy="2793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1" name="Google Shape;7391;p90"/>
            <p:cNvSpPr/>
            <p:nvPr/>
          </p:nvSpPr>
          <p:spPr>
            <a:xfrm>
              <a:off x="2898335" y="2604252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2" name="Google Shape;7392;p90"/>
            <p:cNvSpPr/>
            <p:nvPr/>
          </p:nvSpPr>
          <p:spPr>
            <a:xfrm>
              <a:off x="1569185" y="4855977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3" name="Google Shape;7393;p90"/>
            <p:cNvSpPr/>
            <p:nvPr/>
          </p:nvSpPr>
          <p:spPr>
            <a:xfrm>
              <a:off x="1569185" y="2892177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94" name="Google Shape;7394;p90"/>
          <p:cNvGrpSpPr/>
          <p:nvPr/>
        </p:nvGrpSpPr>
        <p:grpSpPr>
          <a:xfrm>
            <a:off x="4255828" y="4073300"/>
            <a:ext cx="464436" cy="464436"/>
            <a:chOff x="3764048" y="2224021"/>
            <a:chExt cx="1508400" cy="1508400"/>
          </a:xfrm>
        </p:grpSpPr>
        <p:sp>
          <p:nvSpPr>
            <p:cNvPr id="7395" name="Google Shape;7395;p90"/>
            <p:cNvSpPr/>
            <p:nvPr/>
          </p:nvSpPr>
          <p:spPr>
            <a:xfrm>
              <a:off x="3764048" y="2224021"/>
              <a:ext cx="1508400" cy="15084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6" name="Google Shape;7396;p90"/>
            <p:cNvSpPr/>
            <p:nvPr/>
          </p:nvSpPr>
          <p:spPr>
            <a:xfrm>
              <a:off x="3855211" y="2833844"/>
              <a:ext cx="501000" cy="501000"/>
            </a:xfrm>
            <a:prstGeom prst="ellipse">
              <a:avLst/>
            </a:prstGeom>
            <a:solidFill>
              <a:srgbClr val="E69138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7" name="Google Shape;7397;p90"/>
            <p:cNvSpPr/>
            <p:nvPr/>
          </p:nvSpPr>
          <p:spPr>
            <a:xfrm>
              <a:off x="3968741" y="3006596"/>
              <a:ext cx="214200" cy="214200"/>
            </a:xfrm>
            <a:prstGeom prst="ellipse">
              <a:avLst/>
            </a:prstGeom>
            <a:solidFill>
              <a:srgbClr val="B45F0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8" name="Google Shape;7398;p90"/>
            <p:cNvSpPr/>
            <p:nvPr/>
          </p:nvSpPr>
          <p:spPr>
            <a:xfrm>
              <a:off x="4356253" y="2378487"/>
              <a:ext cx="218400" cy="218400"/>
            </a:xfrm>
            <a:prstGeom prst="ellipse">
              <a:avLst/>
            </a:prstGeom>
            <a:solidFill>
              <a:srgbClr val="93C47D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9" name="Google Shape;7399;p90"/>
            <p:cNvSpPr/>
            <p:nvPr/>
          </p:nvSpPr>
          <p:spPr>
            <a:xfrm>
              <a:off x="4899615" y="2947749"/>
              <a:ext cx="218400" cy="218400"/>
            </a:xfrm>
            <a:prstGeom prst="ellipse">
              <a:avLst/>
            </a:prstGeom>
            <a:solidFill>
              <a:srgbClr val="D5A6BD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0" name="Google Shape;7400;p90"/>
            <p:cNvSpPr/>
            <p:nvPr/>
          </p:nvSpPr>
          <p:spPr>
            <a:xfrm>
              <a:off x="4541961" y="3387935"/>
              <a:ext cx="218400" cy="218400"/>
            </a:xfrm>
            <a:prstGeom prst="ellipse">
              <a:avLst/>
            </a:prstGeom>
            <a:solidFill>
              <a:srgbClr val="6FA8DC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1" name="Google Shape;7401;p90"/>
            <p:cNvSpPr/>
            <p:nvPr/>
          </p:nvSpPr>
          <p:spPr>
            <a:xfrm>
              <a:off x="4760505" y="2705340"/>
              <a:ext cx="125100" cy="1251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2" name="Google Shape;7402;p90"/>
            <p:cNvSpPr/>
            <p:nvPr/>
          </p:nvSpPr>
          <p:spPr>
            <a:xfrm>
              <a:off x="4574797" y="2994415"/>
              <a:ext cx="125100" cy="1251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3" name="Google Shape;7403;p90"/>
            <p:cNvSpPr/>
            <p:nvPr/>
          </p:nvSpPr>
          <p:spPr>
            <a:xfrm>
              <a:off x="4790447" y="2452319"/>
              <a:ext cx="70800" cy="708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4" name="Google Shape;7404;p90"/>
            <p:cNvSpPr/>
            <p:nvPr/>
          </p:nvSpPr>
          <p:spPr>
            <a:xfrm>
              <a:off x="4194589" y="3461767"/>
              <a:ext cx="70800" cy="708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5" name="Google Shape;7405;p90"/>
            <p:cNvSpPr/>
            <p:nvPr/>
          </p:nvSpPr>
          <p:spPr>
            <a:xfrm>
              <a:off x="4194589" y="2581396"/>
              <a:ext cx="70800" cy="708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06" name="Google Shape;7406;p90"/>
          <p:cNvGrpSpPr/>
          <p:nvPr/>
        </p:nvGrpSpPr>
        <p:grpSpPr>
          <a:xfrm>
            <a:off x="4254363" y="5306833"/>
            <a:ext cx="467371" cy="467371"/>
            <a:chOff x="608800" y="2095000"/>
            <a:chExt cx="3364800" cy="3364800"/>
          </a:xfrm>
        </p:grpSpPr>
        <p:sp>
          <p:nvSpPr>
            <p:cNvPr id="7407" name="Google Shape;7407;p90"/>
            <p:cNvSpPr/>
            <p:nvPr/>
          </p:nvSpPr>
          <p:spPr>
            <a:xfrm>
              <a:off x="608800" y="2095000"/>
              <a:ext cx="3364800" cy="33648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8" name="Google Shape;7408;p90"/>
            <p:cNvSpPr/>
            <p:nvPr/>
          </p:nvSpPr>
          <p:spPr>
            <a:xfrm>
              <a:off x="812152" y="3455300"/>
              <a:ext cx="1117800" cy="11178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9" name="Google Shape;7409;p90"/>
            <p:cNvSpPr/>
            <p:nvPr/>
          </p:nvSpPr>
          <p:spPr>
            <a:xfrm>
              <a:off x="1065396" y="3840649"/>
              <a:ext cx="477600" cy="4779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0" name="Google Shape;7410;p90"/>
            <p:cNvSpPr/>
            <p:nvPr/>
          </p:nvSpPr>
          <p:spPr>
            <a:xfrm>
              <a:off x="1929800" y="2439558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1" name="Google Shape;7411;p90"/>
            <p:cNvSpPr/>
            <p:nvPr/>
          </p:nvSpPr>
          <p:spPr>
            <a:xfrm>
              <a:off x="3141850" y="3709383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2" name="Google Shape;7412;p90"/>
            <p:cNvSpPr/>
            <p:nvPr/>
          </p:nvSpPr>
          <p:spPr>
            <a:xfrm>
              <a:off x="2344050" y="4691283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3" name="Google Shape;7413;p90"/>
            <p:cNvSpPr/>
            <p:nvPr/>
          </p:nvSpPr>
          <p:spPr>
            <a:xfrm>
              <a:off x="2831545" y="3168653"/>
              <a:ext cx="279300" cy="2793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4" name="Google Shape;7414;p90"/>
            <p:cNvSpPr/>
            <p:nvPr/>
          </p:nvSpPr>
          <p:spPr>
            <a:xfrm>
              <a:off x="2417295" y="3813478"/>
              <a:ext cx="279300" cy="2793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5" name="Google Shape;7415;p90"/>
            <p:cNvSpPr/>
            <p:nvPr/>
          </p:nvSpPr>
          <p:spPr>
            <a:xfrm>
              <a:off x="2898335" y="2604252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6" name="Google Shape;7416;p90"/>
            <p:cNvSpPr/>
            <p:nvPr/>
          </p:nvSpPr>
          <p:spPr>
            <a:xfrm>
              <a:off x="1569185" y="4855977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7" name="Google Shape;7417;p90"/>
            <p:cNvSpPr/>
            <p:nvPr/>
          </p:nvSpPr>
          <p:spPr>
            <a:xfrm>
              <a:off x="1569185" y="2892177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18" name="Google Shape;7418;p90"/>
          <p:cNvGrpSpPr/>
          <p:nvPr/>
        </p:nvGrpSpPr>
        <p:grpSpPr>
          <a:xfrm>
            <a:off x="4762988" y="3453633"/>
            <a:ext cx="467371" cy="467371"/>
            <a:chOff x="608800" y="2095000"/>
            <a:chExt cx="3364800" cy="3364800"/>
          </a:xfrm>
        </p:grpSpPr>
        <p:sp>
          <p:nvSpPr>
            <p:cNvPr id="7419" name="Google Shape;7419;p90"/>
            <p:cNvSpPr/>
            <p:nvPr/>
          </p:nvSpPr>
          <p:spPr>
            <a:xfrm>
              <a:off x="608800" y="2095000"/>
              <a:ext cx="3364800" cy="33648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0" name="Google Shape;7420;p90"/>
            <p:cNvSpPr/>
            <p:nvPr/>
          </p:nvSpPr>
          <p:spPr>
            <a:xfrm>
              <a:off x="812152" y="3455300"/>
              <a:ext cx="1117800" cy="11178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1" name="Google Shape;7421;p90"/>
            <p:cNvSpPr/>
            <p:nvPr/>
          </p:nvSpPr>
          <p:spPr>
            <a:xfrm>
              <a:off x="1065396" y="3840649"/>
              <a:ext cx="477600" cy="4779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2" name="Google Shape;7422;p90"/>
            <p:cNvSpPr/>
            <p:nvPr/>
          </p:nvSpPr>
          <p:spPr>
            <a:xfrm>
              <a:off x="1929800" y="2439558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3" name="Google Shape;7423;p90"/>
            <p:cNvSpPr/>
            <p:nvPr/>
          </p:nvSpPr>
          <p:spPr>
            <a:xfrm>
              <a:off x="3141850" y="3709383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4" name="Google Shape;7424;p90"/>
            <p:cNvSpPr/>
            <p:nvPr/>
          </p:nvSpPr>
          <p:spPr>
            <a:xfrm>
              <a:off x="2344050" y="4691283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5" name="Google Shape;7425;p90"/>
            <p:cNvSpPr/>
            <p:nvPr/>
          </p:nvSpPr>
          <p:spPr>
            <a:xfrm>
              <a:off x="2831545" y="3168653"/>
              <a:ext cx="279300" cy="2793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6" name="Google Shape;7426;p90"/>
            <p:cNvSpPr/>
            <p:nvPr/>
          </p:nvSpPr>
          <p:spPr>
            <a:xfrm>
              <a:off x="2417295" y="3813478"/>
              <a:ext cx="279300" cy="2793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7" name="Google Shape;7427;p90"/>
            <p:cNvSpPr/>
            <p:nvPr/>
          </p:nvSpPr>
          <p:spPr>
            <a:xfrm>
              <a:off x="2898335" y="2604252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8" name="Google Shape;7428;p90"/>
            <p:cNvSpPr/>
            <p:nvPr/>
          </p:nvSpPr>
          <p:spPr>
            <a:xfrm>
              <a:off x="1569185" y="4855977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9" name="Google Shape;7429;p90"/>
            <p:cNvSpPr/>
            <p:nvPr/>
          </p:nvSpPr>
          <p:spPr>
            <a:xfrm>
              <a:off x="1569185" y="2892177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30" name="Google Shape;7430;p90"/>
          <p:cNvGrpSpPr/>
          <p:nvPr/>
        </p:nvGrpSpPr>
        <p:grpSpPr>
          <a:xfrm>
            <a:off x="4762988" y="4693683"/>
            <a:ext cx="467371" cy="467371"/>
            <a:chOff x="608800" y="2095000"/>
            <a:chExt cx="3364800" cy="3364800"/>
          </a:xfrm>
        </p:grpSpPr>
        <p:sp>
          <p:nvSpPr>
            <p:cNvPr id="7431" name="Google Shape;7431;p90"/>
            <p:cNvSpPr/>
            <p:nvPr/>
          </p:nvSpPr>
          <p:spPr>
            <a:xfrm>
              <a:off x="608800" y="2095000"/>
              <a:ext cx="3364800" cy="33648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2" name="Google Shape;7432;p90"/>
            <p:cNvSpPr/>
            <p:nvPr/>
          </p:nvSpPr>
          <p:spPr>
            <a:xfrm>
              <a:off x="812152" y="3455300"/>
              <a:ext cx="1117800" cy="11178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3" name="Google Shape;7433;p90"/>
            <p:cNvSpPr/>
            <p:nvPr/>
          </p:nvSpPr>
          <p:spPr>
            <a:xfrm>
              <a:off x="1065396" y="3840649"/>
              <a:ext cx="477600" cy="4779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4" name="Google Shape;7434;p90"/>
            <p:cNvSpPr/>
            <p:nvPr/>
          </p:nvSpPr>
          <p:spPr>
            <a:xfrm>
              <a:off x="1929800" y="2439558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5" name="Google Shape;7435;p90"/>
            <p:cNvSpPr/>
            <p:nvPr/>
          </p:nvSpPr>
          <p:spPr>
            <a:xfrm>
              <a:off x="3141850" y="3709383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6" name="Google Shape;7436;p90"/>
            <p:cNvSpPr/>
            <p:nvPr/>
          </p:nvSpPr>
          <p:spPr>
            <a:xfrm>
              <a:off x="2344050" y="4691283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7" name="Google Shape;7437;p90"/>
            <p:cNvSpPr/>
            <p:nvPr/>
          </p:nvSpPr>
          <p:spPr>
            <a:xfrm>
              <a:off x="2831545" y="3168653"/>
              <a:ext cx="279300" cy="2793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8" name="Google Shape;7438;p90"/>
            <p:cNvSpPr/>
            <p:nvPr/>
          </p:nvSpPr>
          <p:spPr>
            <a:xfrm>
              <a:off x="2417295" y="3813478"/>
              <a:ext cx="279300" cy="2793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9" name="Google Shape;7439;p90"/>
            <p:cNvSpPr/>
            <p:nvPr/>
          </p:nvSpPr>
          <p:spPr>
            <a:xfrm>
              <a:off x="2898335" y="2604252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0" name="Google Shape;7440;p90"/>
            <p:cNvSpPr/>
            <p:nvPr/>
          </p:nvSpPr>
          <p:spPr>
            <a:xfrm>
              <a:off x="1569185" y="4855977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1" name="Google Shape;7441;p90"/>
            <p:cNvSpPr/>
            <p:nvPr/>
          </p:nvSpPr>
          <p:spPr>
            <a:xfrm>
              <a:off x="1569185" y="2892177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7" name="Google Shape;7447;p91"/>
          <p:cNvSpPr/>
          <p:nvPr/>
        </p:nvSpPr>
        <p:spPr>
          <a:xfrm>
            <a:off x="1190456" y="2765674"/>
            <a:ext cx="506700" cy="6171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7448" name="Google Shape;7448;p91"/>
          <p:cNvSpPr/>
          <p:nvPr/>
        </p:nvSpPr>
        <p:spPr>
          <a:xfrm>
            <a:off x="1698190" y="2765699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7449" name="Google Shape;7449;p91"/>
          <p:cNvSpPr/>
          <p:nvPr/>
        </p:nvSpPr>
        <p:spPr>
          <a:xfrm>
            <a:off x="1191325" y="2355699"/>
            <a:ext cx="506700" cy="410100"/>
          </a:xfrm>
          <a:prstGeom prst="rect">
            <a:avLst/>
          </a:prstGeom>
          <a:solidFill>
            <a:srgbClr val="2F2F2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0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450" name="Google Shape;7450;p91"/>
          <p:cNvSpPr/>
          <p:nvPr/>
        </p:nvSpPr>
        <p:spPr>
          <a:xfrm>
            <a:off x="1698301" y="2355699"/>
            <a:ext cx="506700" cy="410100"/>
          </a:xfrm>
          <a:prstGeom prst="rect">
            <a:avLst/>
          </a:prstGeom>
          <a:solidFill>
            <a:srgbClr val="2F2F2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10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451" name="Google Shape;7451;p91"/>
          <p:cNvSpPr/>
          <p:nvPr/>
        </p:nvSpPr>
        <p:spPr>
          <a:xfrm>
            <a:off x="2205277" y="2355699"/>
            <a:ext cx="506700" cy="410100"/>
          </a:xfrm>
          <a:prstGeom prst="rect">
            <a:avLst/>
          </a:prstGeom>
          <a:solidFill>
            <a:srgbClr val="2F2F2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20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452" name="Google Shape;7452;p91"/>
          <p:cNvSpPr/>
          <p:nvPr/>
        </p:nvSpPr>
        <p:spPr>
          <a:xfrm>
            <a:off x="2713252" y="2355699"/>
            <a:ext cx="506700" cy="410100"/>
          </a:xfrm>
          <a:prstGeom prst="rect">
            <a:avLst/>
          </a:prstGeom>
          <a:solidFill>
            <a:srgbClr val="3D3D3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30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453" name="Google Shape;7453;p91"/>
          <p:cNvSpPr/>
          <p:nvPr/>
        </p:nvSpPr>
        <p:spPr>
          <a:xfrm>
            <a:off x="3220229" y="2355699"/>
            <a:ext cx="506700" cy="410100"/>
          </a:xfrm>
          <a:prstGeom prst="rect">
            <a:avLst/>
          </a:prstGeom>
          <a:solidFill>
            <a:srgbClr val="3D3D3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40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454" name="Google Shape;7454;p91"/>
          <p:cNvSpPr/>
          <p:nvPr/>
        </p:nvSpPr>
        <p:spPr>
          <a:xfrm>
            <a:off x="3727205" y="2355699"/>
            <a:ext cx="506700" cy="410100"/>
          </a:xfrm>
          <a:prstGeom prst="rect">
            <a:avLst/>
          </a:prstGeom>
          <a:solidFill>
            <a:srgbClr val="3D3D3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50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455" name="Google Shape;7455;p91"/>
          <p:cNvSpPr/>
          <p:nvPr/>
        </p:nvSpPr>
        <p:spPr>
          <a:xfrm>
            <a:off x="2206285" y="2765699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7456" name="Google Shape;7456;p91"/>
          <p:cNvSpPr/>
          <p:nvPr/>
        </p:nvSpPr>
        <p:spPr>
          <a:xfrm>
            <a:off x="1692187" y="1945600"/>
            <a:ext cx="5073300" cy="410100"/>
          </a:xfrm>
          <a:prstGeom prst="rect">
            <a:avLst/>
          </a:prstGeom>
          <a:solidFill>
            <a:srgbClr val="464646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 dirty="0" err="1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Roboto"/>
                <a:sym typeface="Roboto"/>
              </a:rPr>
              <a:t>週期</a:t>
            </a:r>
            <a:r>
              <a:rPr lang="en-US" sz="13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1</a:t>
            </a:r>
            <a:endParaRPr sz="1300" b="1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457" name="Google Shape;7457;p91"/>
          <p:cNvSpPr/>
          <p:nvPr/>
        </p:nvSpPr>
        <p:spPr>
          <a:xfrm>
            <a:off x="4235461" y="2355699"/>
            <a:ext cx="506700" cy="410100"/>
          </a:xfrm>
          <a:prstGeom prst="rect">
            <a:avLst/>
          </a:prstGeom>
          <a:solidFill>
            <a:srgbClr val="464646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60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458" name="Google Shape;7458;p91"/>
          <p:cNvSpPr/>
          <p:nvPr/>
        </p:nvSpPr>
        <p:spPr>
          <a:xfrm>
            <a:off x="4742437" y="2356199"/>
            <a:ext cx="506700" cy="410100"/>
          </a:xfrm>
          <a:prstGeom prst="rect">
            <a:avLst/>
          </a:prstGeom>
          <a:solidFill>
            <a:srgbClr val="464646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70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459" name="Google Shape;7459;p91"/>
          <p:cNvSpPr/>
          <p:nvPr/>
        </p:nvSpPr>
        <p:spPr>
          <a:xfrm>
            <a:off x="5249414" y="2355699"/>
            <a:ext cx="506700" cy="410100"/>
          </a:xfrm>
          <a:prstGeom prst="rect">
            <a:avLst/>
          </a:prstGeom>
          <a:solidFill>
            <a:srgbClr val="464646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80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460" name="Google Shape;7460;p91"/>
          <p:cNvSpPr/>
          <p:nvPr/>
        </p:nvSpPr>
        <p:spPr>
          <a:xfrm>
            <a:off x="5756789" y="2356199"/>
            <a:ext cx="506700" cy="410100"/>
          </a:xfrm>
          <a:prstGeom prst="rect">
            <a:avLst/>
          </a:prstGeom>
          <a:solidFill>
            <a:srgbClr val="505050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90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461" name="Google Shape;7461;p91"/>
          <p:cNvSpPr/>
          <p:nvPr/>
        </p:nvSpPr>
        <p:spPr>
          <a:xfrm>
            <a:off x="6263765" y="2355699"/>
            <a:ext cx="506700" cy="410100"/>
          </a:xfrm>
          <a:prstGeom prst="rect">
            <a:avLst/>
          </a:prstGeom>
          <a:solidFill>
            <a:srgbClr val="505050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100</a:t>
            </a:r>
            <a:endParaRPr sz="12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462" name="Google Shape;7462;p91"/>
          <p:cNvSpPr/>
          <p:nvPr/>
        </p:nvSpPr>
        <p:spPr>
          <a:xfrm>
            <a:off x="6770742" y="2355699"/>
            <a:ext cx="506700" cy="410100"/>
          </a:xfrm>
          <a:prstGeom prst="rect">
            <a:avLst/>
          </a:prstGeom>
          <a:solidFill>
            <a:srgbClr val="505050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110</a:t>
            </a:r>
            <a:endParaRPr sz="12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463" name="Google Shape;7463;p91"/>
          <p:cNvSpPr/>
          <p:nvPr/>
        </p:nvSpPr>
        <p:spPr>
          <a:xfrm>
            <a:off x="346575" y="3382034"/>
            <a:ext cx="846300" cy="617100"/>
          </a:xfrm>
          <a:prstGeom prst="rect">
            <a:avLst/>
          </a:prstGeom>
          <a:solidFill>
            <a:srgbClr val="2F2F2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Cell 1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70 ms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464" name="Google Shape;7464;p91"/>
          <p:cNvSpPr/>
          <p:nvPr/>
        </p:nvSpPr>
        <p:spPr>
          <a:xfrm>
            <a:off x="346575" y="3998729"/>
            <a:ext cx="846300" cy="617100"/>
          </a:xfrm>
          <a:prstGeom prst="rect">
            <a:avLst/>
          </a:prstGeom>
          <a:solidFill>
            <a:srgbClr val="3D3D3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Cell 2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30 ms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465" name="Google Shape;7465;p91"/>
          <p:cNvSpPr/>
          <p:nvPr/>
        </p:nvSpPr>
        <p:spPr>
          <a:xfrm>
            <a:off x="346575" y="4615200"/>
            <a:ext cx="846300" cy="617100"/>
          </a:xfrm>
          <a:prstGeom prst="rect">
            <a:avLst/>
          </a:prstGeom>
          <a:solidFill>
            <a:srgbClr val="41414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Cell 3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70 ms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466" name="Google Shape;7466;p91"/>
          <p:cNvSpPr/>
          <p:nvPr/>
        </p:nvSpPr>
        <p:spPr>
          <a:xfrm>
            <a:off x="346575" y="5231873"/>
            <a:ext cx="846300" cy="617100"/>
          </a:xfrm>
          <a:prstGeom prst="rect">
            <a:avLst/>
          </a:prstGeom>
          <a:solidFill>
            <a:srgbClr val="41414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Cell 4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30 ms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467" name="Google Shape;7467;p91"/>
          <p:cNvSpPr/>
          <p:nvPr/>
        </p:nvSpPr>
        <p:spPr>
          <a:xfrm>
            <a:off x="346580" y="2355574"/>
            <a:ext cx="846300" cy="1027200"/>
          </a:xfrm>
          <a:prstGeom prst="rect">
            <a:avLst/>
          </a:prstGeom>
          <a:solidFill>
            <a:srgbClr val="2F2F2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Map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100 ms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468" name="Google Shape;7468;p91"/>
          <p:cNvSpPr/>
          <p:nvPr/>
        </p:nvSpPr>
        <p:spPr>
          <a:xfrm>
            <a:off x="7278995" y="2355699"/>
            <a:ext cx="506700" cy="410100"/>
          </a:xfrm>
          <a:prstGeom prst="rect">
            <a:avLst/>
          </a:prstGeom>
          <a:solidFill>
            <a:srgbClr val="2F2F2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120</a:t>
            </a:r>
            <a:endParaRPr sz="12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469" name="Google Shape;7469;p91"/>
          <p:cNvSpPr/>
          <p:nvPr/>
        </p:nvSpPr>
        <p:spPr>
          <a:xfrm>
            <a:off x="7785972" y="2355699"/>
            <a:ext cx="506700" cy="410100"/>
          </a:xfrm>
          <a:prstGeom prst="rect">
            <a:avLst/>
          </a:prstGeom>
          <a:solidFill>
            <a:srgbClr val="2F2F2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130</a:t>
            </a:r>
            <a:endParaRPr sz="12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470" name="Google Shape;7470;p91"/>
          <p:cNvSpPr/>
          <p:nvPr/>
        </p:nvSpPr>
        <p:spPr>
          <a:xfrm>
            <a:off x="8292948" y="2355699"/>
            <a:ext cx="506700" cy="410100"/>
          </a:xfrm>
          <a:prstGeom prst="rect">
            <a:avLst/>
          </a:prstGeom>
          <a:solidFill>
            <a:srgbClr val="2F2F2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140</a:t>
            </a:r>
            <a:endParaRPr sz="12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471" name="Google Shape;7471;p91"/>
          <p:cNvSpPr/>
          <p:nvPr/>
        </p:nvSpPr>
        <p:spPr>
          <a:xfrm>
            <a:off x="6781252" y="1945600"/>
            <a:ext cx="5062200" cy="410100"/>
          </a:xfrm>
          <a:prstGeom prst="rect">
            <a:avLst/>
          </a:prstGeom>
          <a:solidFill>
            <a:srgbClr val="3D3D3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 dirty="0" err="1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Roboto"/>
                <a:sym typeface="Roboto"/>
              </a:rPr>
              <a:t>週期</a:t>
            </a:r>
            <a:r>
              <a:rPr lang="en-US" sz="13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2</a:t>
            </a:r>
            <a:endParaRPr sz="1300" b="1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472" name="Google Shape;7472;p91"/>
          <p:cNvSpPr/>
          <p:nvPr/>
        </p:nvSpPr>
        <p:spPr>
          <a:xfrm>
            <a:off x="8801202" y="2355699"/>
            <a:ext cx="506700" cy="410100"/>
          </a:xfrm>
          <a:prstGeom prst="rect">
            <a:avLst/>
          </a:prstGeom>
          <a:solidFill>
            <a:srgbClr val="3D3D3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150</a:t>
            </a:r>
            <a:endParaRPr sz="12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473" name="Google Shape;7473;p91"/>
          <p:cNvSpPr/>
          <p:nvPr/>
        </p:nvSpPr>
        <p:spPr>
          <a:xfrm>
            <a:off x="9308178" y="2355699"/>
            <a:ext cx="506700" cy="410100"/>
          </a:xfrm>
          <a:prstGeom prst="rect">
            <a:avLst/>
          </a:prstGeom>
          <a:solidFill>
            <a:srgbClr val="3D3D3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160</a:t>
            </a:r>
            <a:endParaRPr sz="12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474" name="Google Shape;7474;p91"/>
          <p:cNvSpPr/>
          <p:nvPr/>
        </p:nvSpPr>
        <p:spPr>
          <a:xfrm>
            <a:off x="9815154" y="2355699"/>
            <a:ext cx="506700" cy="410100"/>
          </a:xfrm>
          <a:prstGeom prst="rect">
            <a:avLst/>
          </a:prstGeom>
          <a:solidFill>
            <a:srgbClr val="3D3D3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170</a:t>
            </a:r>
            <a:endParaRPr sz="12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475" name="Google Shape;7475;p91"/>
          <p:cNvSpPr/>
          <p:nvPr/>
        </p:nvSpPr>
        <p:spPr>
          <a:xfrm>
            <a:off x="10322104" y="2355699"/>
            <a:ext cx="506700" cy="410100"/>
          </a:xfrm>
          <a:prstGeom prst="rect">
            <a:avLst/>
          </a:prstGeom>
          <a:solidFill>
            <a:srgbClr val="3D3D3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180</a:t>
            </a:r>
            <a:endParaRPr sz="12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476" name="Google Shape;7476;p91"/>
          <p:cNvSpPr/>
          <p:nvPr/>
        </p:nvSpPr>
        <p:spPr>
          <a:xfrm>
            <a:off x="10829081" y="2355699"/>
            <a:ext cx="506700" cy="410100"/>
          </a:xfrm>
          <a:prstGeom prst="rect">
            <a:avLst/>
          </a:prstGeom>
          <a:solidFill>
            <a:srgbClr val="3D3D3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190</a:t>
            </a:r>
            <a:endParaRPr sz="12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477" name="Google Shape;7477;p91"/>
          <p:cNvSpPr/>
          <p:nvPr/>
        </p:nvSpPr>
        <p:spPr>
          <a:xfrm>
            <a:off x="11336057" y="2355699"/>
            <a:ext cx="506700" cy="410100"/>
          </a:xfrm>
          <a:prstGeom prst="rect">
            <a:avLst/>
          </a:prstGeom>
          <a:solidFill>
            <a:srgbClr val="3D3D3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200</a:t>
            </a:r>
            <a:endParaRPr sz="12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478" name="Google Shape;7478;p91"/>
          <p:cNvSpPr/>
          <p:nvPr/>
        </p:nvSpPr>
        <p:spPr>
          <a:xfrm>
            <a:off x="2713045" y="2765674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7479" name="Google Shape;7479;p91"/>
          <p:cNvSpPr/>
          <p:nvPr/>
        </p:nvSpPr>
        <p:spPr>
          <a:xfrm>
            <a:off x="3220778" y="2765699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7480" name="Google Shape;7480;p91"/>
          <p:cNvSpPr/>
          <p:nvPr/>
        </p:nvSpPr>
        <p:spPr>
          <a:xfrm>
            <a:off x="3728873" y="2765699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7481" name="Google Shape;7481;p91"/>
          <p:cNvSpPr/>
          <p:nvPr/>
        </p:nvSpPr>
        <p:spPr>
          <a:xfrm>
            <a:off x="4232048" y="2765674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7482" name="Google Shape;7482;p91"/>
          <p:cNvSpPr/>
          <p:nvPr/>
        </p:nvSpPr>
        <p:spPr>
          <a:xfrm>
            <a:off x="4739782" y="2765699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7483" name="Google Shape;7483;p91"/>
          <p:cNvSpPr/>
          <p:nvPr/>
        </p:nvSpPr>
        <p:spPr>
          <a:xfrm>
            <a:off x="5247876" y="2765699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7484" name="Google Shape;7484;p91"/>
          <p:cNvSpPr/>
          <p:nvPr/>
        </p:nvSpPr>
        <p:spPr>
          <a:xfrm>
            <a:off x="5757042" y="2765674"/>
            <a:ext cx="506700" cy="617100"/>
          </a:xfrm>
          <a:prstGeom prst="rect">
            <a:avLst/>
          </a:prstGeom>
          <a:solidFill>
            <a:srgbClr val="4424B5">
              <a:alpha val="49800"/>
            </a:srgb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7485" name="Google Shape;7485;p91"/>
          <p:cNvSpPr/>
          <p:nvPr/>
        </p:nvSpPr>
        <p:spPr>
          <a:xfrm>
            <a:off x="6264776" y="2765699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7486" name="Google Shape;7486;p91"/>
          <p:cNvSpPr/>
          <p:nvPr/>
        </p:nvSpPr>
        <p:spPr>
          <a:xfrm>
            <a:off x="6772871" y="2765699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7487" name="Google Shape;7487;p91"/>
          <p:cNvSpPr/>
          <p:nvPr/>
        </p:nvSpPr>
        <p:spPr>
          <a:xfrm>
            <a:off x="7279631" y="2765674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7488" name="Google Shape;7488;p91"/>
          <p:cNvSpPr/>
          <p:nvPr/>
        </p:nvSpPr>
        <p:spPr>
          <a:xfrm>
            <a:off x="7787364" y="2765699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7489" name="Google Shape;7489;p91"/>
          <p:cNvSpPr/>
          <p:nvPr/>
        </p:nvSpPr>
        <p:spPr>
          <a:xfrm>
            <a:off x="8295459" y="2765699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7490" name="Google Shape;7490;p91"/>
          <p:cNvSpPr/>
          <p:nvPr/>
        </p:nvSpPr>
        <p:spPr>
          <a:xfrm>
            <a:off x="8798634" y="2765674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7491" name="Google Shape;7491;p91"/>
          <p:cNvSpPr/>
          <p:nvPr/>
        </p:nvSpPr>
        <p:spPr>
          <a:xfrm>
            <a:off x="9306368" y="2765699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7492" name="Google Shape;7492;p91"/>
          <p:cNvSpPr/>
          <p:nvPr/>
        </p:nvSpPr>
        <p:spPr>
          <a:xfrm>
            <a:off x="9814462" y="2765699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7493" name="Google Shape;7493;p91"/>
          <p:cNvSpPr/>
          <p:nvPr/>
        </p:nvSpPr>
        <p:spPr>
          <a:xfrm>
            <a:off x="10322523" y="2765674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7494" name="Google Shape;7494;p91"/>
          <p:cNvSpPr/>
          <p:nvPr/>
        </p:nvSpPr>
        <p:spPr>
          <a:xfrm>
            <a:off x="10830257" y="2765699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7495" name="Google Shape;7495;p91"/>
          <p:cNvSpPr/>
          <p:nvPr/>
        </p:nvSpPr>
        <p:spPr>
          <a:xfrm>
            <a:off x="11338352" y="2765699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7496" name="Google Shape;7496;p91"/>
          <p:cNvSpPr/>
          <p:nvPr/>
        </p:nvSpPr>
        <p:spPr>
          <a:xfrm>
            <a:off x="1189818" y="3382186"/>
            <a:ext cx="506700" cy="6171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7497" name="Google Shape;7497;p91"/>
          <p:cNvSpPr/>
          <p:nvPr/>
        </p:nvSpPr>
        <p:spPr>
          <a:xfrm>
            <a:off x="1697552" y="3382211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7498" name="Google Shape;7498;p91"/>
          <p:cNvSpPr/>
          <p:nvPr/>
        </p:nvSpPr>
        <p:spPr>
          <a:xfrm>
            <a:off x="2205647" y="3382211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7499" name="Google Shape;7499;p91"/>
          <p:cNvSpPr/>
          <p:nvPr/>
        </p:nvSpPr>
        <p:spPr>
          <a:xfrm>
            <a:off x="2712406" y="3382186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7500" name="Google Shape;7500;p91"/>
          <p:cNvSpPr/>
          <p:nvPr/>
        </p:nvSpPr>
        <p:spPr>
          <a:xfrm>
            <a:off x="3220140" y="3382211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7501" name="Google Shape;7501;p91"/>
          <p:cNvSpPr/>
          <p:nvPr/>
        </p:nvSpPr>
        <p:spPr>
          <a:xfrm>
            <a:off x="3728235" y="3382211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7502" name="Google Shape;7502;p91"/>
          <p:cNvSpPr/>
          <p:nvPr/>
        </p:nvSpPr>
        <p:spPr>
          <a:xfrm>
            <a:off x="4231409" y="3382186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7503" name="Google Shape;7503;p91"/>
          <p:cNvSpPr/>
          <p:nvPr/>
        </p:nvSpPr>
        <p:spPr>
          <a:xfrm>
            <a:off x="4739143" y="3382211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7504" name="Google Shape;7504;p91"/>
          <p:cNvSpPr/>
          <p:nvPr/>
        </p:nvSpPr>
        <p:spPr>
          <a:xfrm>
            <a:off x="5247238" y="3382211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7505" name="Google Shape;7505;p91"/>
          <p:cNvSpPr/>
          <p:nvPr/>
        </p:nvSpPr>
        <p:spPr>
          <a:xfrm>
            <a:off x="5756404" y="3382186"/>
            <a:ext cx="506700" cy="617100"/>
          </a:xfrm>
          <a:prstGeom prst="rect">
            <a:avLst/>
          </a:prstGeom>
          <a:solidFill>
            <a:srgbClr val="4424B5">
              <a:alpha val="49800"/>
            </a:srgb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7506" name="Google Shape;7506;p91"/>
          <p:cNvSpPr/>
          <p:nvPr/>
        </p:nvSpPr>
        <p:spPr>
          <a:xfrm>
            <a:off x="6264138" y="338221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7507" name="Google Shape;7507;p91"/>
          <p:cNvSpPr/>
          <p:nvPr/>
        </p:nvSpPr>
        <p:spPr>
          <a:xfrm>
            <a:off x="6772233" y="338221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7508" name="Google Shape;7508;p91"/>
          <p:cNvSpPr/>
          <p:nvPr/>
        </p:nvSpPr>
        <p:spPr>
          <a:xfrm>
            <a:off x="7278992" y="33821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7509" name="Google Shape;7509;p91"/>
          <p:cNvSpPr/>
          <p:nvPr/>
        </p:nvSpPr>
        <p:spPr>
          <a:xfrm>
            <a:off x="7786726" y="338221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7510" name="Google Shape;7510;p91"/>
          <p:cNvSpPr/>
          <p:nvPr/>
        </p:nvSpPr>
        <p:spPr>
          <a:xfrm>
            <a:off x="8294821" y="338221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7511" name="Google Shape;7511;p91"/>
          <p:cNvSpPr/>
          <p:nvPr/>
        </p:nvSpPr>
        <p:spPr>
          <a:xfrm>
            <a:off x="8797995" y="33821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7512" name="Google Shape;7512;p91"/>
          <p:cNvSpPr/>
          <p:nvPr/>
        </p:nvSpPr>
        <p:spPr>
          <a:xfrm>
            <a:off x="9305729" y="338221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7513" name="Google Shape;7513;p91"/>
          <p:cNvSpPr/>
          <p:nvPr/>
        </p:nvSpPr>
        <p:spPr>
          <a:xfrm>
            <a:off x="9813824" y="338221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7514" name="Google Shape;7514;p91"/>
          <p:cNvSpPr/>
          <p:nvPr/>
        </p:nvSpPr>
        <p:spPr>
          <a:xfrm>
            <a:off x="10321885" y="33821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7515" name="Google Shape;7515;p91"/>
          <p:cNvSpPr/>
          <p:nvPr/>
        </p:nvSpPr>
        <p:spPr>
          <a:xfrm>
            <a:off x="10829619" y="338221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7516" name="Google Shape;7516;p91"/>
          <p:cNvSpPr/>
          <p:nvPr/>
        </p:nvSpPr>
        <p:spPr>
          <a:xfrm>
            <a:off x="11337714" y="338221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7517" name="Google Shape;7517;p91"/>
          <p:cNvSpPr/>
          <p:nvPr/>
        </p:nvSpPr>
        <p:spPr>
          <a:xfrm>
            <a:off x="1189813" y="4009332"/>
            <a:ext cx="503700" cy="6135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7518" name="Google Shape;7518;p91"/>
          <p:cNvSpPr/>
          <p:nvPr/>
        </p:nvSpPr>
        <p:spPr>
          <a:xfrm>
            <a:off x="1697552" y="3998786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7519" name="Google Shape;7519;p91"/>
          <p:cNvSpPr/>
          <p:nvPr/>
        </p:nvSpPr>
        <p:spPr>
          <a:xfrm>
            <a:off x="2205647" y="3998786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7520" name="Google Shape;7520;p91"/>
          <p:cNvSpPr/>
          <p:nvPr/>
        </p:nvSpPr>
        <p:spPr>
          <a:xfrm>
            <a:off x="2712406" y="3998761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7521" name="Google Shape;7521;p91"/>
          <p:cNvSpPr/>
          <p:nvPr/>
        </p:nvSpPr>
        <p:spPr>
          <a:xfrm>
            <a:off x="3220140" y="3998786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7522" name="Google Shape;7522;p91"/>
          <p:cNvSpPr/>
          <p:nvPr/>
        </p:nvSpPr>
        <p:spPr>
          <a:xfrm>
            <a:off x="3728235" y="3998786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7523" name="Google Shape;7523;p91"/>
          <p:cNvSpPr/>
          <p:nvPr/>
        </p:nvSpPr>
        <p:spPr>
          <a:xfrm>
            <a:off x="4231409" y="3998761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7524" name="Google Shape;7524;p91"/>
          <p:cNvSpPr/>
          <p:nvPr/>
        </p:nvSpPr>
        <p:spPr>
          <a:xfrm>
            <a:off x="4739143" y="3998786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7525" name="Google Shape;7525;p91"/>
          <p:cNvSpPr/>
          <p:nvPr/>
        </p:nvSpPr>
        <p:spPr>
          <a:xfrm>
            <a:off x="5247238" y="3998786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7526" name="Google Shape;7526;p91"/>
          <p:cNvSpPr/>
          <p:nvPr/>
        </p:nvSpPr>
        <p:spPr>
          <a:xfrm>
            <a:off x="5756404" y="3998761"/>
            <a:ext cx="506700" cy="617100"/>
          </a:xfrm>
          <a:prstGeom prst="rect">
            <a:avLst/>
          </a:prstGeom>
          <a:solidFill>
            <a:srgbClr val="4424B5">
              <a:alpha val="49800"/>
            </a:srgb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7527" name="Google Shape;7527;p91"/>
          <p:cNvSpPr/>
          <p:nvPr/>
        </p:nvSpPr>
        <p:spPr>
          <a:xfrm>
            <a:off x="6264138" y="39987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7528" name="Google Shape;7528;p91"/>
          <p:cNvSpPr/>
          <p:nvPr/>
        </p:nvSpPr>
        <p:spPr>
          <a:xfrm>
            <a:off x="6772233" y="39987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7529" name="Google Shape;7529;p91"/>
          <p:cNvSpPr/>
          <p:nvPr/>
        </p:nvSpPr>
        <p:spPr>
          <a:xfrm>
            <a:off x="7278992" y="3998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7530" name="Google Shape;7530;p91"/>
          <p:cNvSpPr/>
          <p:nvPr/>
        </p:nvSpPr>
        <p:spPr>
          <a:xfrm>
            <a:off x="7786726" y="39987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7531" name="Google Shape;7531;p91"/>
          <p:cNvSpPr/>
          <p:nvPr/>
        </p:nvSpPr>
        <p:spPr>
          <a:xfrm>
            <a:off x="8294821" y="39987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7532" name="Google Shape;7532;p91"/>
          <p:cNvSpPr/>
          <p:nvPr/>
        </p:nvSpPr>
        <p:spPr>
          <a:xfrm>
            <a:off x="8797995" y="3998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7533" name="Google Shape;7533;p91"/>
          <p:cNvSpPr/>
          <p:nvPr/>
        </p:nvSpPr>
        <p:spPr>
          <a:xfrm>
            <a:off x="9305729" y="39987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7534" name="Google Shape;7534;p91"/>
          <p:cNvSpPr/>
          <p:nvPr/>
        </p:nvSpPr>
        <p:spPr>
          <a:xfrm>
            <a:off x="9813824" y="39987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7535" name="Google Shape;7535;p91"/>
          <p:cNvSpPr/>
          <p:nvPr/>
        </p:nvSpPr>
        <p:spPr>
          <a:xfrm>
            <a:off x="10321885" y="3998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7536" name="Google Shape;7536;p91"/>
          <p:cNvSpPr/>
          <p:nvPr/>
        </p:nvSpPr>
        <p:spPr>
          <a:xfrm>
            <a:off x="10829619" y="39987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7537" name="Google Shape;7537;p91"/>
          <p:cNvSpPr/>
          <p:nvPr/>
        </p:nvSpPr>
        <p:spPr>
          <a:xfrm>
            <a:off x="11337714" y="39987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7538" name="Google Shape;7538;p91"/>
          <p:cNvSpPr/>
          <p:nvPr/>
        </p:nvSpPr>
        <p:spPr>
          <a:xfrm>
            <a:off x="1190825" y="4615736"/>
            <a:ext cx="506700" cy="6171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7539" name="Google Shape;7539;p91"/>
          <p:cNvSpPr/>
          <p:nvPr/>
        </p:nvSpPr>
        <p:spPr>
          <a:xfrm>
            <a:off x="1698558" y="4615761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7540" name="Google Shape;7540;p91"/>
          <p:cNvSpPr/>
          <p:nvPr/>
        </p:nvSpPr>
        <p:spPr>
          <a:xfrm>
            <a:off x="2206653" y="4615761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7541" name="Google Shape;7541;p91"/>
          <p:cNvSpPr/>
          <p:nvPr/>
        </p:nvSpPr>
        <p:spPr>
          <a:xfrm>
            <a:off x="2713413" y="4615736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7542" name="Google Shape;7542;p91"/>
          <p:cNvSpPr/>
          <p:nvPr/>
        </p:nvSpPr>
        <p:spPr>
          <a:xfrm>
            <a:off x="3221147" y="4615761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7543" name="Google Shape;7543;p91"/>
          <p:cNvSpPr/>
          <p:nvPr/>
        </p:nvSpPr>
        <p:spPr>
          <a:xfrm>
            <a:off x="3729241" y="4615761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7544" name="Google Shape;7544;p91"/>
          <p:cNvSpPr/>
          <p:nvPr/>
        </p:nvSpPr>
        <p:spPr>
          <a:xfrm>
            <a:off x="4232416" y="4615736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7545" name="Google Shape;7545;p91"/>
          <p:cNvSpPr/>
          <p:nvPr/>
        </p:nvSpPr>
        <p:spPr>
          <a:xfrm>
            <a:off x="4740150" y="4615761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7546" name="Google Shape;7546;p91"/>
          <p:cNvSpPr/>
          <p:nvPr/>
        </p:nvSpPr>
        <p:spPr>
          <a:xfrm>
            <a:off x="5248245" y="4615761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7547" name="Google Shape;7547;p91"/>
          <p:cNvSpPr/>
          <p:nvPr/>
        </p:nvSpPr>
        <p:spPr>
          <a:xfrm>
            <a:off x="5757411" y="4615736"/>
            <a:ext cx="506700" cy="617100"/>
          </a:xfrm>
          <a:prstGeom prst="rect">
            <a:avLst/>
          </a:prstGeom>
          <a:solidFill>
            <a:srgbClr val="4424B5">
              <a:alpha val="49800"/>
            </a:srgb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7548" name="Google Shape;7548;p91"/>
          <p:cNvSpPr/>
          <p:nvPr/>
        </p:nvSpPr>
        <p:spPr>
          <a:xfrm>
            <a:off x="6265144" y="4615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7549" name="Google Shape;7549;p91"/>
          <p:cNvSpPr/>
          <p:nvPr/>
        </p:nvSpPr>
        <p:spPr>
          <a:xfrm>
            <a:off x="6773239" y="4615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7550" name="Google Shape;7550;p91"/>
          <p:cNvSpPr/>
          <p:nvPr/>
        </p:nvSpPr>
        <p:spPr>
          <a:xfrm>
            <a:off x="7279999" y="461573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7551" name="Google Shape;7551;p91"/>
          <p:cNvSpPr/>
          <p:nvPr/>
        </p:nvSpPr>
        <p:spPr>
          <a:xfrm>
            <a:off x="7787733" y="4615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7552" name="Google Shape;7552;p91"/>
          <p:cNvSpPr/>
          <p:nvPr/>
        </p:nvSpPr>
        <p:spPr>
          <a:xfrm>
            <a:off x="8295827" y="4615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7553" name="Google Shape;7553;p91"/>
          <p:cNvSpPr/>
          <p:nvPr/>
        </p:nvSpPr>
        <p:spPr>
          <a:xfrm>
            <a:off x="8799002" y="461573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7554" name="Google Shape;7554;p91"/>
          <p:cNvSpPr/>
          <p:nvPr/>
        </p:nvSpPr>
        <p:spPr>
          <a:xfrm>
            <a:off x="9306736" y="4615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7555" name="Google Shape;7555;p91"/>
          <p:cNvSpPr/>
          <p:nvPr/>
        </p:nvSpPr>
        <p:spPr>
          <a:xfrm>
            <a:off x="9814831" y="4615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7556" name="Google Shape;7556;p91"/>
          <p:cNvSpPr/>
          <p:nvPr/>
        </p:nvSpPr>
        <p:spPr>
          <a:xfrm>
            <a:off x="10322892" y="461573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7557" name="Google Shape;7557;p91"/>
          <p:cNvSpPr/>
          <p:nvPr/>
        </p:nvSpPr>
        <p:spPr>
          <a:xfrm>
            <a:off x="10830625" y="4615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7558" name="Google Shape;7558;p91"/>
          <p:cNvSpPr/>
          <p:nvPr/>
        </p:nvSpPr>
        <p:spPr>
          <a:xfrm>
            <a:off x="11338720" y="4615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7559" name="Google Shape;7559;p91"/>
          <p:cNvSpPr/>
          <p:nvPr/>
        </p:nvSpPr>
        <p:spPr>
          <a:xfrm>
            <a:off x="1189818" y="5231885"/>
            <a:ext cx="506700" cy="6171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7560" name="Google Shape;7560;p91"/>
          <p:cNvSpPr/>
          <p:nvPr/>
        </p:nvSpPr>
        <p:spPr>
          <a:xfrm>
            <a:off x="1697552" y="5231910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7561" name="Google Shape;7561;p91"/>
          <p:cNvSpPr/>
          <p:nvPr/>
        </p:nvSpPr>
        <p:spPr>
          <a:xfrm>
            <a:off x="2205647" y="5231910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7562" name="Google Shape;7562;p91"/>
          <p:cNvSpPr/>
          <p:nvPr/>
        </p:nvSpPr>
        <p:spPr>
          <a:xfrm>
            <a:off x="2712406" y="5231885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7563" name="Google Shape;7563;p91"/>
          <p:cNvSpPr/>
          <p:nvPr/>
        </p:nvSpPr>
        <p:spPr>
          <a:xfrm>
            <a:off x="3220140" y="5231910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7564" name="Google Shape;7564;p91"/>
          <p:cNvSpPr/>
          <p:nvPr/>
        </p:nvSpPr>
        <p:spPr>
          <a:xfrm>
            <a:off x="3728235" y="5231910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7565" name="Google Shape;7565;p91"/>
          <p:cNvSpPr/>
          <p:nvPr/>
        </p:nvSpPr>
        <p:spPr>
          <a:xfrm>
            <a:off x="4231409" y="5231885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7566" name="Google Shape;7566;p91"/>
          <p:cNvSpPr/>
          <p:nvPr/>
        </p:nvSpPr>
        <p:spPr>
          <a:xfrm>
            <a:off x="4739143" y="5231910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7567" name="Google Shape;7567;p91"/>
          <p:cNvSpPr/>
          <p:nvPr/>
        </p:nvSpPr>
        <p:spPr>
          <a:xfrm>
            <a:off x="5247238" y="5231910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7568" name="Google Shape;7568;p91"/>
          <p:cNvSpPr/>
          <p:nvPr/>
        </p:nvSpPr>
        <p:spPr>
          <a:xfrm>
            <a:off x="5756404" y="5231885"/>
            <a:ext cx="506700" cy="617100"/>
          </a:xfrm>
          <a:prstGeom prst="rect">
            <a:avLst/>
          </a:prstGeom>
          <a:solidFill>
            <a:srgbClr val="4424B5">
              <a:alpha val="49800"/>
            </a:srgb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7569" name="Google Shape;7569;p91"/>
          <p:cNvSpPr/>
          <p:nvPr/>
        </p:nvSpPr>
        <p:spPr>
          <a:xfrm>
            <a:off x="6264138" y="5231910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7570" name="Google Shape;7570;p91"/>
          <p:cNvSpPr/>
          <p:nvPr/>
        </p:nvSpPr>
        <p:spPr>
          <a:xfrm>
            <a:off x="6772233" y="5231910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7571" name="Google Shape;7571;p91"/>
          <p:cNvSpPr/>
          <p:nvPr/>
        </p:nvSpPr>
        <p:spPr>
          <a:xfrm>
            <a:off x="7278992" y="5231885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7572" name="Google Shape;7572;p91"/>
          <p:cNvSpPr/>
          <p:nvPr/>
        </p:nvSpPr>
        <p:spPr>
          <a:xfrm>
            <a:off x="7786726" y="5231910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7573" name="Google Shape;7573;p91"/>
          <p:cNvSpPr/>
          <p:nvPr/>
        </p:nvSpPr>
        <p:spPr>
          <a:xfrm>
            <a:off x="8294821" y="5231910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7574" name="Google Shape;7574;p91"/>
          <p:cNvSpPr/>
          <p:nvPr/>
        </p:nvSpPr>
        <p:spPr>
          <a:xfrm>
            <a:off x="8797995" y="5231885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7575" name="Google Shape;7575;p91"/>
          <p:cNvSpPr/>
          <p:nvPr/>
        </p:nvSpPr>
        <p:spPr>
          <a:xfrm>
            <a:off x="9305729" y="5231910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7576" name="Google Shape;7576;p91"/>
          <p:cNvSpPr/>
          <p:nvPr/>
        </p:nvSpPr>
        <p:spPr>
          <a:xfrm>
            <a:off x="9813824" y="5231910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7577" name="Google Shape;7577;p91"/>
          <p:cNvSpPr/>
          <p:nvPr/>
        </p:nvSpPr>
        <p:spPr>
          <a:xfrm>
            <a:off x="10321885" y="5231885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7578" name="Google Shape;7578;p91"/>
          <p:cNvSpPr/>
          <p:nvPr/>
        </p:nvSpPr>
        <p:spPr>
          <a:xfrm>
            <a:off x="10829619" y="5231910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7579" name="Google Shape;7579;p91"/>
          <p:cNvSpPr/>
          <p:nvPr/>
        </p:nvSpPr>
        <p:spPr>
          <a:xfrm>
            <a:off x="11337714" y="5231910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grpSp>
        <p:nvGrpSpPr>
          <p:cNvPr id="7580" name="Google Shape;7580;p91"/>
          <p:cNvGrpSpPr/>
          <p:nvPr/>
        </p:nvGrpSpPr>
        <p:grpSpPr>
          <a:xfrm>
            <a:off x="1189800" y="4073821"/>
            <a:ext cx="467371" cy="467371"/>
            <a:chOff x="608800" y="2095000"/>
            <a:chExt cx="3364800" cy="3364800"/>
          </a:xfrm>
        </p:grpSpPr>
        <p:sp>
          <p:nvSpPr>
            <p:cNvPr id="7581" name="Google Shape;7581;p91"/>
            <p:cNvSpPr/>
            <p:nvPr/>
          </p:nvSpPr>
          <p:spPr>
            <a:xfrm>
              <a:off x="608800" y="2095000"/>
              <a:ext cx="3364800" cy="33648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2" name="Google Shape;7582;p91"/>
            <p:cNvSpPr/>
            <p:nvPr/>
          </p:nvSpPr>
          <p:spPr>
            <a:xfrm>
              <a:off x="812152" y="3455300"/>
              <a:ext cx="1117800" cy="11178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3" name="Google Shape;7583;p91"/>
            <p:cNvSpPr/>
            <p:nvPr/>
          </p:nvSpPr>
          <p:spPr>
            <a:xfrm>
              <a:off x="1065396" y="3840649"/>
              <a:ext cx="477600" cy="4779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4" name="Google Shape;7584;p91"/>
            <p:cNvSpPr/>
            <p:nvPr/>
          </p:nvSpPr>
          <p:spPr>
            <a:xfrm>
              <a:off x="1929800" y="2439558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5" name="Google Shape;7585;p91"/>
            <p:cNvSpPr/>
            <p:nvPr/>
          </p:nvSpPr>
          <p:spPr>
            <a:xfrm>
              <a:off x="3141850" y="3709383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6" name="Google Shape;7586;p91"/>
            <p:cNvSpPr/>
            <p:nvPr/>
          </p:nvSpPr>
          <p:spPr>
            <a:xfrm>
              <a:off x="2344050" y="4691283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7" name="Google Shape;7587;p91"/>
            <p:cNvSpPr/>
            <p:nvPr/>
          </p:nvSpPr>
          <p:spPr>
            <a:xfrm>
              <a:off x="2831545" y="3168653"/>
              <a:ext cx="279300" cy="2793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8" name="Google Shape;7588;p91"/>
            <p:cNvSpPr/>
            <p:nvPr/>
          </p:nvSpPr>
          <p:spPr>
            <a:xfrm>
              <a:off x="2417295" y="3813478"/>
              <a:ext cx="279300" cy="2793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9" name="Google Shape;7589;p91"/>
            <p:cNvSpPr/>
            <p:nvPr/>
          </p:nvSpPr>
          <p:spPr>
            <a:xfrm>
              <a:off x="2898335" y="2604252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0" name="Google Shape;7590;p91"/>
            <p:cNvSpPr/>
            <p:nvPr/>
          </p:nvSpPr>
          <p:spPr>
            <a:xfrm>
              <a:off x="1569185" y="4855977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1" name="Google Shape;7591;p91"/>
            <p:cNvSpPr/>
            <p:nvPr/>
          </p:nvSpPr>
          <p:spPr>
            <a:xfrm>
              <a:off x="1569185" y="2892177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92" name="Google Shape;7592;p91"/>
          <p:cNvGrpSpPr/>
          <p:nvPr/>
        </p:nvGrpSpPr>
        <p:grpSpPr>
          <a:xfrm>
            <a:off x="1191265" y="3463837"/>
            <a:ext cx="464436" cy="464436"/>
            <a:chOff x="3764048" y="2224021"/>
            <a:chExt cx="1508400" cy="1508400"/>
          </a:xfrm>
        </p:grpSpPr>
        <p:sp>
          <p:nvSpPr>
            <p:cNvPr id="7593" name="Google Shape;7593;p91"/>
            <p:cNvSpPr/>
            <p:nvPr/>
          </p:nvSpPr>
          <p:spPr>
            <a:xfrm>
              <a:off x="3764048" y="2224021"/>
              <a:ext cx="1508400" cy="15084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4" name="Google Shape;7594;p91"/>
            <p:cNvSpPr/>
            <p:nvPr/>
          </p:nvSpPr>
          <p:spPr>
            <a:xfrm>
              <a:off x="3855211" y="2833844"/>
              <a:ext cx="501000" cy="501000"/>
            </a:xfrm>
            <a:prstGeom prst="ellipse">
              <a:avLst/>
            </a:prstGeom>
            <a:solidFill>
              <a:srgbClr val="E69138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5" name="Google Shape;7595;p91"/>
            <p:cNvSpPr/>
            <p:nvPr/>
          </p:nvSpPr>
          <p:spPr>
            <a:xfrm>
              <a:off x="3968741" y="3006596"/>
              <a:ext cx="214200" cy="214200"/>
            </a:xfrm>
            <a:prstGeom prst="ellipse">
              <a:avLst/>
            </a:prstGeom>
            <a:solidFill>
              <a:srgbClr val="B45F0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6" name="Google Shape;7596;p91"/>
            <p:cNvSpPr/>
            <p:nvPr/>
          </p:nvSpPr>
          <p:spPr>
            <a:xfrm>
              <a:off x="4356253" y="2378487"/>
              <a:ext cx="218400" cy="218400"/>
            </a:xfrm>
            <a:prstGeom prst="ellipse">
              <a:avLst/>
            </a:prstGeom>
            <a:solidFill>
              <a:srgbClr val="93C47D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7" name="Google Shape;7597;p91"/>
            <p:cNvSpPr/>
            <p:nvPr/>
          </p:nvSpPr>
          <p:spPr>
            <a:xfrm>
              <a:off x="4899615" y="2947749"/>
              <a:ext cx="218400" cy="218400"/>
            </a:xfrm>
            <a:prstGeom prst="ellipse">
              <a:avLst/>
            </a:prstGeom>
            <a:solidFill>
              <a:srgbClr val="D5A6BD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8" name="Google Shape;7598;p91"/>
            <p:cNvSpPr/>
            <p:nvPr/>
          </p:nvSpPr>
          <p:spPr>
            <a:xfrm>
              <a:off x="4541961" y="3387935"/>
              <a:ext cx="218400" cy="218400"/>
            </a:xfrm>
            <a:prstGeom prst="ellipse">
              <a:avLst/>
            </a:prstGeom>
            <a:solidFill>
              <a:srgbClr val="6FA8DC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9" name="Google Shape;7599;p91"/>
            <p:cNvSpPr/>
            <p:nvPr/>
          </p:nvSpPr>
          <p:spPr>
            <a:xfrm>
              <a:off x="4760505" y="2705340"/>
              <a:ext cx="125100" cy="1251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0" name="Google Shape;7600;p91"/>
            <p:cNvSpPr/>
            <p:nvPr/>
          </p:nvSpPr>
          <p:spPr>
            <a:xfrm>
              <a:off x="4574797" y="2994415"/>
              <a:ext cx="125100" cy="1251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1" name="Google Shape;7601;p91"/>
            <p:cNvSpPr/>
            <p:nvPr/>
          </p:nvSpPr>
          <p:spPr>
            <a:xfrm>
              <a:off x="4790447" y="2452319"/>
              <a:ext cx="70800" cy="708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2" name="Google Shape;7602;p91"/>
            <p:cNvSpPr/>
            <p:nvPr/>
          </p:nvSpPr>
          <p:spPr>
            <a:xfrm>
              <a:off x="4194589" y="3461767"/>
              <a:ext cx="70800" cy="708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3" name="Google Shape;7603;p91"/>
            <p:cNvSpPr/>
            <p:nvPr/>
          </p:nvSpPr>
          <p:spPr>
            <a:xfrm>
              <a:off x="4194589" y="2581396"/>
              <a:ext cx="70800" cy="708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04" name="Google Shape;7604;p91"/>
          <p:cNvGrpSpPr/>
          <p:nvPr/>
        </p:nvGrpSpPr>
        <p:grpSpPr>
          <a:xfrm>
            <a:off x="1189800" y="5313871"/>
            <a:ext cx="467371" cy="467371"/>
            <a:chOff x="608800" y="2095000"/>
            <a:chExt cx="3364800" cy="3364800"/>
          </a:xfrm>
        </p:grpSpPr>
        <p:sp>
          <p:nvSpPr>
            <p:cNvPr id="7605" name="Google Shape;7605;p91"/>
            <p:cNvSpPr/>
            <p:nvPr/>
          </p:nvSpPr>
          <p:spPr>
            <a:xfrm>
              <a:off x="608800" y="2095000"/>
              <a:ext cx="3364800" cy="33648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6" name="Google Shape;7606;p91"/>
            <p:cNvSpPr/>
            <p:nvPr/>
          </p:nvSpPr>
          <p:spPr>
            <a:xfrm>
              <a:off x="812152" y="3455300"/>
              <a:ext cx="1117800" cy="11178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7" name="Google Shape;7607;p91"/>
            <p:cNvSpPr/>
            <p:nvPr/>
          </p:nvSpPr>
          <p:spPr>
            <a:xfrm>
              <a:off x="1065396" y="3840649"/>
              <a:ext cx="477600" cy="4779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8" name="Google Shape;7608;p91"/>
            <p:cNvSpPr/>
            <p:nvPr/>
          </p:nvSpPr>
          <p:spPr>
            <a:xfrm>
              <a:off x="1929800" y="2439558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9" name="Google Shape;7609;p91"/>
            <p:cNvSpPr/>
            <p:nvPr/>
          </p:nvSpPr>
          <p:spPr>
            <a:xfrm>
              <a:off x="3141850" y="3709383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0" name="Google Shape;7610;p91"/>
            <p:cNvSpPr/>
            <p:nvPr/>
          </p:nvSpPr>
          <p:spPr>
            <a:xfrm>
              <a:off x="2344050" y="4691283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1" name="Google Shape;7611;p91"/>
            <p:cNvSpPr/>
            <p:nvPr/>
          </p:nvSpPr>
          <p:spPr>
            <a:xfrm>
              <a:off x="2831545" y="3168653"/>
              <a:ext cx="279300" cy="2793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2" name="Google Shape;7612;p91"/>
            <p:cNvSpPr/>
            <p:nvPr/>
          </p:nvSpPr>
          <p:spPr>
            <a:xfrm>
              <a:off x="2417295" y="3813478"/>
              <a:ext cx="279300" cy="2793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3" name="Google Shape;7613;p91"/>
            <p:cNvSpPr/>
            <p:nvPr/>
          </p:nvSpPr>
          <p:spPr>
            <a:xfrm>
              <a:off x="2898335" y="2604252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4" name="Google Shape;7614;p91"/>
            <p:cNvSpPr/>
            <p:nvPr/>
          </p:nvSpPr>
          <p:spPr>
            <a:xfrm>
              <a:off x="1569185" y="4855977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5" name="Google Shape;7615;p91"/>
            <p:cNvSpPr/>
            <p:nvPr/>
          </p:nvSpPr>
          <p:spPr>
            <a:xfrm>
              <a:off x="1569185" y="2892177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16" name="Google Shape;7616;p91"/>
          <p:cNvGrpSpPr/>
          <p:nvPr/>
        </p:nvGrpSpPr>
        <p:grpSpPr>
          <a:xfrm>
            <a:off x="1191265" y="4703887"/>
            <a:ext cx="464436" cy="464436"/>
            <a:chOff x="3764048" y="2224021"/>
            <a:chExt cx="1508400" cy="1508400"/>
          </a:xfrm>
        </p:grpSpPr>
        <p:sp>
          <p:nvSpPr>
            <p:cNvPr id="7617" name="Google Shape;7617;p91"/>
            <p:cNvSpPr/>
            <p:nvPr/>
          </p:nvSpPr>
          <p:spPr>
            <a:xfrm>
              <a:off x="3764048" y="2224021"/>
              <a:ext cx="1508400" cy="15084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8" name="Google Shape;7618;p91"/>
            <p:cNvSpPr/>
            <p:nvPr/>
          </p:nvSpPr>
          <p:spPr>
            <a:xfrm>
              <a:off x="3855211" y="2833844"/>
              <a:ext cx="501000" cy="501000"/>
            </a:xfrm>
            <a:prstGeom prst="ellipse">
              <a:avLst/>
            </a:prstGeom>
            <a:solidFill>
              <a:srgbClr val="E69138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9" name="Google Shape;7619;p91"/>
            <p:cNvSpPr/>
            <p:nvPr/>
          </p:nvSpPr>
          <p:spPr>
            <a:xfrm>
              <a:off x="3968741" y="3006596"/>
              <a:ext cx="214200" cy="214200"/>
            </a:xfrm>
            <a:prstGeom prst="ellipse">
              <a:avLst/>
            </a:prstGeom>
            <a:solidFill>
              <a:srgbClr val="B45F0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0" name="Google Shape;7620;p91"/>
            <p:cNvSpPr/>
            <p:nvPr/>
          </p:nvSpPr>
          <p:spPr>
            <a:xfrm>
              <a:off x="4356253" y="2378487"/>
              <a:ext cx="218400" cy="218400"/>
            </a:xfrm>
            <a:prstGeom prst="ellipse">
              <a:avLst/>
            </a:prstGeom>
            <a:solidFill>
              <a:srgbClr val="93C47D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1" name="Google Shape;7621;p91"/>
            <p:cNvSpPr/>
            <p:nvPr/>
          </p:nvSpPr>
          <p:spPr>
            <a:xfrm>
              <a:off x="4899615" y="2947749"/>
              <a:ext cx="218400" cy="218400"/>
            </a:xfrm>
            <a:prstGeom prst="ellipse">
              <a:avLst/>
            </a:prstGeom>
            <a:solidFill>
              <a:srgbClr val="D5A6BD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2" name="Google Shape;7622;p91"/>
            <p:cNvSpPr/>
            <p:nvPr/>
          </p:nvSpPr>
          <p:spPr>
            <a:xfrm>
              <a:off x="4541961" y="3387935"/>
              <a:ext cx="218400" cy="218400"/>
            </a:xfrm>
            <a:prstGeom prst="ellipse">
              <a:avLst/>
            </a:prstGeom>
            <a:solidFill>
              <a:srgbClr val="6FA8DC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3" name="Google Shape;7623;p91"/>
            <p:cNvSpPr/>
            <p:nvPr/>
          </p:nvSpPr>
          <p:spPr>
            <a:xfrm>
              <a:off x="4760505" y="2705340"/>
              <a:ext cx="125100" cy="1251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4" name="Google Shape;7624;p91"/>
            <p:cNvSpPr/>
            <p:nvPr/>
          </p:nvSpPr>
          <p:spPr>
            <a:xfrm>
              <a:off x="4574797" y="2994415"/>
              <a:ext cx="125100" cy="1251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5" name="Google Shape;7625;p91"/>
            <p:cNvSpPr/>
            <p:nvPr/>
          </p:nvSpPr>
          <p:spPr>
            <a:xfrm>
              <a:off x="4790447" y="2452319"/>
              <a:ext cx="70800" cy="708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6" name="Google Shape;7626;p91"/>
            <p:cNvSpPr/>
            <p:nvPr/>
          </p:nvSpPr>
          <p:spPr>
            <a:xfrm>
              <a:off x="4194589" y="3461767"/>
              <a:ext cx="70800" cy="708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7" name="Google Shape;7627;p91"/>
            <p:cNvSpPr/>
            <p:nvPr/>
          </p:nvSpPr>
          <p:spPr>
            <a:xfrm>
              <a:off x="4194589" y="2581396"/>
              <a:ext cx="70800" cy="708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28" name="Google Shape;7628;p91"/>
          <p:cNvGrpSpPr/>
          <p:nvPr/>
        </p:nvGrpSpPr>
        <p:grpSpPr>
          <a:xfrm>
            <a:off x="2734028" y="4075287"/>
            <a:ext cx="464436" cy="464436"/>
            <a:chOff x="3764048" y="2224021"/>
            <a:chExt cx="1508400" cy="1508400"/>
          </a:xfrm>
        </p:grpSpPr>
        <p:sp>
          <p:nvSpPr>
            <p:cNvPr id="7629" name="Google Shape;7629;p91"/>
            <p:cNvSpPr/>
            <p:nvPr/>
          </p:nvSpPr>
          <p:spPr>
            <a:xfrm>
              <a:off x="3764048" y="2224021"/>
              <a:ext cx="1508400" cy="15084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0" name="Google Shape;7630;p91"/>
            <p:cNvSpPr/>
            <p:nvPr/>
          </p:nvSpPr>
          <p:spPr>
            <a:xfrm>
              <a:off x="3855211" y="2833844"/>
              <a:ext cx="501000" cy="501000"/>
            </a:xfrm>
            <a:prstGeom prst="ellipse">
              <a:avLst/>
            </a:prstGeom>
            <a:solidFill>
              <a:srgbClr val="E69138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1" name="Google Shape;7631;p91"/>
            <p:cNvSpPr/>
            <p:nvPr/>
          </p:nvSpPr>
          <p:spPr>
            <a:xfrm>
              <a:off x="3968741" y="3006596"/>
              <a:ext cx="214200" cy="214200"/>
            </a:xfrm>
            <a:prstGeom prst="ellipse">
              <a:avLst/>
            </a:prstGeom>
            <a:solidFill>
              <a:srgbClr val="B45F0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2" name="Google Shape;7632;p91"/>
            <p:cNvSpPr/>
            <p:nvPr/>
          </p:nvSpPr>
          <p:spPr>
            <a:xfrm>
              <a:off x="4356253" y="2378487"/>
              <a:ext cx="218400" cy="218400"/>
            </a:xfrm>
            <a:prstGeom prst="ellipse">
              <a:avLst/>
            </a:prstGeom>
            <a:solidFill>
              <a:srgbClr val="93C47D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3" name="Google Shape;7633;p91"/>
            <p:cNvSpPr/>
            <p:nvPr/>
          </p:nvSpPr>
          <p:spPr>
            <a:xfrm>
              <a:off x="4899615" y="2947749"/>
              <a:ext cx="218400" cy="218400"/>
            </a:xfrm>
            <a:prstGeom prst="ellipse">
              <a:avLst/>
            </a:prstGeom>
            <a:solidFill>
              <a:srgbClr val="D5A6BD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4" name="Google Shape;7634;p91"/>
            <p:cNvSpPr/>
            <p:nvPr/>
          </p:nvSpPr>
          <p:spPr>
            <a:xfrm>
              <a:off x="4541961" y="3387935"/>
              <a:ext cx="218400" cy="218400"/>
            </a:xfrm>
            <a:prstGeom prst="ellipse">
              <a:avLst/>
            </a:prstGeom>
            <a:solidFill>
              <a:srgbClr val="6FA8DC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5" name="Google Shape;7635;p91"/>
            <p:cNvSpPr/>
            <p:nvPr/>
          </p:nvSpPr>
          <p:spPr>
            <a:xfrm>
              <a:off x="4760505" y="2705340"/>
              <a:ext cx="125100" cy="1251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6" name="Google Shape;7636;p91"/>
            <p:cNvSpPr/>
            <p:nvPr/>
          </p:nvSpPr>
          <p:spPr>
            <a:xfrm>
              <a:off x="4574797" y="2994415"/>
              <a:ext cx="125100" cy="1251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7" name="Google Shape;7637;p91"/>
            <p:cNvSpPr/>
            <p:nvPr/>
          </p:nvSpPr>
          <p:spPr>
            <a:xfrm>
              <a:off x="4790447" y="2452319"/>
              <a:ext cx="70800" cy="708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8" name="Google Shape;7638;p91"/>
            <p:cNvSpPr/>
            <p:nvPr/>
          </p:nvSpPr>
          <p:spPr>
            <a:xfrm>
              <a:off x="4194589" y="3461767"/>
              <a:ext cx="70800" cy="708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9" name="Google Shape;7639;p91"/>
            <p:cNvSpPr/>
            <p:nvPr/>
          </p:nvSpPr>
          <p:spPr>
            <a:xfrm>
              <a:off x="4194589" y="2581396"/>
              <a:ext cx="70800" cy="708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40" name="Google Shape;7640;p91"/>
          <p:cNvGrpSpPr/>
          <p:nvPr/>
        </p:nvGrpSpPr>
        <p:grpSpPr>
          <a:xfrm>
            <a:off x="2732563" y="5308821"/>
            <a:ext cx="467371" cy="467371"/>
            <a:chOff x="608800" y="2095000"/>
            <a:chExt cx="3364800" cy="3364800"/>
          </a:xfrm>
        </p:grpSpPr>
        <p:sp>
          <p:nvSpPr>
            <p:cNvPr id="7641" name="Google Shape;7641;p91"/>
            <p:cNvSpPr/>
            <p:nvPr/>
          </p:nvSpPr>
          <p:spPr>
            <a:xfrm>
              <a:off x="608800" y="2095000"/>
              <a:ext cx="3364800" cy="33648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2" name="Google Shape;7642;p91"/>
            <p:cNvSpPr/>
            <p:nvPr/>
          </p:nvSpPr>
          <p:spPr>
            <a:xfrm>
              <a:off x="812152" y="3455300"/>
              <a:ext cx="1117800" cy="11178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3" name="Google Shape;7643;p91"/>
            <p:cNvSpPr/>
            <p:nvPr/>
          </p:nvSpPr>
          <p:spPr>
            <a:xfrm>
              <a:off x="1065396" y="3840649"/>
              <a:ext cx="477600" cy="4779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4" name="Google Shape;7644;p91"/>
            <p:cNvSpPr/>
            <p:nvPr/>
          </p:nvSpPr>
          <p:spPr>
            <a:xfrm>
              <a:off x="1929800" y="2439558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5" name="Google Shape;7645;p91"/>
            <p:cNvSpPr/>
            <p:nvPr/>
          </p:nvSpPr>
          <p:spPr>
            <a:xfrm>
              <a:off x="3141850" y="3709383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6" name="Google Shape;7646;p91"/>
            <p:cNvSpPr/>
            <p:nvPr/>
          </p:nvSpPr>
          <p:spPr>
            <a:xfrm>
              <a:off x="2344050" y="4691283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7" name="Google Shape;7647;p91"/>
            <p:cNvSpPr/>
            <p:nvPr/>
          </p:nvSpPr>
          <p:spPr>
            <a:xfrm>
              <a:off x="2831545" y="3168653"/>
              <a:ext cx="279300" cy="2793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8" name="Google Shape;7648;p91"/>
            <p:cNvSpPr/>
            <p:nvPr/>
          </p:nvSpPr>
          <p:spPr>
            <a:xfrm>
              <a:off x="2417295" y="3813478"/>
              <a:ext cx="279300" cy="2793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9" name="Google Shape;7649;p91"/>
            <p:cNvSpPr/>
            <p:nvPr/>
          </p:nvSpPr>
          <p:spPr>
            <a:xfrm>
              <a:off x="2898335" y="2604252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0" name="Google Shape;7650;p91"/>
            <p:cNvSpPr/>
            <p:nvPr/>
          </p:nvSpPr>
          <p:spPr>
            <a:xfrm>
              <a:off x="1569185" y="4855977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1" name="Google Shape;7651;p91"/>
            <p:cNvSpPr/>
            <p:nvPr/>
          </p:nvSpPr>
          <p:spPr>
            <a:xfrm>
              <a:off x="1569185" y="2892177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52" name="Google Shape;7652;p91"/>
          <p:cNvGrpSpPr/>
          <p:nvPr/>
        </p:nvGrpSpPr>
        <p:grpSpPr>
          <a:xfrm>
            <a:off x="4255828" y="4073300"/>
            <a:ext cx="464436" cy="464436"/>
            <a:chOff x="3764048" y="2224021"/>
            <a:chExt cx="1508400" cy="1508400"/>
          </a:xfrm>
        </p:grpSpPr>
        <p:sp>
          <p:nvSpPr>
            <p:cNvPr id="7653" name="Google Shape;7653;p91"/>
            <p:cNvSpPr/>
            <p:nvPr/>
          </p:nvSpPr>
          <p:spPr>
            <a:xfrm>
              <a:off x="3764048" y="2224021"/>
              <a:ext cx="1508400" cy="15084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4" name="Google Shape;7654;p91"/>
            <p:cNvSpPr/>
            <p:nvPr/>
          </p:nvSpPr>
          <p:spPr>
            <a:xfrm>
              <a:off x="3855211" y="2833844"/>
              <a:ext cx="501000" cy="501000"/>
            </a:xfrm>
            <a:prstGeom prst="ellipse">
              <a:avLst/>
            </a:prstGeom>
            <a:solidFill>
              <a:srgbClr val="E69138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5" name="Google Shape;7655;p91"/>
            <p:cNvSpPr/>
            <p:nvPr/>
          </p:nvSpPr>
          <p:spPr>
            <a:xfrm>
              <a:off x="3968741" y="3006596"/>
              <a:ext cx="214200" cy="214200"/>
            </a:xfrm>
            <a:prstGeom prst="ellipse">
              <a:avLst/>
            </a:prstGeom>
            <a:solidFill>
              <a:srgbClr val="B45F0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6" name="Google Shape;7656;p91"/>
            <p:cNvSpPr/>
            <p:nvPr/>
          </p:nvSpPr>
          <p:spPr>
            <a:xfrm>
              <a:off x="4356253" y="2378487"/>
              <a:ext cx="218400" cy="218400"/>
            </a:xfrm>
            <a:prstGeom prst="ellipse">
              <a:avLst/>
            </a:prstGeom>
            <a:solidFill>
              <a:srgbClr val="93C47D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7" name="Google Shape;7657;p91"/>
            <p:cNvSpPr/>
            <p:nvPr/>
          </p:nvSpPr>
          <p:spPr>
            <a:xfrm>
              <a:off x="4899615" y="2947749"/>
              <a:ext cx="218400" cy="218400"/>
            </a:xfrm>
            <a:prstGeom prst="ellipse">
              <a:avLst/>
            </a:prstGeom>
            <a:solidFill>
              <a:srgbClr val="D5A6BD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8" name="Google Shape;7658;p91"/>
            <p:cNvSpPr/>
            <p:nvPr/>
          </p:nvSpPr>
          <p:spPr>
            <a:xfrm>
              <a:off x="4541961" y="3387935"/>
              <a:ext cx="218400" cy="218400"/>
            </a:xfrm>
            <a:prstGeom prst="ellipse">
              <a:avLst/>
            </a:prstGeom>
            <a:solidFill>
              <a:srgbClr val="6FA8DC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9" name="Google Shape;7659;p91"/>
            <p:cNvSpPr/>
            <p:nvPr/>
          </p:nvSpPr>
          <p:spPr>
            <a:xfrm>
              <a:off x="4760505" y="2705340"/>
              <a:ext cx="125100" cy="1251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0" name="Google Shape;7660;p91"/>
            <p:cNvSpPr/>
            <p:nvPr/>
          </p:nvSpPr>
          <p:spPr>
            <a:xfrm>
              <a:off x="4574797" y="2994415"/>
              <a:ext cx="125100" cy="1251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1" name="Google Shape;7661;p91"/>
            <p:cNvSpPr/>
            <p:nvPr/>
          </p:nvSpPr>
          <p:spPr>
            <a:xfrm>
              <a:off x="4790447" y="2452319"/>
              <a:ext cx="70800" cy="708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2" name="Google Shape;7662;p91"/>
            <p:cNvSpPr/>
            <p:nvPr/>
          </p:nvSpPr>
          <p:spPr>
            <a:xfrm>
              <a:off x="4194589" y="3461767"/>
              <a:ext cx="70800" cy="708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3" name="Google Shape;7663;p91"/>
            <p:cNvSpPr/>
            <p:nvPr/>
          </p:nvSpPr>
          <p:spPr>
            <a:xfrm>
              <a:off x="4194589" y="2581396"/>
              <a:ext cx="70800" cy="708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64" name="Google Shape;7664;p91"/>
          <p:cNvGrpSpPr/>
          <p:nvPr/>
        </p:nvGrpSpPr>
        <p:grpSpPr>
          <a:xfrm>
            <a:off x="4254363" y="5306833"/>
            <a:ext cx="467371" cy="467371"/>
            <a:chOff x="608800" y="2095000"/>
            <a:chExt cx="3364800" cy="3364800"/>
          </a:xfrm>
        </p:grpSpPr>
        <p:sp>
          <p:nvSpPr>
            <p:cNvPr id="7665" name="Google Shape;7665;p91"/>
            <p:cNvSpPr/>
            <p:nvPr/>
          </p:nvSpPr>
          <p:spPr>
            <a:xfrm>
              <a:off x="608800" y="2095000"/>
              <a:ext cx="3364800" cy="33648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6" name="Google Shape;7666;p91"/>
            <p:cNvSpPr/>
            <p:nvPr/>
          </p:nvSpPr>
          <p:spPr>
            <a:xfrm>
              <a:off x="812152" y="3455300"/>
              <a:ext cx="1117800" cy="11178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7" name="Google Shape;7667;p91"/>
            <p:cNvSpPr/>
            <p:nvPr/>
          </p:nvSpPr>
          <p:spPr>
            <a:xfrm>
              <a:off x="1065396" y="3840649"/>
              <a:ext cx="477600" cy="4779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8" name="Google Shape;7668;p91"/>
            <p:cNvSpPr/>
            <p:nvPr/>
          </p:nvSpPr>
          <p:spPr>
            <a:xfrm>
              <a:off x="1929800" y="2439558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9" name="Google Shape;7669;p91"/>
            <p:cNvSpPr/>
            <p:nvPr/>
          </p:nvSpPr>
          <p:spPr>
            <a:xfrm>
              <a:off x="3141850" y="3709383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0" name="Google Shape;7670;p91"/>
            <p:cNvSpPr/>
            <p:nvPr/>
          </p:nvSpPr>
          <p:spPr>
            <a:xfrm>
              <a:off x="2344050" y="4691283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1" name="Google Shape;7671;p91"/>
            <p:cNvSpPr/>
            <p:nvPr/>
          </p:nvSpPr>
          <p:spPr>
            <a:xfrm>
              <a:off x="2831545" y="3168653"/>
              <a:ext cx="279300" cy="2793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2" name="Google Shape;7672;p91"/>
            <p:cNvSpPr/>
            <p:nvPr/>
          </p:nvSpPr>
          <p:spPr>
            <a:xfrm>
              <a:off x="2417295" y="3813478"/>
              <a:ext cx="279300" cy="2793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3" name="Google Shape;7673;p91"/>
            <p:cNvSpPr/>
            <p:nvPr/>
          </p:nvSpPr>
          <p:spPr>
            <a:xfrm>
              <a:off x="2898335" y="2604252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4" name="Google Shape;7674;p91"/>
            <p:cNvSpPr/>
            <p:nvPr/>
          </p:nvSpPr>
          <p:spPr>
            <a:xfrm>
              <a:off x="1569185" y="4855977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5" name="Google Shape;7675;p91"/>
            <p:cNvSpPr/>
            <p:nvPr/>
          </p:nvSpPr>
          <p:spPr>
            <a:xfrm>
              <a:off x="1569185" y="2892177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76" name="Google Shape;7676;p91"/>
          <p:cNvGrpSpPr/>
          <p:nvPr/>
        </p:nvGrpSpPr>
        <p:grpSpPr>
          <a:xfrm>
            <a:off x="4762988" y="3453633"/>
            <a:ext cx="467371" cy="467371"/>
            <a:chOff x="608800" y="2095000"/>
            <a:chExt cx="3364800" cy="3364800"/>
          </a:xfrm>
        </p:grpSpPr>
        <p:sp>
          <p:nvSpPr>
            <p:cNvPr id="7677" name="Google Shape;7677;p91"/>
            <p:cNvSpPr/>
            <p:nvPr/>
          </p:nvSpPr>
          <p:spPr>
            <a:xfrm>
              <a:off x="608800" y="2095000"/>
              <a:ext cx="3364800" cy="33648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8" name="Google Shape;7678;p91"/>
            <p:cNvSpPr/>
            <p:nvPr/>
          </p:nvSpPr>
          <p:spPr>
            <a:xfrm>
              <a:off x="812152" y="3455300"/>
              <a:ext cx="1117800" cy="11178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9" name="Google Shape;7679;p91"/>
            <p:cNvSpPr/>
            <p:nvPr/>
          </p:nvSpPr>
          <p:spPr>
            <a:xfrm>
              <a:off x="1065396" y="3840649"/>
              <a:ext cx="477600" cy="4779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0" name="Google Shape;7680;p91"/>
            <p:cNvSpPr/>
            <p:nvPr/>
          </p:nvSpPr>
          <p:spPr>
            <a:xfrm>
              <a:off x="1929800" y="2439558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1" name="Google Shape;7681;p91"/>
            <p:cNvSpPr/>
            <p:nvPr/>
          </p:nvSpPr>
          <p:spPr>
            <a:xfrm>
              <a:off x="3141850" y="3709383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2" name="Google Shape;7682;p91"/>
            <p:cNvSpPr/>
            <p:nvPr/>
          </p:nvSpPr>
          <p:spPr>
            <a:xfrm>
              <a:off x="2344050" y="4691283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3" name="Google Shape;7683;p91"/>
            <p:cNvSpPr/>
            <p:nvPr/>
          </p:nvSpPr>
          <p:spPr>
            <a:xfrm>
              <a:off x="2831545" y="3168653"/>
              <a:ext cx="279300" cy="2793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4" name="Google Shape;7684;p91"/>
            <p:cNvSpPr/>
            <p:nvPr/>
          </p:nvSpPr>
          <p:spPr>
            <a:xfrm>
              <a:off x="2417295" y="3813478"/>
              <a:ext cx="279300" cy="2793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5" name="Google Shape;7685;p91"/>
            <p:cNvSpPr/>
            <p:nvPr/>
          </p:nvSpPr>
          <p:spPr>
            <a:xfrm>
              <a:off x="2898335" y="2604252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6" name="Google Shape;7686;p91"/>
            <p:cNvSpPr/>
            <p:nvPr/>
          </p:nvSpPr>
          <p:spPr>
            <a:xfrm>
              <a:off x="1569185" y="4855977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7" name="Google Shape;7687;p91"/>
            <p:cNvSpPr/>
            <p:nvPr/>
          </p:nvSpPr>
          <p:spPr>
            <a:xfrm>
              <a:off x="1569185" y="2892177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88" name="Google Shape;7688;p91"/>
          <p:cNvGrpSpPr/>
          <p:nvPr/>
        </p:nvGrpSpPr>
        <p:grpSpPr>
          <a:xfrm>
            <a:off x="4762988" y="4693683"/>
            <a:ext cx="467371" cy="467371"/>
            <a:chOff x="608800" y="2095000"/>
            <a:chExt cx="3364800" cy="3364800"/>
          </a:xfrm>
        </p:grpSpPr>
        <p:sp>
          <p:nvSpPr>
            <p:cNvPr id="7689" name="Google Shape;7689;p91"/>
            <p:cNvSpPr/>
            <p:nvPr/>
          </p:nvSpPr>
          <p:spPr>
            <a:xfrm>
              <a:off x="608800" y="2095000"/>
              <a:ext cx="3364800" cy="33648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0" name="Google Shape;7690;p91"/>
            <p:cNvSpPr/>
            <p:nvPr/>
          </p:nvSpPr>
          <p:spPr>
            <a:xfrm>
              <a:off x="812152" y="3455300"/>
              <a:ext cx="1117800" cy="11178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1" name="Google Shape;7691;p91"/>
            <p:cNvSpPr/>
            <p:nvPr/>
          </p:nvSpPr>
          <p:spPr>
            <a:xfrm>
              <a:off x="1065396" y="3840649"/>
              <a:ext cx="477600" cy="4779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2" name="Google Shape;7692;p91"/>
            <p:cNvSpPr/>
            <p:nvPr/>
          </p:nvSpPr>
          <p:spPr>
            <a:xfrm>
              <a:off x="1929800" y="2439558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3" name="Google Shape;7693;p91"/>
            <p:cNvSpPr/>
            <p:nvPr/>
          </p:nvSpPr>
          <p:spPr>
            <a:xfrm>
              <a:off x="3141850" y="3709383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4" name="Google Shape;7694;p91"/>
            <p:cNvSpPr/>
            <p:nvPr/>
          </p:nvSpPr>
          <p:spPr>
            <a:xfrm>
              <a:off x="2344050" y="4691283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5" name="Google Shape;7695;p91"/>
            <p:cNvSpPr/>
            <p:nvPr/>
          </p:nvSpPr>
          <p:spPr>
            <a:xfrm>
              <a:off x="2831545" y="3168653"/>
              <a:ext cx="279300" cy="2793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6" name="Google Shape;7696;p91"/>
            <p:cNvSpPr/>
            <p:nvPr/>
          </p:nvSpPr>
          <p:spPr>
            <a:xfrm>
              <a:off x="2417295" y="3813478"/>
              <a:ext cx="279300" cy="2793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7" name="Google Shape;7697;p91"/>
            <p:cNvSpPr/>
            <p:nvPr/>
          </p:nvSpPr>
          <p:spPr>
            <a:xfrm>
              <a:off x="2898335" y="2604252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8" name="Google Shape;7698;p91"/>
            <p:cNvSpPr/>
            <p:nvPr/>
          </p:nvSpPr>
          <p:spPr>
            <a:xfrm>
              <a:off x="1569185" y="4855977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9" name="Google Shape;7699;p91"/>
            <p:cNvSpPr/>
            <p:nvPr/>
          </p:nvSpPr>
          <p:spPr>
            <a:xfrm>
              <a:off x="1569185" y="2892177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00" name="Google Shape;7700;p91"/>
          <p:cNvGrpSpPr/>
          <p:nvPr/>
        </p:nvGrpSpPr>
        <p:grpSpPr>
          <a:xfrm>
            <a:off x="5777828" y="4073300"/>
            <a:ext cx="464436" cy="464436"/>
            <a:chOff x="3764048" y="2224021"/>
            <a:chExt cx="1508400" cy="1508400"/>
          </a:xfrm>
        </p:grpSpPr>
        <p:sp>
          <p:nvSpPr>
            <p:cNvPr id="7701" name="Google Shape;7701;p91"/>
            <p:cNvSpPr/>
            <p:nvPr/>
          </p:nvSpPr>
          <p:spPr>
            <a:xfrm>
              <a:off x="3764048" y="2224021"/>
              <a:ext cx="1508400" cy="15084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2" name="Google Shape;7702;p91"/>
            <p:cNvSpPr/>
            <p:nvPr/>
          </p:nvSpPr>
          <p:spPr>
            <a:xfrm>
              <a:off x="3855211" y="2833844"/>
              <a:ext cx="501000" cy="501000"/>
            </a:xfrm>
            <a:prstGeom prst="ellipse">
              <a:avLst/>
            </a:prstGeom>
            <a:solidFill>
              <a:srgbClr val="E69138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3" name="Google Shape;7703;p91"/>
            <p:cNvSpPr/>
            <p:nvPr/>
          </p:nvSpPr>
          <p:spPr>
            <a:xfrm>
              <a:off x="3968741" y="3006596"/>
              <a:ext cx="214200" cy="214200"/>
            </a:xfrm>
            <a:prstGeom prst="ellipse">
              <a:avLst/>
            </a:prstGeom>
            <a:solidFill>
              <a:srgbClr val="B45F0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4" name="Google Shape;7704;p91"/>
            <p:cNvSpPr/>
            <p:nvPr/>
          </p:nvSpPr>
          <p:spPr>
            <a:xfrm>
              <a:off x="4356253" y="2378487"/>
              <a:ext cx="218400" cy="218400"/>
            </a:xfrm>
            <a:prstGeom prst="ellipse">
              <a:avLst/>
            </a:prstGeom>
            <a:solidFill>
              <a:srgbClr val="93C47D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5" name="Google Shape;7705;p91"/>
            <p:cNvSpPr/>
            <p:nvPr/>
          </p:nvSpPr>
          <p:spPr>
            <a:xfrm>
              <a:off x="4899615" y="2947749"/>
              <a:ext cx="218400" cy="218400"/>
            </a:xfrm>
            <a:prstGeom prst="ellipse">
              <a:avLst/>
            </a:prstGeom>
            <a:solidFill>
              <a:srgbClr val="D5A6BD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6" name="Google Shape;7706;p91"/>
            <p:cNvSpPr/>
            <p:nvPr/>
          </p:nvSpPr>
          <p:spPr>
            <a:xfrm>
              <a:off x="4541961" y="3387935"/>
              <a:ext cx="218400" cy="218400"/>
            </a:xfrm>
            <a:prstGeom prst="ellipse">
              <a:avLst/>
            </a:prstGeom>
            <a:solidFill>
              <a:srgbClr val="6FA8DC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7" name="Google Shape;7707;p91"/>
            <p:cNvSpPr/>
            <p:nvPr/>
          </p:nvSpPr>
          <p:spPr>
            <a:xfrm>
              <a:off x="4760505" y="2705340"/>
              <a:ext cx="125100" cy="1251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8" name="Google Shape;7708;p91"/>
            <p:cNvSpPr/>
            <p:nvPr/>
          </p:nvSpPr>
          <p:spPr>
            <a:xfrm>
              <a:off x="4574797" y="2994415"/>
              <a:ext cx="125100" cy="1251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9" name="Google Shape;7709;p91"/>
            <p:cNvSpPr/>
            <p:nvPr/>
          </p:nvSpPr>
          <p:spPr>
            <a:xfrm>
              <a:off x="4790447" y="2452319"/>
              <a:ext cx="70800" cy="708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0" name="Google Shape;7710;p91"/>
            <p:cNvSpPr/>
            <p:nvPr/>
          </p:nvSpPr>
          <p:spPr>
            <a:xfrm>
              <a:off x="4194589" y="3461767"/>
              <a:ext cx="70800" cy="708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1" name="Google Shape;7711;p91"/>
            <p:cNvSpPr/>
            <p:nvPr/>
          </p:nvSpPr>
          <p:spPr>
            <a:xfrm>
              <a:off x="4194589" y="2581396"/>
              <a:ext cx="70800" cy="708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12" name="Google Shape;7712;p91"/>
          <p:cNvGrpSpPr/>
          <p:nvPr/>
        </p:nvGrpSpPr>
        <p:grpSpPr>
          <a:xfrm>
            <a:off x="5776363" y="5306833"/>
            <a:ext cx="467371" cy="467371"/>
            <a:chOff x="608800" y="2095000"/>
            <a:chExt cx="3364800" cy="3364800"/>
          </a:xfrm>
        </p:grpSpPr>
        <p:sp>
          <p:nvSpPr>
            <p:cNvPr id="7713" name="Google Shape;7713;p91"/>
            <p:cNvSpPr/>
            <p:nvPr/>
          </p:nvSpPr>
          <p:spPr>
            <a:xfrm>
              <a:off x="608800" y="2095000"/>
              <a:ext cx="3364800" cy="33648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4" name="Google Shape;7714;p91"/>
            <p:cNvSpPr/>
            <p:nvPr/>
          </p:nvSpPr>
          <p:spPr>
            <a:xfrm>
              <a:off x="812152" y="3455300"/>
              <a:ext cx="1117800" cy="11178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5" name="Google Shape;7715;p91"/>
            <p:cNvSpPr/>
            <p:nvPr/>
          </p:nvSpPr>
          <p:spPr>
            <a:xfrm>
              <a:off x="1065396" y="3840649"/>
              <a:ext cx="477600" cy="4779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6" name="Google Shape;7716;p91"/>
            <p:cNvSpPr/>
            <p:nvPr/>
          </p:nvSpPr>
          <p:spPr>
            <a:xfrm>
              <a:off x="1929800" y="2439558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7" name="Google Shape;7717;p91"/>
            <p:cNvSpPr/>
            <p:nvPr/>
          </p:nvSpPr>
          <p:spPr>
            <a:xfrm>
              <a:off x="3141850" y="3709383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8" name="Google Shape;7718;p91"/>
            <p:cNvSpPr/>
            <p:nvPr/>
          </p:nvSpPr>
          <p:spPr>
            <a:xfrm>
              <a:off x="2344050" y="4691283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9" name="Google Shape;7719;p91"/>
            <p:cNvSpPr/>
            <p:nvPr/>
          </p:nvSpPr>
          <p:spPr>
            <a:xfrm>
              <a:off x="2831545" y="3168653"/>
              <a:ext cx="279300" cy="2793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0" name="Google Shape;7720;p91"/>
            <p:cNvSpPr/>
            <p:nvPr/>
          </p:nvSpPr>
          <p:spPr>
            <a:xfrm>
              <a:off x="2417295" y="3813478"/>
              <a:ext cx="279300" cy="2793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1" name="Google Shape;7721;p91"/>
            <p:cNvSpPr/>
            <p:nvPr/>
          </p:nvSpPr>
          <p:spPr>
            <a:xfrm>
              <a:off x="2898335" y="2604252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2" name="Google Shape;7722;p91"/>
            <p:cNvSpPr/>
            <p:nvPr/>
          </p:nvSpPr>
          <p:spPr>
            <a:xfrm>
              <a:off x="1569185" y="4855977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3" name="Google Shape;7723;p91"/>
            <p:cNvSpPr/>
            <p:nvPr/>
          </p:nvSpPr>
          <p:spPr>
            <a:xfrm>
              <a:off x="1569185" y="2892177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9" name="Google Shape;7729;p92"/>
          <p:cNvSpPr/>
          <p:nvPr/>
        </p:nvSpPr>
        <p:spPr>
          <a:xfrm>
            <a:off x="1190456" y="2765674"/>
            <a:ext cx="506700" cy="6171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7730" name="Google Shape;7730;p92"/>
          <p:cNvSpPr/>
          <p:nvPr/>
        </p:nvSpPr>
        <p:spPr>
          <a:xfrm>
            <a:off x="1698190" y="2765699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7731" name="Google Shape;7731;p92"/>
          <p:cNvSpPr/>
          <p:nvPr/>
        </p:nvSpPr>
        <p:spPr>
          <a:xfrm>
            <a:off x="1191325" y="2355699"/>
            <a:ext cx="506700" cy="410100"/>
          </a:xfrm>
          <a:prstGeom prst="rect">
            <a:avLst/>
          </a:prstGeom>
          <a:solidFill>
            <a:srgbClr val="2F2F2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0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732" name="Google Shape;7732;p92"/>
          <p:cNvSpPr/>
          <p:nvPr/>
        </p:nvSpPr>
        <p:spPr>
          <a:xfrm>
            <a:off x="1698301" y="2355699"/>
            <a:ext cx="506700" cy="410100"/>
          </a:xfrm>
          <a:prstGeom prst="rect">
            <a:avLst/>
          </a:prstGeom>
          <a:solidFill>
            <a:srgbClr val="2F2F2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10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733" name="Google Shape;7733;p92"/>
          <p:cNvSpPr/>
          <p:nvPr/>
        </p:nvSpPr>
        <p:spPr>
          <a:xfrm>
            <a:off x="2205277" y="2355699"/>
            <a:ext cx="506700" cy="410100"/>
          </a:xfrm>
          <a:prstGeom prst="rect">
            <a:avLst/>
          </a:prstGeom>
          <a:solidFill>
            <a:srgbClr val="2F2F2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20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734" name="Google Shape;7734;p92"/>
          <p:cNvSpPr/>
          <p:nvPr/>
        </p:nvSpPr>
        <p:spPr>
          <a:xfrm>
            <a:off x="2713252" y="2355699"/>
            <a:ext cx="506700" cy="410100"/>
          </a:xfrm>
          <a:prstGeom prst="rect">
            <a:avLst/>
          </a:prstGeom>
          <a:solidFill>
            <a:srgbClr val="3D3D3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30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735" name="Google Shape;7735;p92"/>
          <p:cNvSpPr/>
          <p:nvPr/>
        </p:nvSpPr>
        <p:spPr>
          <a:xfrm>
            <a:off x="3220229" y="2355699"/>
            <a:ext cx="506700" cy="410100"/>
          </a:xfrm>
          <a:prstGeom prst="rect">
            <a:avLst/>
          </a:prstGeom>
          <a:solidFill>
            <a:srgbClr val="3D3D3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40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736" name="Google Shape;7736;p92"/>
          <p:cNvSpPr/>
          <p:nvPr/>
        </p:nvSpPr>
        <p:spPr>
          <a:xfrm>
            <a:off x="3727205" y="2355699"/>
            <a:ext cx="506700" cy="410100"/>
          </a:xfrm>
          <a:prstGeom prst="rect">
            <a:avLst/>
          </a:prstGeom>
          <a:solidFill>
            <a:srgbClr val="3D3D3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50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737" name="Google Shape;7737;p92"/>
          <p:cNvSpPr/>
          <p:nvPr/>
        </p:nvSpPr>
        <p:spPr>
          <a:xfrm>
            <a:off x="2206285" y="2765699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7738" name="Google Shape;7738;p92"/>
          <p:cNvSpPr/>
          <p:nvPr/>
        </p:nvSpPr>
        <p:spPr>
          <a:xfrm>
            <a:off x="1692187" y="1945600"/>
            <a:ext cx="5073300" cy="410100"/>
          </a:xfrm>
          <a:prstGeom prst="rect">
            <a:avLst/>
          </a:prstGeom>
          <a:solidFill>
            <a:srgbClr val="464646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 dirty="0" err="1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Roboto"/>
                <a:sym typeface="Roboto"/>
              </a:rPr>
              <a:t>週期</a:t>
            </a:r>
            <a:r>
              <a:rPr lang="en-US" sz="13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1</a:t>
            </a:r>
            <a:endParaRPr sz="1300" b="1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739" name="Google Shape;7739;p92"/>
          <p:cNvSpPr/>
          <p:nvPr/>
        </p:nvSpPr>
        <p:spPr>
          <a:xfrm>
            <a:off x="4235461" y="2355699"/>
            <a:ext cx="506700" cy="410100"/>
          </a:xfrm>
          <a:prstGeom prst="rect">
            <a:avLst/>
          </a:prstGeom>
          <a:solidFill>
            <a:srgbClr val="464646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60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740" name="Google Shape;7740;p92"/>
          <p:cNvSpPr/>
          <p:nvPr/>
        </p:nvSpPr>
        <p:spPr>
          <a:xfrm>
            <a:off x="4742437" y="2356199"/>
            <a:ext cx="506700" cy="410100"/>
          </a:xfrm>
          <a:prstGeom prst="rect">
            <a:avLst/>
          </a:prstGeom>
          <a:solidFill>
            <a:srgbClr val="464646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70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741" name="Google Shape;7741;p92"/>
          <p:cNvSpPr/>
          <p:nvPr/>
        </p:nvSpPr>
        <p:spPr>
          <a:xfrm>
            <a:off x="5249414" y="2355699"/>
            <a:ext cx="506700" cy="410100"/>
          </a:xfrm>
          <a:prstGeom prst="rect">
            <a:avLst/>
          </a:prstGeom>
          <a:solidFill>
            <a:srgbClr val="464646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80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742" name="Google Shape;7742;p92"/>
          <p:cNvSpPr/>
          <p:nvPr/>
        </p:nvSpPr>
        <p:spPr>
          <a:xfrm>
            <a:off x="5756789" y="2356199"/>
            <a:ext cx="506700" cy="410100"/>
          </a:xfrm>
          <a:prstGeom prst="rect">
            <a:avLst/>
          </a:prstGeom>
          <a:solidFill>
            <a:srgbClr val="505050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90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743" name="Google Shape;7743;p92"/>
          <p:cNvSpPr/>
          <p:nvPr/>
        </p:nvSpPr>
        <p:spPr>
          <a:xfrm>
            <a:off x="6263765" y="2355699"/>
            <a:ext cx="506700" cy="410100"/>
          </a:xfrm>
          <a:prstGeom prst="rect">
            <a:avLst/>
          </a:prstGeom>
          <a:solidFill>
            <a:srgbClr val="505050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100</a:t>
            </a:r>
            <a:endParaRPr sz="12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744" name="Google Shape;7744;p92"/>
          <p:cNvSpPr/>
          <p:nvPr/>
        </p:nvSpPr>
        <p:spPr>
          <a:xfrm>
            <a:off x="6770742" y="2355699"/>
            <a:ext cx="506700" cy="410100"/>
          </a:xfrm>
          <a:prstGeom prst="rect">
            <a:avLst/>
          </a:prstGeom>
          <a:solidFill>
            <a:srgbClr val="505050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110</a:t>
            </a:r>
            <a:endParaRPr sz="12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745" name="Google Shape;7745;p92"/>
          <p:cNvSpPr/>
          <p:nvPr/>
        </p:nvSpPr>
        <p:spPr>
          <a:xfrm>
            <a:off x="346575" y="3382034"/>
            <a:ext cx="846300" cy="617100"/>
          </a:xfrm>
          <a:prstGeom prst="rect">
            <a:avLst/>
          </a:prstGeom>
          <a:solidFill>
            <a:srgbClr val="2F2F2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Cell 1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70 ms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746" name="Google Shape;7746;p92"/>
          <p:cNvSpPr/>
          <p:nvPr/>
        </p:nvSpPr>
        <p:spPr>
          <a:xfrm>
            <a:off x="346575" y="3998729"/>
            <a:ext cx="846300" cy="617100"/>
          </a:xfrm>
          <a:prstGeom prst="rect">
            <a:avLst/>
          </a:prstGeom>
          <a:solidFill>
            <a:srgbClr val="3D3D3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Cell 2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30 ms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747" name="Google Shape;7747;p92"/>
          <p:cNvSpPr/>
          <p:nvPr/>
        </p:nvSpPr>
        <p:spPr>
          <a:xfrm>
            <a:off x="346575" y="4615200"/>
            <a:ext cx="846300" cy="617100"/>
          </a:xfrm>
          <a:prstGeom prst="rect">
            <a:avLst/>
          </a:prstGeom>
          <a:solidFill>
            <a:srgbClr val="41414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Cell 3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70 ms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748" name="Google Shape;7748;p92"/>
          <p:cNvSpPr/>
          <p:nvPr/>
        </p:nvSpPr>
        <p:spPr>
          <a:xfrm>
            <a:off x="346575" y="5231873"/>
            <a:ext cx="846300" cy="617100"/>
          </a:xfrm>
          <a:prstGeom prst="rect">
            <a:avLst/>
          </a:prstGeom>
          <a:solidFill>
            <a:srgbClr val="41414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Cell 4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30 ms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749" name="Google Shape;7749;p92"/>
          <p:cNvSpPr/>
          <p:nvPr/>
        </p:nvSpPr>
        <p:spPr>
          <a:xfrm>
            <a:off x="346580" y="2355574"/>
            <a:ext cx="846300" cy="1027200"/>
          </a:xfrm>
          <a:prstGeom prst="rect">
            <a:avLst/>
          </a:prstGeom>
          <a:solidFill>
            <a:srgbClr val="2F2F2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Map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100 ms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750" name="Google Shape;7750;p92"/>
          <p:cNvSpPr/>
          <p:nvPr/>
        </p:nvSpPr>
        <p:spPr>
          <a:xfrm>
            <a:off x="7278995" y="2355699"/>
            <a:ext cx="506700" cy="410100"/>
          </a:xfrm>
          <a:prstGeom prst="rect">
            <a:avLst/>
          </a:prstGeom>
          <a:solidFill>
            <a:srgbClr val="2F2F2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120</a:t>
            </a:r>
            <a:endParaRPr sz="12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751" name="Google Shape;7751;p92"/>
          <p:cNvSpPr/>
          <p:nvPr/>
        </p:nvSpPr>
        <p:spPr>
          <a:xfrm>
            <a:off x="7785972" y="2355699"/>
            <a:ext cx="506700" cy="410100"/>
          </a:xfrm>
          <a:prstGeom prst="rect">
            <a:avLst/>
          </a:prstGeom>
          <a:solidFill>
            <a:srgbClr val="2F2F2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130</a:t>
            </a:r>
            <a:endParaRPr sz="12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752" name="Google Shape;7752;p92"/>
          <p:cNvSpPr/>
          <p:nvPr/>
        </p:nvSpPr>
        <p:spPr>
          <a:xfrm>
            <a:off x="8292948" y="2355699"/>
            <a:ext cx="506700" cy="410100"/>
          </a:xfrm>
          <a:prstGeom prst="rect">
            <a:avLst/>
          </a:prstGeom>
          <a:solidFill>
            <a:srgbClr val="2F2F2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140</a:t>
            </a:r>
            <a:endParaRPr sz="12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753" name="Google Shape;7753;p92"/>
          <p:cNvSpPr/>
          <p:nvPr/>
        </p:nvSpPr>
        <p:spPr>
          <a:xfrm>
            <a:off x="6781252" y="1945600"/>
            <a:ext cx="5062200" cy="410100"/>
          </a:xfrm>
          <a:prstGeom prst="rect">
            <a:avLst/>
          </a:prstGeom>
          <a:solidFill>
            <a:srgbClr val="3D3D3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 dirty="0" err="1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Roboto"/>
                <a:sym typeface="Roboto"/>
              </a:rPr>
              <a:t>週期</a:t>
            </a:r>
            <a:r>
              <a:rPr lang="en-US" sz="13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2</a:t>
            </a:r>
            <a:endParaRPr sz="1300" b="1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754" name="Google Shape;7754;p92"/>
          <p:cNvSpPr/>
          <p:nvPr/>
        </p:nvSpPr>
        <p:spPr>
          <a:xfrm>
            <a:off x="8801202" y="2355699"/>
            <a:ext cx="506700" cy="410100"/>
          </a:xfrm>
          <a:prstGeom prst="rect">
            <a:avLst/>
          </a:prstGeom>
          <a:solidFill>
            <a:srgbClr val="3D3D3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150</a:t>
            </a:r>
            <a:endParaRPr sz="12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755" name="Google Shape;7755;p92"/>
          <p:cNvSpPr/>
          <p:nvPr/>
        </p:nvSpPr>
        <p:spPr>
          <a:xfrm>
            <a:off x="9308178" y="2355699"/>
            <a:ext cx="506700" cy="410100"/>
          </a:xfrm>
          <a:prstGeom prst="rect">
            <a:avLst/>
          </a:prstGeom>
          <a:solidFill>
            <a:srgbClr val="3D3D3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160</a:t>
            </a:r>
            <a:endParaRPr sz="12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756" name="Google Shape;7756;p92"/>
          <p:cNvSpPr/>
          <p:nvPr/>
        </p:nvSpPr>
        <p:spPr>
          <a:xfrm>
            <a:off x="9815154" y="2355699"/>
            <a:ext cx="506700" cy="410100"/>
          </a:xfrm>
          <a:prstGeom prst="rect">
            <a:avLst/>
          </a:prstGeom>
          <a:solidFill>
            <a:srgbClr val="3D3D3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170</a:t>
            </a:r>
            <a:endParaRPr sz="12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757" name="Google Shape;7757;p92"/>
          <p:cNvSpPr/>
          <p:nvPr/>
        </p:nvSpPr>
        <p:spPr>
          <a:xfrm>
            <a:off x="10322104" y="2355699"/>
            <a:ext cx="506700" cy="410100"/>
          </a:xfrm>
          <a:prstGeom prst="rect">
            <a:avLst/>
          </a:prstGeom>
          <a:solidFill>
            <a:srgbClr val="3D3D3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180</a:t>
            </a:r>
            <a:endParaRPr sz="12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758" name="Google Shape;7758;p92"/>
          <p:cNvSpPr/>
          <p:nvPr/>
        </p:nvSpPr>
        <p:spPr>
          <a:xfrm>
            <a:off x="10829081" y="2355699"/>
            <a:ext cx="506700" cy="410100"/>
          </a:xfrm>
          <a:prstGeom prst="rect">
            <a:avLst/>
          </a:prstGeom>
          <a:solidFill>
            <a:srgbClr val="3D3D3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190</a:t>
            </a:r>
            <a:endParaRPr sz="12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759" name="Google Shape;7759;p92"/>
          <p:cNvSpPr/>
          <p:nvPr/>
        </p:nvSpPr>
        <p:spPr>
          <a:xfrm>
            <a:off x="11336057" y="2355699"/>
            <a:ext cx="506700" cy="410100"/>
          </a:xfrm>
          <a:prstGeom prst="rect">
            <a:avLst/>
          </a:prstGeom>
          <a:solidFill>
            <a:srgbClr val="3D3D3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200</a:t>
            </a:r>
            <a:endParaRPr sz="12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760" name="Google Shape;7760;p92"/>
          <p:cNvSpPr/>
          <p:nvPr/>
        </p:nvSpPr>
        <p:spPr>
          <a:xfrm>
            <a:off x="2713045" y="2765674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7761" name="Google Shape;7761;p92"/>
          <p:cNvSpPr/>
          <p:nvPr/>
        </p:nvSpPr>
        <p:spPr>
          <a:xfrm>
            <a:off x="3220778" y="2765699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7762" name="Google Shape;7762;p92"/>
          <p:cNvSpPr/>
          <p:nvPr/>
        </p:nvSpPr>
        <p:spPr>
          <a:xfrm>
            <a:off x="3728873" y="2765699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7763" name="Google Shape;7763;p92"/>
          <p:cNvSpPr/>
          <p:nvPr/>
        </p:nvSpPr>
        <p:spPr>
          <a:xfrm>
            <a:off x="4232048" y="2765674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7764" name="Google Shape;7764;p92"/>
          <p:cNvSpPr/>
          <p:nvPr/>
        </p:nvSpPr>
        <p:spPr>
          <a:xfrm>
            <a:off x="4739782" y="2765699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7765" name="Google Shape;7765;p92"/>
          <p:cNvSpPr/>
          <p:nvPr/>
        </p:nvSpPr>
        <p:spPr>
          <a:xfrm>
            <a:off x="5247876" y="2765699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7766" name="Google Shape;7766;p92"/>
          <p:cNvSpPr/>
          <p:nvPr/>
        </p:nvSpPr>
        <p:spPr>
          <a:xfrm>
            <a:off x="5757042" y="2765674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7767" name="Google Shape;7767;p92"/>
          <p:cNvSpPr/>
          <p:nvPr/>
        </p:nvSpPr>
        <p:spPr>
          <a:xfrm>
            <a:off x="6264776" y="2765699"/>
            <a:ext cx="506700" cy="617100"/>
          </a:xfrm>
          <a:prstGeom prst="rect">
            <a:avLst/>
          </a:prstGeom>
          <a:solidFill>
            <a:srgbClr val="4424B5">
              <a:alpha val="49800"/>
            </a:srgb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7768" name="Google Shape;7768;p92"/>
          <p:cNvSpPr/>
          <p:nvPr/>
        </p:nvSpPr>
        <p:spPr>
          <a:xfrm>
            <a:off x="6772871" y="2765699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7769" name="Google Shape;7769;p92"/>
          <p:cNvSpPr/>
          <p:nvPr/>
        </p:nvSpPr>
        <p:spPr>
          <a:xfrm>
            <a:off x="7279631" y="2765674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7770" name="Google Shape;7770;p92"/>
          <p:cNvSpPr/>
          <p:nvPr/>
        </p:nvSpPr>
        <p:spPr>
          <a:xfrm>
            <a:off x="7787364" y="2765699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7771" name="Google Shape;7771;p92"/>
          <p:cNvSpPr/>
          <p:nvPr/>
        </p:nvSpPr>
        <p:spPr>
          <a:xfrm>
            <a:off x="8295459" y="2765699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7772" name="Google Shape;7772;p92"/>
          <p:cNvSpPr/>
          <p:nvPr/>
        </p:nvSpPr>
        <p:spPr>
          <a:xfrm>
            <a:off x="8798634" y="2765674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7773" name="Google Shape;7773;p92"/>
          <p:cNvSpPr/>
          <p:nvPr/>
        </p:nvSpPr>
        <p:spPr>
          <a:xfrm>
            <a:off x="9306368" y="2765699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7774" name="Google Shape;7774;p92"/>
          <p:cNvSpPr/>
          <p:nvPr/>
        </p:nvSpPr>
        <p:spPr>
          <a:xfrm>
            <a:off x="9814462" y="2765699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7775" name="Google Shape;7775;p92"/>
          <p:cNvSpPr/>
          <p:nvPr/>
        </p:nvSpPr>
        <p:spPr>
          <a:xfrm>
            <a:off x="10322523" y="2765674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7776" name="Google Shape;7776;p92"/>
          <p:cNvSpPr/>
          <p:nvPr/>
        </p:nvSpPr>
        <p:spPr>
          <a:xfrm>
            <a:off x="10830257" y="2765699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7777" name="Google Shape;7777;p92"/>
          <p:cNvSpPr/>
          <p:nvPr/>
        </p:nvSpPr>
        <p:spPr>
          <a:xfrm>
            <a:off x="11338352" y="2765699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7778" name="Google Shape;7778;p92"/>
          <p:cNvSpPr/>
          <p:nvPr/>
        </p:nvSpPr>
        <p:spPr>
          <a:xfrm>
            <a:off x="1189818" y="3382186"/>
            <a:ext cx="506700" cy="6171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7779" name="Google Shape;7779;p92"/>
          <p:cNvSpPr/>
          <p:nvPr/>
        </p:nvSpPr>
        <p:spPr>
          <a:xfrm>
            <a:off x="1697552" y="3382211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7780" name="Google Shape;7780;p92"/>
          <p:cNvSpPr/>
          <p:nvPr/>
        </p:nvSpPr>
        <p:spPr>
          <a:xfrm>
            <a:off x="2205647" y="3382211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7781" name="Google Shape;7781;p92"/>
          <p:cNvSpPr/>
          <p:nvPr/>
        </p:nvSpPr>
        <p:spPr>
          <a:xfrm>
            <a:off x="2712406" y="3382186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7782" name="Google Shape;7782;p92"/>
          <p:cNvSpPr/>
          <p:nvPr/>
        </p:nvSpPr>
        <p:spPr>
          <a:xfrm>
            <a:off x="3220140" y="3382211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7783" name="Google Shape;7783;p92"/>
          <p:cNvSpPr/>
          <p:nvPr/>
        </p:nvSpPr>
        <p:spPr>
          <a:xfrm>
            <a:off x="3728235" y="3382211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7784" name="Google Shape;7784;p92"/>
          <p:cNvSpPr/>
          <p:nvPr/>
        </p:nvSpPr>
        <p:spPr>
          <a:xfrm>
            <a:off x="4231409" y="3382186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7785" name="Google Shape;7785;p92"/>
          <p:cNvSpPr/>
          <p:nvPr/>
        </p:nvSpPr>
        <p:spPr>
          <a:xfrm>
            <a:off x="4739143" y="3382211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7786" name="Google Shape;7786;p92"/>
          <p:cNvSpPr/>
          <p:nvPr/>
        </p:nvSpPr>
        <p:spPr>
          <a:xfrm>
            <a:off x="5247238" y="3382211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7787" name="Google Shape;7787;p92"/>
          <p:cNvSpPr/>
          <p:nvPr/>
        </p:nvSpPr>
        <p:spPr>
          <a:xfrm>
            <a:off x="5756404" y="3382186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7788" name="Google Shape;7788;p92"/>
          <p:cNvSpPr/>
          <p:nvPr/>
        </p:nvSpPr>
        <p:spPr>
          <a:xfrm>
            <a:off x="6264138" y="3382211"/>
            <a:ext cx="506700" cy="617100"/>
          </a:xfrm>
          <a:prstGeom prst="rect">
            <a:avLst/>
          </a:prstGeom>
          <a:solidFill>
            <a:srgbClr val="4424B5">
              <a:alpha val="49800"/>
            </a:srgb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7789" name="Google Shape;7789;p92"/>
          <p:cNvSpPr/>
          <p:nvPr/>
        </p:nvSpPr>
        <p:spPr>
          <a:xfrm>
            <a:off x="6772233" y="338221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7790" name="Google Shape;7790;p92"/>
          <p:cNvSpPr/>
          <p:nvPr/>
        </p:nvSpPr>
        <p:spPr>
          <a:xfrm>
            <a:off x="7278992" y="33821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7791" name="Google Shape;7791;p92"/>
          <p:cNvSpPr/>
          <p:nvPr/>
        </p:nvSpPr>
        <p:spPr>
          <a:xfrm>
            <a:off x="7786726" y="338221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7792" name="Google Shape;7792;p92"/>
          <p:cNvSpPr/>
          <p:nvPr/>
        </p:nvSpPr>
        <p:spPr>
          <a:xfrm>
            <a:off x="8294821" y="338221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7793" name="Google Shape;7793;p92"/>
          <p:cNvSpPr/>
          <p:nvPr/>
        </p:nvSpPr>
        <p:spPr>
          <a:xfrm>
            <a:off x="8797995" y="33821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7794" name="Google Shape;7794;p92"/>
          <p:cNvSpPr/>
          <p:nvPr/>
        </p:nvSpPr>
        <p:spPr>
          <a:xfrm>
            <a:off x="9305729" y="338221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7795" name="Google Shape;7795;p92"/>
          <p:cNvSpPr/>
          <p:nvPr/>
        </p:nvSpPr>
        <p:spPr>
          <a:xfrm>
            <a:off x="9813824" y="338221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7796" name="Google Shape;7796;p92"/>
          <p:cNvSpPr/>
          <p:nvPr/>
        </p:nvSpPr>
        <p:spPr>
          <a:xfrm>
            <a:off x="10321885" y="33821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7797" name="Google Shape;7797;p92"/>
          <p:cNvSpPr/>
          <p:nvPr/>
        </p:nvSpPr>
        <p:spPr>
          <a:xfrm>
            <a:off x="10829619" y="338221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7798" name="Google Shape;7798;p92"/>
          <p:cNvSpPr/>
          <p:nvPr/>
        </p:nvSpPr>
        <p:spPr>
          <a:xfrm>
            <a:off x="11337714" y="338221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7799" name="Google Shape;7799;p92"/>
          <p:cNvSpPr/>
          <p:nvPr/>
        </p:nvSpPr>
        <p:spPr>
          <a:xfrm>
            <a:off x="1189813" y="4009332"/>
            <a:ext cx="503700" cy="6135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7800" name="Google Shape;7800;p92"/>
          <p:cNvSpPr/>
          <p:nvPr/>
        </p:nvSpPr>
        <p:spPr>
          <a:xfrm>
            <a:off x="1697552" y="3998786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7801" name="Google Shape;7801;p92"/>
          <p:cNvSpPr/>
          <p:nvPr/>
        </p:nvSpPr>
        <p:spPr>
          <a:xfrm>
            <a:off x="2205647" y="3998786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7802" name="Google Shape;7802;p92"/>
          <p:cNvSpPr/>
          <p:nvPr/>
        </p:nvSpPr>
        <p:spPr>
          <a:xfrm>
            <a:off x="2712406" y="3998761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7803" name="Google Shape;7803;p92"/>
          <p:cNvSpPr/>
          <p:nvPr/>
        </p:nvSpPr>
        <p:spPr>
          <a:xfrm>
            <a:off x="3220140" y="3998786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7804" name="Google Shape;7804;p92"/>
          <p:cNvSpPr/>
          <p:nvPr/>
        </p:nvSpPr>
        <p:spPr>
          <a:xfrm>
            <a:off x="3728235" y="3998786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7805" name="Google Shape;7805;p92"/>
          <p:cNvSpPr/>
          <p:nvPr/>
        </p:nvSpPr>
        <p:spPr>
          <a:xfrm>
            <a:off x="4231409" y="3998761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7806" name="Google Shape;7806;p92"/>
          <p:cNvSpPr/>
          <p:nvPr/>
        </p:nvSpPr>
        <p:spPr>
          <a:xfrm>
            <a:off x="4739143" y="3998786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7807" name="Google Shape;7807;p92"/>
          <p:cNvSpPr/>
          <p:nvPr/>
        </p:nvSpPr>
        <p:spPr>
          <a:xfrm>
            <a:off x="5247238" y="3998786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7808" name="Google Shape;7808;p92"/>
          <p:cNvSpPr/>
          <p:nvPr/>
        </p:nvSpPr>
        <p:spPr>
          <a:xfrm>
            <a:off x="5756404" y="3998761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7809" name="Google Shape;7809;p92"/>
          <p:cNvSpPr/>
          <p:nvPr/>
        </p:nvSpPr>
        <p:spPr>
          <a:xfrm>
            <a:off x="6264138" y="3998786"/>
            <a:ext cx="506700" cy="617100"/>
          </a:xfrm>
          <a:prstGeom prst="rect">
            <a:avLst/>
          </a:prstGeom>
          <a:solidFill>
            <a:srgbClr val="4424B5">
              <a:alpha val="49800"/>
            </a:srgb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7810" name="Google Shape;7810;p92"/>
          <p:cNvSpPr/>
          <p:nvPr/>
        </p:nvSpPr>
        <p:spPr>
          <a:xfrm>
            <a:off x="6772233" y="39987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7811" name="Google Shape;7811;p92"/>
          <p:cNvSpPr/>
          <p:nvPr/>
        </p:nvSpPr>
        <p:spPr>
          <a:xfrm>
            <a:off x="7278992" y="3998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7812" name="Google Shape;7812;p92"/>
          <p:cNvSpPr/>
          <p:nvPr/>
        </p:nvSpPr>
        <p:spPr>
          <a:xfrm>
            <a:off x="7786726" y="39987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7813" name="Google Shape;7813;p92"/>
          <p:cNvSpPr/>
          <p:nvPr/>
        </p:nvSpPr>
        <p:spPr>
          <a:xfrm>
            <a:off x="8294821" y="39987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7814" name="Google Shape;7814;p92"/>
          <p:cNvSpPr/>
          <p:nvPr/>
        </p:nvSpPr>
        <p:spPr>
          <a:xfrm>
            <a:off x="8797995" y="3998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7815" name="Google Shape;7815;p92"/>
          <p:cNvSpPr/>
          <p:nvPr/>
        </p:nvSpPr>
        <p:spPr>
          <a:xfrm>
            <a:off x="9305729" y="39987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7816" name="Google Shape;7816;p92"/>
          <p:cNvSpPr/>
          <p:nvPr/>
        </p:nvSpPr>
        <p:spPr>
          <a:xfrm>
            <a:off x="9813824" y="39987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7817" name="Google Shape;7817;p92"/>
          <p:cNvSpPr/>
          <p:nvPr/>
        </p:nvSpPr>
        <p:spPr>
          <a:xfrm>
            <a:off x="10321885" y="3998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7818" name="Google Shape;7818;p92"/>
          <p:cNvSpPr/>
          <p:nvPr/>
        </p:nvSpPr>
        <p:spPr>
          <a:xfrm>
            <a:off x="10829619" y="39987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7819" name="Google Shape;7819;p92"/>
          <p:cNvSpPr/>
          <p:nvPr/>
        </p:nvSpPr>
        <p:spPr>
          <a:xfrm>
            <a:off x="11337714" y="39987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7820" name="Google Shape;7820;p92"/>
          <p:cNvSpPr/>
          <p:nvPr/>
        </p:nvSpPr>
        <p:spPr>
          <a:xfrm>
            <a:off x="1190825" y="4615736"/>
            <a:ext cx="506700" cy="6171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7821" name="Google Shape;7821;p92"/>
          <p:cNvSpPr/>
          <p:nvPr/>
        </p:nvSpPr>
        <p:spPr>
          <a:xfrm>
            <a:off x="1698558" y="4615761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7822" name="Google Shape;7822;p92"/>
          <p:cNvSpPr/>
          <p:nvPr/>
        </p:nvSpPr>
        <p:spPr>
          <a:xfrm>
            <a:off x="2206653" y="4615761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7823" name="Google Shape;7823;p92"/>
          <p:cNvSpPr/>
          <p:nvPr/>
        </p:nvSpPr>
        <p:spPr>
          <a:xfrm>
            <a:off x="2713413" y="4615736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7824" name="Google Shape;7824;p92"/>
          <p:cNvSpPr/>
          <p:nvPr/>
        </p:nvSpPr>
        <p:spPr>
          <a:xfrm>
            <a:off x="3221147" y="4615761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7825" name="Google Shape;7825;p92"/>
          <p:cNvSpPr/>
          <p:nvPr/>
        </p:nvSpPr>
        <p:spPr>
          <a:xfrm>
            <a:off x="3729241" y="4615761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7826" name="Google Shape;7826;p92"/>
          <p:cNvSpPr/>
          <p:nvPr/>
        </p:nvSpPr>
        <p:spPr>
          <a:xfrm>
            <a:off x="4232416" y="4615736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7827" name="Google Shape;7827;p92"/>
          <p:cNvSpPr/>
          <p:nvPr/>
        </p:nvSpPr>
        <p:spPr>
          <a:xfrm>
            <a:off x="4740150" y="4615761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7828" name="Google Shape;7828;p92"/>
          <p:cNvSpPr/>
          <p:nvPr/>
        </p:nvSpPr>
        <p:spPr>
          <a:xfrm>
            <a:off x="5248245" y="4615761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7829" name="Google Shape;7829;p92"/>
          <p:cNvSpPr/>
          <p:nvPr/>
        </p:nvSpPr>
        <p:spPr>
          <a:xfrm>
            <a:off x="5757411" y="4615736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7830" name="Google Shape;7830;p92"/>
          <p:cNvSpPr/>
          <p:nvPr/>
        </p:nvSpPr>
        <p:spPr>
          <a:xfrm>
            <a:off x="6265144" y="4615761"/>
            <a:ext cx="506700" cy="617100"/>
          </a:xfrm>
          <a:prstGeom prst="rect">
            <a:avLst/>
          </a:prstGeom>
          <a:solidFill>
            <a:srgbClr val="4424B5">
              <a:alpha val="49800"/>
            </a:srgb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7831" name="Google Shape;7831;p92"/>
          <p:cNvSpPr/>
          <p:nvPr/>
        </p:nvSpPr>
        <p:spPr>
          <a:xfrm>
            <a:off x="6773239" y="4615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7832" name="Google Shape;7832;p92"/>
          <p:cNvSpPr/>
          <p:nvPr/>
        </p:nvSpPr>
        <p:spPr>
          <a:xfrm>
            <a:off x="7279999" y="461573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7833" name="Google Shape;7833;p92"/>
          <p:cNvSpPr/>
          <p:nvPr/>
        </p:nvSpPr>
        <p:spPr>
          <a:xfrm>
            <a:off x="7787733" y="4615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7834" name="Google Shape;7834;p92"/>
          <p:cNvSpPr/>
          <p:nvPr/>
        </p:nvSpPr>
        <p:spPr>
          <a:xfrm>
            <a:off x="8295827" y="4615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7835" name="Google Shape;7835;p92"/>
          <p:cNvSpPr/>
          <p:nvPr/>
        </p:nvSpPr>
        <p:spPr>
          <a:xfrm>
            <a:off x="8799002" y="461573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7836" name="Google Shape;7836;p92"/>
          <p:cNvSpPr/>
          <p:nvPr/>
        </p:nvSpPr>
        <p:spPr>
          <a:xfrm>
            <a:off x="9306736" y="4615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7837" name="Google Shape;7837;p92"/>
          <p:cNvSpPr/>
          <p:nvPr/>
        </p:nvSpPr>
        <p:spPr>
          <a:xfrm>
            <a:off x="9814831" y="4615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7838" name="Google Shape;7838;p92"/>
          <p:cNvSpPr/>
          <p:nvPr/>
        </p:nvSpPr>
        <p:spPr>
          <a:xfrm>
            <a:off x="10322892" y="461573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7839" name="Google Shape;7839;p92"/>
          <p:cNvSpPr/>
          <p:nvPr/>
        </p:nvSpPr>
        <p:spPr>
          <a:xfrm>
            <a:off x="10830625" y="4615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7840" name="Google Shape;7840;p92"/>
          <p:cNvSpPr/>
          <p:nvPr/>
        </p:nvSpPr>
        <p:spPr>
          <a:xfrm>
            <a:off x="11338720" y="4615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7841" name="Google Shape;7841;p92"/>
          <p:cNvSpPr/>
          <p:nvPr/>
        </p:nvSpPr>
        <p:spPr>
          <a:xfrm>
            <a:off x="1189818" y="5231885"/>
            <a:ext cx="506700" cy="6171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7842" name="Google Shape;7842;p92"/>
          <p:cNvSpPr/>
          <p:nvPr/>
        </p:nvSpPr>
        <p:spPr>
          <a:xfrm>
            <a:off x="1697552" y="5231910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7843" name="Google Shape;7843;p92"/>
          <p:cNvSpPr/>
          <p:nvPr/>
        </p:nvSpPr>
        <p:spPr>
          <a:xfrm>
            <a:off x="2205647" y="5231910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7844" name="Google Shape;7844;p92"/>
          <p:cNvSpPr/>
          <p:nvPr/>
        </p:nvSpPr>
        <p:spPr>
          <a:xfrm>
            <a:off x="2712406" y="5231885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7845" name="Google Shape;7845;p92"/>
          <p:cNvSpPr/>
          <p:nvPr/>
        </p:nvSpPr>
        <p:spPr>
          <a:xfrm>
            <a:off x="3220140" y="5231910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7846" name="Google Shape;7846;p92"/>
          <p:cNvSpPr/>
          <p:nvPr/>
        </p:nvSpPr>
        <p:spPr>
          <a:xfrm>
            <a:off x="3728235" y="5231910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7847" name="Google Shape;7847;p92"/>
          <p:cNvSpPr/>
          <p:nvPr/>
        </p:nvSpPr>
        <p:spPr>
          <a:xfrm>
            <a:off x="4231409" y="5231885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7848" name="Google Shape;7848;p92"/>
          <p:cNvSpPr/>
          <p:nvPr/>
        </p:nvSpPr>
        <p:spPr>
          <a:xfrm>
            <a:off x="4739143" y="5231910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7849" name="Google Shape;7849;p92"/>
          <p:cNvSpPr/>
          <p:nvPr/>
        </p:nvSpPr>
        <p:spPr>
          <a:xfrm>
            <a:off x="5247238" y="5231910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7850" name="Google Shape;7850;p92"/>
          <p:cNvSpPr/>
          <p:nvPr/>
        </p:nvSpPr>
        <p:spPr>
          <a:xfrm>
            <a:off x="5756404" y="5231885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7851" name="Google Shape;7851;p92"/>
          <p:cNvSpPr/>
          <p:nvPr/>
        </p:nvSpPr>
        <p:spPr>
          <a:xfrm>
            <a:off x="6264138" y="5231910"/>
            <a:ext cx="506700" cy="617100"/>
          </a:xfrm>
          <a:prstGeom prst="rect">
            <a:avLst/>
          </a:prstGeom>
          <a:solidFill>
            <a:srgbClr val="4424B5">
              <a:alpha val="49800"/>
            </a:srgb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7852" name="Google Shape;7852;p92"/>
          <p:cNvSpPr/>
          <p:nvPr/>
        </p:nvSpPr>
        <p:spPr>
          <a:xfrm>
            <a:off x="6772233" y="5231910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7853" name="Google Shape;7853;p92"/>
          <p:cNvSpPr/>
          <p:nvPr/>
        </p:nvSpPr>
        <p:spPr>
          <a:xfrm>
            <a:off x="7278992" y="5231885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7854" name="Google Shape;7854;p92"/>
          <p:cNvSpPr/>
          <p:nvPr/>
        </p:nvSpPr>
        <p:spPr>
          <a:xfrm>
            <a:off x="7786726" y="5231910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7855" name="Google Shape;7855;p92"/>
          <p:cNvSpPr/>
          <p:nvPr/>
        </p:nvSpPr>
        <p:spPr>
          <a:xfrm>
            <a:off x="8294821" y="5231910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7856" name="Google Shape;7856;p92"/>
          <p:cNvSpPr/>
          <p:nvPr/>
        </p:nvSpPr>
        <p:spPr>
          <a:xfrm>
            <a:off x="8797995" y="5231885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7857" name="Google Shape;7857;p92"/>
          <p:cNvSpPr/>
          <p:nvPr/>
        </p:nvSpPr>
        <p:spPr>
          <a:xfrm>
            <a:off x="9305729" y="5231910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7858" name="Google Shape;7858;p92"/>
          <p:cNvSpPr/>
          <p:nvPr/>
        </p:nvSpPr>
        <p:spPr>
          <a:xfrm>
            <a:off x="9813824" y="5231910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7859" name="Google Shape;7859;p92"/>
          <p:cNvSpPr/>
          <p:nvPr/>
        </p:nvSpPr>
        <p:spPr>
          <a:xfrm>
            <a:off x="10321885" y="5231885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7860" name="Google Shape;7860;p92"/>
          <p:cNvSpPr/>
          <p:nvPr/>
        </p:nvSpPr>
        <p:spPr>
          <a:xfrm>
            <a:off x="10829619" y="5231910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7861" name="Google Shape;7861;p92"/>
          <p:cNvSpPr/>
          <p:nvPr/>
        </p:nvSpPr>
        <p:spPr>
          <a:xfrm>
            <a:off x="11337714" y="5231910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7862" name="Google Shape;7862;p92"/>
          <p:cNvSpPr txBox="1"/>
          <p:nvPr/>
        </p:nvSpPr>
        <p:spPr>
          <a:xfrm>
            <a:off x="1920450" y="450600"/>
            <a:ext cx="3725100" cy="10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rPr>
              <a:t> 10 times /  </a:t>
            </a:r>
            <a:r>
              <a:rPr lang="en-US" sz="36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rPr>
              <a:t>100 ms</a:t>
            </a:r>
            <a:endParaRPr sz="3600">
              <a:solidFill>
                <a:schemeClr val="accent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grpSp>
        <p:nvGrpSpPr>
          <p:cNvPr id="7863" name="Google Shape;7863;p92"/>
          <p:cNvGrpSpPr/>
          <p:nvPr/>
        </p:nvGrpSpPr>
        <p:grpSpPr>
          <a:xfrm>
            <a:off x="-61447" y="380620"/>
            <a:ext cx="1879681" cy="1167158"/>
            <a:chOff x="-117649" y="245151"/>
            <a:chExt cx="8551779" cy="5310089"/>
          </a:xfrm>
        </p:grpSpPr>
        <p:sp>
          <p:nvSpPr>
            <p:cNvPr id="7864" name="Google Shape;7864;p92"/>
            <p:cNvSpPr/>
            <p:nvPr/>
          </p:nvSpPr>
          <p:spPr>
            <a:xfrm>
              <a:off x="6240377" y="988908"/>
              <a:ext cx="446700" cy="152100"/>
            </a:xfrm>
            <a:prstGeom prst="roundRect">
              <a:avLst>
                <a:gd name="adj" fmla="val 16667"/>
              </a:avLst>
            </a:prstGeom>
            <a:solidFill>
              <a:schemeClr val="dk2"/>
            </a:solidFill>
            <a:ln w="381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5" name="Google Shape;7865;p92"/>
            <p:cNvSpPr/>
            <p:nvPr/>
          </p:nvSpPr>
          <p:spPr>
            <a:xfrm rot="5257651">
              <a:off x="6302612" y="1063266"/>
              <a:ext cx="318873" cy="152230"/>
            </a:xfrm>
            <a:prstGeom prst="roundRect">
              <a:avLst>
                <a:gd name="adj" fmla="val 16667"/>
              </a:avLst>
            </a:prstGeom>
            <a:solidFill>
              <a:schemeClr val="dk2"/>
            </a:solidFill>
            <a:ln w="381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866" name="Google Shape;7866;p92"/>
            <p:cNvGrpSpPr/>
            <p:nvPr/>
          </p:nvGrpSpPr>
          <p:grpSpPr>
            <a:xfrm>
              <a:off x="-117649" y="245151"/>
              <a:ext cx="8551779" cy="5310089"/>
              <a:chOff x="-105374" y="208276"/>
              <a:chExt cx="8551779" cy="5310089"/>
            </a:xfrm>
          </p:grpSpPr>
          <p:sp>
            <p:nvSpPr>
              <p:cNvPr id="7867" name="Google Shape;7867;p92"/>
              <p:cNvSpPr/>
              <p:nvPr/>
            </p:nvSpPr>
            <p:spPr>
              <a:xfrm>
                <a:off x="3190454" y="1998240"/>
                <a:ext cx="5255950" cy="3178650"/>
              </a:xfrm>
              <a:custGeom>
                <a:avLst/>
                <a:gdLst/>
                <a:ahLst/>
                <a:cxnLst/>
                <a:rect l="l" t="t" r="r" b="b"/>
                <a:pathLst>
                  <a:path w="210238" h="127146" extrusionOk="0">
                    <a:moveTo>
                      <a:pt x="1676" y="5611"/>
                    </a:moveTo>
                    <a:cubicBezTo>
                      <a:pt x="-13154" y="22572"/>
                      <a:pt x="80416" y="108276"/>
                      <a:pt x="107373" y="123106"/>
                    </a:cubicBezTo>
                    <a:cubicBezTo>
                      <a:pt x="134330" y="137936"/>
                      <a:pt x="149488" y="108030"/>
                      <a:pt x="163417" y="94593"/>
                    </a:cubicBezTo>
                    <a:cubicBezTo>
                      <a:pt x="177346" y="81156"/>
                      <a:pt x="185457" y="54691"/>
                      <a:pt x="190947" y="42482"/>
                    </a:cubicBezTo>
                    <a:cubicBezTo>
                      <a:pt x="196437" y="30274"/>
                      <a:pt x="227900" y="27487"/>
                      <a:pt x="196355" y="21342"/>
                    </a:cubicBezTo>
                    <a:cubicBezTo>
                      <a:pt x="164810" y="15197"/>
                      <a:pt x="16506" y="-11350"/>
                      <a:pt x="1676" y="561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</p:sp>
          <p:sp>
            <p:nvSpPr>
              <p:cNvPr id="7868" name="Google Shape;7868;p92"/>
              <p:cNvSpPr/>
              <p:nvPr/>
            </p:nvSpPr>
            <p:spPr>
              <a:xfrm>
                <a:off x="3247615" y="208276"/>
                <a:ext cx="5121106" cy="2949759"/>
              </a:xfrm>
              <a:custGeom>
                <a:avLst/>
                <a:gdLst/>
                <a:ahLst/>
                <a:cxnLst/>
                <a:rect l="l" t="t" r="r" b="b"/>
                <a:pathLst>
                  <a:path w="166920" h="96146" extrusionOk="0">
                    <a:moveTo>
                      <a:pt x="0" y="61568"/>
                    </a:moveTo>
                    <a:cubicBezTo>
                      <a:pt x="5251" y="57342"/>
                      <a:pt x="20747" y="44664"/>
                      <a:pt x="31505" y="36211"/>
                    </a:cubicBezTo>
                    <a:cubicBezTo>
                      <a:pt x="42263" y="27759"/>
                      <a:pt x="55966" y="16872"/>
                      <a:pt x="64546" y="10853"/>
                    </a:cubicBezTo>
                    <a:cubicBezTo>
                      <a:pt x="73127" y="4834"/>
                      <a:pt x="74920" y="480"/>
                      <a:pt x="82988" y="96"/>
                    </a:cubicBezTo>
                    <a:cubicBezTo>
                      <a:pt x="91056" y="-288"/>
                      <a:pt x="105783" y="6243"/>
                      <a:pt x="112955" y="8548"/>
                    </a:cubicBezTo>
                    <a:cubicBezTo>
                      <a:pt x="120127" y="10853"/>
                      <a:pt x="126914" y="11110"/>
                      <a:pt x="126018" y="13927"/>
                    </a:cubicBezTo>
                    <a:cubicBezTo>
                      <a:pt x="125122" y="16745"/>
                      <a:pt x="114237" y="23788"/>
                      <a:pt x="107577" y="25453"/>
                    </a:cubicBezTo>
                    <a:cubicBezTo>
                      <a:pt x="100918" y="27118"/>
                      <a:pt x="91312" y="19946"/>
                      <a:pt x="86061" y="23916"/>
                    </a:cubicBezTo>
                    <a:cubicBezTo>
                      <a:pt x="80810" y="27886"/>
                      <a:pt x="67876" y="44664"/>
                      <a:pt x="76072" y="49274"/>
                    </a:cubicBezTo>
                    <a:cubicBezTo>
                      <a:pt x="84268" y="53885"/>
                      <a:pt x="123969" y="51323"/>
                      <a:pt x="135239" y="51579"/>
                    </a:cubicBezTo>
                    <a:cubicBezTo>
                      <a:pt x="146509" y="51835"/>
                      <a:pt x="139082" y="48505"/>
                      <a:pt x="143692" y="50810"/>
                    </a:cubicBezTo>
                    <a:cubicBezTo>
                      <a:pt x="148303" y="53115"/>
                      <a:pt x="159188" y="59391"/>
                      <a:pt x="162902" y="65410"/>
                    </a:cubicBezTo>
                    <a:cubicBezTo>
                      <a:pt x="166616" y="71429"/>
                      <a:pt x="167896" y="81802"/>
                      <a:pt x="165975" y="86925"/>
                    </a:cubicBezTo>
                    <a:cubicBezTo>
                      <a:pt x="164054" y="92048"/>
                      <a:pt x="153809" y="94609"/>
                      <a:pt x="151376" y="96146"/>
                    </a:cubicBezTo>
                  </a:path>
                </a:pathLst>
              </a:custGeom>
              <a:solidFill>
                <a:srgbClr val="FFFFFF"/>
              </a:solidFill>
              <a:ln w="3810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7869" name="Google Shape;7869;p92"/>
              <p:cNvSpPr/>
              <p:nvPr/>
            </p:nvSpPr>
            <p:spPr>
              <a:xfrm>
                <a:off x="5871377" y="4900500"/>
                <a:ext cx="1314024" cy="617865"/>
              </a:xfrm>
              <a:custGeom>
                <a:avLst/>
                <a:gdLst/>
                <a:ahLst/>
                <a:cxnLst/>
                <a:rect l="l" t="t" r="r" b="b"/>
                <a:pathLst>
                  <a:path w="42830" h="20139" extrusionOk="0">
                    <a:moveTo>
                      <a:pt x="40461" y="3842"/>
                    </a:moveTo>
                    <a:cubicBezTo>
                      <a:pt x="40717" y="5251"/>
                      <a:pt x="44431" y="9606"/>
                      <a:pt x="41998" y="12295"/>
                    </a:cubicBezTo>
                    <a:cubicBezTo>
                      <a:pt x="39565" y="14985"/>
                      <a:pt x="32650" y="20619"/>
                      <a:pt x="25862" y="19979"/>
                    </a:cubicBezTo>
                    <a:cubicBezTo>
                      <a:pt x="19075" y="19339"/>
                      <a:pt x="4987" y="11783"/>
                      <a:pt x="1273" y="8453"/>
                    </a:cubicBezTo>
                    <a:cubicBezTo>
                      <a:pt x="-2441" y="5123"/>
                      <a:pt x="3194" y="1409"/>
                      <a:pt x="3578" y="0"/>
                    </a:cubicBezTo>
                  </a:path>
                </a:pathLst>
              </a:custGeom>
              <a:solidFill>
                <a:srgbClr val="FFFFFF"/>
              </a:solidFill>
              <a:ln w="3810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7870" name="Google Shape;7870;p92"/>
              <p:cNvSpPr/>
              <p:nvPr/>
            </p:nvSpPr>
            <p:spPr>
              <a:xfrm>
                <a:off x="5179864" y="1248025"/>
                <a:ext cx="2568300" cy="3058500"/>
              </a:xfrm>
              <a:prstGeom prst="ellipse">
                <a:avLst/>
              </a:prstGeom>
              <a:solidFill>
                <a:schemeClr val="lt2"/>
              </a:solidFill>
              <a:ln w="381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71" name="Google Shape;7871;p92"/>
              <p:cNvSpPr/>
              <p:nvPr/>
            </p:nvSpPr>
            <p:spPr>
              <a:xfrm>
                <a:off x="3187951" y="1982425"/>
                <a:ext cx="2514842" cy="3075593"/>
              </a:xfrm>
              <a:custGeom>
                <a:avLst/>
                <a:gdLst/>
                <a:ahLst/>
                <a:cxnLst/>
                <a:rect l="l" t="t" r="r" b="b"/>
                <a:pathLst>
                  <a:path w="111227" h="126217" extrusionOk="0">
                    <a:moveTo>
                      <a:pt x="111227" y="126217"/>
                    </a:moveTo>
                    <a:cubicBezTo>
                      <a:pt x="97626" y="124824"/>
                      <a:pt x="45352" y="119745"/>
                      <a:pt x="29620" y="117860"/>
                    </a:cubicBezTo>
                    <a:cubicBezTo>
                      <a:pt x="13889" y="115976"/>
                      <a:pt x="21017" y="115320"/>
                      <a:pt x="16838" y="114910"/>
                    </a:cubicBezTo>
                    <a:cubicBezTo>
                      <a:pt x="12659" y="114500"/>
                      <a:pt x="6432" y="116877"/>
                      <a:pt x="4547" y="115402"/>
                    </a:cubicBezTo>
                    <a:cubicBezTo>
                      <a:pt x="2663" y="113927"/>
                      <a:pt x="6268" y="123841"/>
                      <a:pt x="5531" y="106061"/>
                    </a:cubicBezTo>
                    <a:cubicBezTo>
                      <a:pt x="4794" y="88281"/>
                      <a:pt x="615" y="25683"/>
                      <a:pt x="123" y="8722"/>
                    </a:cubicBezTo>
                    <a:cubicBezTo>
                      <a:pt x="-369" y="-8239"/>
                      <a:pt x="2171" y="5035"/>
                      <a:pt x="2581" y="4297"/>
                    </a:cubicBezTo>
                  </a:path>
                </a:pathLst>
              </a:custGeom>
              <a:solidFill>
                <a:srgbClr val="FFFFFF"/>
              </a:solidFill>
              <a:ln w="3810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7872" name="Google Shape;7872;p92"/>
              <p:cNvSpPr/>
              <p:nvPr/>
            </p:nvSpPr>
            <p:spPr>
              <a:xfrm>
                <a:off x="5455242" y="1512119"/>
                <a:ext cx="2023800" cy="2555100"/>
              </a:xfrm>
              <a:prstGeom prst="ellipse">
                <a:avLst/>
              </a:prstGeom>
              <a:solidFill>
                <a:schemeClr val="lt2"/>
              </a:solidFill>
              <a:ln w="381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7873" name="Google Shape;7873;p92"/>
              <p:cNvCxnSpPr/>
              <p:nvPr/>
            </p:nvCxnSpPr>
            <p:spPr>
              <a:xfrm>
                <a:off x="6480363" y="1884015"/>
                <a:ext cx="0" cy="76920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874" name="Google Shape;7874;p92"/>
              <p:cNvCxnSpPr/>
              <p:nvPr/>
            </p:nvCxnSpPr>
            <p:spPr>
              <a:xfrm rot="10800000">
                <a:off x="6455654" y="2658993"/>
                <a:ext cx="608100" cy="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7875" name="Google Shape;7875;p92"/>
              <p:cNvSpPr/>
              <p:nvPr/>
            </p:nvSpPr>
            <p:spPr>
              <a:xfrm>
                <a:off x="-105374" y="1869550"/>
                <a:ext cx="3420430" cy="3311917"/>
              </a:xfrm>
              <a:custGeom>
                <a:avLst/>
                <a:gdLst/>
                <a:ahLst/>
                <a:cxnLst/>
                <a:rect l="l" t="t" r="r" b="b"/>
                <a:pathLst>
                  <a:path w="135476" h="131178" extrusionOk="0">
                    <a:moveTo>
                      <a:pt x="131543" y="5489"/>
                    </a:moveTo>
                    <a:cubicBezTo>
                      <a:pt x="124087" y="5899"/>
                      <a:pt x="107536" y="8848"/>
                      <a:pt x="86806" y="7947"/>
                    </a:cubicBezTo>
                    <a:cubicBezTo>
                      <a:pt x="66076" y="7046"/>
                      <a:pt x="21012" y="410"/>
                      <a:pt x="7165" y="82"/>
                    </a:cubicBezTo>
                    <a:cubicBezTo>
                      <a:pt x="-6682" y="-246"/>
                      <a:pt x="3970" y="2786"/>
                      <a:pt x="3724" y="5981"/>
                    </a:cubicBezTo>
                    <a:cubicBezTo>
                      <a:pt x="3478" y="9177"/>
                      <a:pt x="5280" y="410"/>
                      <a:pt x="5690" y="19255"/>
                    </a:cubicBezTo>
                    <a:cubicBezTo>
                      <a:pt x="6100" y="38100"/>
                      <a:pt x="6346" y="100617"/>
                      <a:pt x="6182" y="119052"/>
                    </a:cubicBezTo>
                    <a:cubicBezTo>
                      <a:pt x="6018" y="137487"/>
                      <a:pt x="2905" y="128966"/>
                      <a:pt x="4707" y="129867"/>
                    </a:cubicBezTo>
                    <a:cubicBezTo>
                      <a:pt x="6510" y="130768"/>
                      <a:pt x="4953" y="126345"/>
                      <a:pt x="16997" y="124460"/>
                    </a:cubicBezTo>
                    <a:cubicBezTo>
                      <a:pt x="29042" y="122576"/>
                      <a:pt x="57228" y="119789"/>
                      <a:pt x="76974" y="118560"/>
                    </a:cubicBezTo>
                    <a:cubicBezTo>
                      <a:pt x="96721" y="117331"/>
                      <a:pt x="125726" y="117332"/>
                      <a:pt x="135476" y="117086"/>
                    </a:cubicBez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7876" name="Google Shape;7876;p92"/>
              <p:cNvSpPr/>
              <p:nvPr/>
            </p:nvSpPr>
            <p:spPr>
              <a:xfrm>
                <a:off x="5810246" y="4307466"/>
                <a:ext cx="1781833" cy="786789"/>
              </a:xfrm>
              <a:custGeom>
                <a:avLst/>
                <a:gdLst/>
                <a:ahLst/>
                <a:cxnLst/>
                <a:rect l="l" t="t" r="r" b="b"/>
                <a:pathLst>
                  <a:path w="58078" h="25645" extrusionOk="0">
                    <a:moveTo>
                      <a:pt x="57822" y="896"/>
                    </a:moveTo>
                    <a:cubicBezTo>
                      <a:pt x="57438" y="2817"/>
                      <a:pt x="59615" y="8324"/>
                      <a:pt x="55517" y="12422"/>
                    </a:cubicBezTo>
                    <a:cubicBezTo>
                      <a:pt x="51419" y="16520"/>
                      <a:pt x="41301" y="24845"/>
                      <a:pt x="33233" y="25485"/>
                    </a:cubicBezTo>
                    <a:cubicBezTo>
                      <a:pt x="25165" y="26126"/>
                      <a:pt x="12615" y="19979"/>
                      <a:pt x="7108" y="16265"/>
                    </a:cubicBezTo>
                    <a:cubicBezTo>
                      <a:pt x="1601" y="12551"/>
                      <a:pt x="-192" y="5892"/>
                      <a:pt x="192" y="3202"/>
                    </a:cubicBezTo>
                    <a:cubicBezTo>
                      <a:pt x="576" y="513"/>
                      <a:pt x="3778" y="256"/>
                      <a:pt x="9413" y="128"/>
                    </a:cubicBezTo>
                    <a:cubicBezTo>
                      <a:pt x="15048" y="0"/>
                      <a:pt x="28495" y="1537"/>
                      <a:pt x="34002" y="2433"/>
                    </a:cubicBezTo>
                    <a:cubicBezTo>
                      <a:pt x="39509" y="3330"/>
                      <a:pt x="41045" y="4995"/>
                      <a:pt x="42454" y="5507"/>
                    </a:cubicBezTo>
                  </a:path>
                </a:pathLst>
              </a:custGeom>
              <a:solidFill>
                <a:srgbClr val="FFFFFF"/>
              </a:solidFill>
              <a:ln w="3810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7877" name="Google Shape;7877;p92"/>
              <p:cNvSpPr/>
              <p:nvPr/>
            </p:nvSpPr>
            <p:spPr>
              <a:xfrm>
                <a:off x="7155381" y="3174432"/>
                <a:ext cx="1101136" cy="1270551"/>
              </a:xfrm>
              <a:custGeom>
                <a:avLst/>
                <a:gdLst/>
                <a:ahLst/>
                <a:cxnLst/>
                <a:rect l="l" t="t" r="r" b="b"/>
                <a:pathLst>
                  <a:path w="35891" h="41413" extrusionOk="0">
                    <a:moveTo>
                      <a:pt x="30864" y="192"/>
                    </a:moveTo>
                    <a:cubicBezTo>
                      <a:pt x="35346" y="960"/>
                      <a:pt x="37652" y="18762"/>
                      <a:pt x="33938" y="25549"/>
                    </a:cubicBezTo>
                    <a:cubicBezTo>
                      <a:pt x="30224" y="32337"/>
                      <a:pt x="14216" y="39252"/>
                      <a:pt x="8581" y="40917"/>
                    </a:cubicBezTo>
                    <a:cubicBezTo>
                      <a:pt x="2946" y="42582"/>
                      <a:pt x="384" y="38868"/>
                      <a:pt x="128" y="35538"/>
                    </a:cubicBezTo>
                    <a:cubicBezTo>
                      <a:pt x="-128" y="32208"/>
                      <a:pt x="1921" y="26830"/>
                      <a:pt x="7044" y="20939"/>
                    </a:cubicBezTo>
                    <a:cubicBezTo>
                      <a:pt x="12167" y="15048"/>
                      <a:pt x="26382" y="-576"/>
                      <a:pt x="30864" y="192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</p:grpSp>
      <p:grpSp>
        <p:nvGrpSpPr>
          <p:cNvPr id="7878" name="Google Shape;7878;p92"/>
          <p:cNvGrpSpPr/>
          <p:nvPr/>
        </p:nvGrpSpPr>
        <p:grpSpPr>
          <a:xfrm>
            <a:off x="1189800" y="4073821"/>
            <a:ext cx="467371" cy="467371"/>
            <a:chOff x="608800" y="2095000"/>
            <a:chExt cx="3364800" cy="3364800"/>
          </a:xfrm>
        </p:grpSpPr>
        <p:sp>
          <p:nvSpPr>
            <p:cNvPr id="7879" name="Google Shape;7879;p92"/>
            <p:cNvSpPr/>
            <p:nvPr/>
          </p:nvSpPr>
          <p:spPr>
            <a:xfrm>
              <a:off x="608800" y="2095000"/>
              <a:ext cx="3364800" cy="33648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0" name="Google Shape;7880;p92"/>
            <p:cNvSpPr/>
            <p:nvPr/>
          </p:nvSpPr>
          <p:spPr>
            <a:xfrm>
              <a:off x="812152" y="3455300"/>
              <a:ext cx="1117800" cy="11178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1" name="Google Shape;7881;p92"/>
            <p:cNvSpPr/>
            <p:nvPr/>
          </p:nvSpPr>
          <p:spPr>
            <a:xfrm>
              <a:off x="1065396" y="3840649"/>
              <a:ext cx="477600" cy="4779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2" name="Google Shape;7882;p92"/>
            <p:cNvSpPr/>
            <p:nvPr/>
          </p:nvSpPr>
          <p:spPr>
            <a:xfrm>
              <a:off x="1929800" y="2439558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3" name="Google Shape;7883;p92"/>
            <p:cNvSpPr/>
            <p:nvPr/>
          </p:nvSpPr>
          <p:spPr>
            <a:xfrm>
              <a:off x="3141850" y="3709383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4" name="Google Shape;7884;p92"/>
            <p:cNvSpPr/>
            <p:nvPr/>
          </p:nvSpPr>
          <p:spPr>
            <a:xfrm>
              <a:off x="2344050" y="4691283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5" name="Google Shape;7885;p92"/>
            <p:cNvSpPr/>
            <p:nvPr/>
          </p:nvSpPr>
          <p:spPr>
            <a:xfrm>
              <a:off x="2831545" y="3168653"/>
              <a:ext cx="279300" cy="2793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6" name="Google Shape;7886;p92"/>
            <p:cNvSpPr/>
            <p:nvPr/>
          </p:nvSpPr>
          <p:spPr>
            <a:xfrm>
              <a:off x="2417295" y="3813478"/>
              <a:ext cx="279300" cy="2793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7" name="Google Shape;7887;p92"/>
            <p:cNvSpPr/>
            <p:nvPr/>
          </p:nvSpPr>
          <p:spPr>
            <a:xfrm>
              <a:off x="2898335" y="2604252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8" name="Google Shape;7888;p92"/>
            <p:cNvSpPr/>
            <p:nvPr/>
          </p:nvSpPr>
          <p:spPr>
            <a:xfrm>
              <a:off x="1569185" y="4855977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9" name="Google Shape;7889;p92"/>
            <p:cNvSpPr/>
            <p:nvPr/>
          </p:nvSpPr>
          <p:spPr>
            <a:xfrm>
              <a:off x="1569185" y="2892177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90" name="Google Shape;7890;p92"/>
          <p:cNvGrpSpPr/>
          <p:nvPr/>
        </p:nvGrpSpPr>
        <p:grpSpPr>
          <a:xfrm>
            <a:off x="1191265" y="3463837"/>
            <a:ext cx="464436" cy="464436"/>
            <a:chOff x="3764048" y="2224021"/>
            <a:chExt cx="1508400" cy="1508400"/>
          </a:xfrm>
        </p:grpSpPr>
        <p:sp>
          <p:nvSpPr>
            <p:cNvPr id="7891" name="Google Shape;7891;p92"/>
            <p:cNvSpPr/>
            <p:nvPr/>
          </p:nvSpPr>
          <p:spPr>
            <a:xfrm>
              <a:off x="3764048" y="2224021"/>
              <a:ext cx="1508400" cy="15084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2" name="Google Shape;7892;p92"/>
            <p:cNvSpPr/>
            <p:nvPr/>
          </p:nvSpPr>
          <p:spPr>
            <a:xfrm>
              <a:off x="3855211" y="2833844"/>
              <a:ext cx="501000" cy="501000"/>
            </a:xfrm>
            <a:prstGeom prst="ellipse">
              <a:avLst/>
            </a:prstGeom>
            <a:solidFill>
              <a:srgbClr val="E69138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3" name="Google Shape;7893;p92"/>
            <p:cNvSpPr/>
            <p:nvPr/>
          </p:nvSpPr>
          <p:spPr>
            <a:xfrm>
              <a:off x="3968741" y="3006596"/>
              <a:ext cx="214200" cy="214200"/>
            </a:xfrm>
            <a:prstGeom prst="ellipse">
              <a:avLst/>
            </a:prstGeom>
            <a:solidFill>
              <a:srgbClr val="B45F0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4" name="Google Shape;7894;p92"/>
            <p:cNvSpPr/>
            <p:nvPr/>
          </p:nvSpPr>
          <p:spPr>
            <a:xfrm>
              <a:off x="4356253" y="2378487"/>
              <a:ext cx="218400" cy="218400"/>
            </a:xfrm>
            <a:prstGeom prst="ellipse">
              <a:avLst/>
            </a:prstGeom>
            <a:solidFill>
              <a:srgbClr val="93C47D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5" name="Google Shape;7895;p92"/>
            <p:cNvSpPr/>
            <p:nvPr/>
          </p:nvSpPr>
          <p:spPr>
            <a:xfrm>
              <a:off x="4899615" y="2947749"/>
              <a:ext cx="218400" cy="218400"/>
            </a:xfrm>
            <a:prstGeom prst="ellipse">
              <a:avLst/>
            </a:prstGeom>
            <a:solidFill>
              <a:srgbClr val="D5A6BD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6" name="Google Shape;7896;p92"/>
            <p:cNvSpPr/>
            <p:nvPr/>
          </p:nvSpPr>
          <p:spPr>
            <a:xfrm>
              <a:off x="4541961" y="3387935"/>
              <a:ext cx="218400" cy="218400"/>
            </a:xfrm>
            <a:prstGeom prst="ellipse">
              <a:avLst/>
            </a:prstGeom>
            <a:solidFill>
              <a:srgbClr val="6FA8DC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7" name="Google Shape;7897;p92"/>
            <p:cNvSpPr/>
            <p:nvPr/>
          </p:nvSpPr>
          <p:spPr>
            <a:xfrm>
              <a:off x="4760505" y="2705340"/>
              <a:ext cx="125100" cy="1251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8" name="Google Shape;7898;p92"/>
            <p:cNvSpPr/>
            <p:nvPr/>
          </p:nvSpPr>
          <p:spPr>
            <a:xfrm>
              <a:off x="4574797" y="2994415"/>
              <a:ext cx="125100" cy="1251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9" name="Google Shape;7899;p92"/>
            <p:cNvSpPr/>
            <p:nvPr/>
          </p:nvSpPr>
          <p:spPr>
            <a:xfrm>
              <a:off x="4790447" y="2452319"/>
              <a:ext cx="70800" cy="708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0" name="Google Shape;7900;p92"/>
            <p:cNvSpPr/>
            <p:nvPr/>
          </p:nvSpPr>
          <p:spPr>
            <a:xfrm>
              <a:off x="4194589" y="3461767"/>
              <a:ext cx="70800" cy="708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1" name="Google Shape;7901;p92"/>
            <p:cNvSpPr/>
            <p:nvPr/>
          </p:nvSpPr>
          <p:spPr>
            <a:xfrm>
              <a:off x="4194589" y="2581396"/>
              <a:ext cx="70800" cy="708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02" name="Google Shape;7902;p92"/>
          <p:cNvGrpSpPr/>
          <p:nvPr/>
        </p:nvGrpSpPr>
        <p:grpSpPr>
          <a:xfrm>
            <a:off x="1189800" y="5313871"/>
            <a:ext cx="467371" cy="467371"/>
            <a:chOff x="608800" y="2095000"/>
            <a:chExt cx="3364800" cy="3364800"/>
          </a:xfrm>
        </p:grpSpPr>
        <p:sp>
          <p:nvSpPr>
            <p:cNvPr id="7903" name="Google Shape;7903;p92"/>
            <p:cNvSpPr/>
            <p:nvPr/>
          </p:nvSpPr>
          <p:spPr>
            <a:xfrm>
              <a:off x="608800" y="2095000"/>
              <a:ext cx="3364800" cy="33648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4" name="Google Shape;7904;p92"/>
            <p:cNvSpPr/>
            <p:nvPr/>
          </p:nvSpPr>
          <p:spPr>
            <a:xfrm>
              <a:off x="812152" y="3455300"/>
              <a:ext cx="1117800" cy="11178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5" name="Google Shape;7905;p92"/>
            <p:cNvSpPr/>
            <p:nvPr/>
          </p:nvSpPr>
          <p:spPr>
            <a:xfrm>
              <a:off x="1065396" y="3840649"/>
              <a:ext cx="477600" cy="4779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6" name="Google Shape;7906;p92"/>
            <p:cNvSpPr/>
            <p:nvPr/>
          </p:nvSpPr>
          <p:spPr>
            <a:xfrm>
              <a:off x="1929800" y="2439558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7" name="Google Shape;7907;p92"/>
            <p:cNvSpPr/>
            <p:nvPr/>
          </p:nvSpPr>
          <p:spPr>
            <a:xfrm>
              <a:off x="3141850" y="3709383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8" name="Google Shape;7908;p92"/>
            <p:cNvSpPr/>
            <p:nvPr/>
          </p:nvSpPr>
          <p:spPr>
            <a:xfrm>
              <a:off x="2344050" y="4691283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9" name="Google Shape;7909;p92"/>
            <p:cNvSpPr/>
            <p:nvPr/>
          </p:nvSpPr>
          <p:spPr>
            <a:xfrm>
              <a:off x="2831545" y="3168653"/>
              <a:ext cx="279300" cy="2793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0" name="Google Shape;7910;p92"/>
            <p:cNvSpPr/>
            <p:nvPr/>
          </p:nvSpPr>
          <p:spPr>
            <a:xfrm>
              <a:off x="2417295" y="3813478"/>
              <a:ext cx="279300" cy="2793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1" name="Google Shape;7911;p92"/>
            <p:cNvSpPr/>
            <p:nvPr/>
          </p:nvSpPr>
          <p:spPr>
            <a:xfrm>
              <a:off x="2898335" y="2604252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2" name="Google Shape;7912;p92"/>
            <p:cNvSpPr/>
            <p:nvPr/>
          </p:nvSpPr>
          <p:spPr>
            <a:xfrm>
              <a:off x="1569185" y="4855977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3" name="Google Shape;7913;p92"/>
            <p:cNvSpPr/>
            <p:nvPr/>
          </p:nvSpPr>
          <p:spPr>
            <a:xfrm>
              <a:off x="1569185" y="2892177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14" name="Google Shape;7914;p92"/>
          <p:cNvGrpSpPr/>
          <p:nvPr/>
        </p:nvGrpSpPr>
        <p:grpSpPr>
          <a:xfrm>
            <a:off x="1191265" y="4703887"/>
            <a:ext cx="464436" cy="464436"/>
            <a:chOff x="3764048" y="2224021"/>
            <a:chExt cx="1508400" cy="1508400"/>
          </a:xfrm>
        </p:grpSpPr>
        <p:sp>
          <p:nvSpPr>
            <p:cNvPr id="7915" name="Google Shape;7915;p92"/>
            <p:cNvSpPr/>
            <p:nvPr/>
          </p:nvSpPr>
          <p:spPr>
            <a:xfrm>
              <a:off x="3764048" y="2224021"/>
              <a:ext cx="1508400" cy="15084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6" name="Google Shape;7916;p92"/>
            <p:cNvSpPr/>
            <p:nvPr/>
          </p:nvSpPr>
          <p:spPr>
            <a:xfrm>
              <a:off x="3855211" y="2833844"/>
              <a:ext cx="501000" cy="501000"/>
            </a:xfrm>
            <a:prstGeom prst="ellipse">
              <a:avLst/>
            </a:prstGeom>
            <a:solidFill>
              <a:srgbClr val="E69138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7" name="Google Shape;7917;p92"/>
            <p:cNvSpPr/>
            <p:nvPr/>
          </p:nvSpPr>
          <p:spPr>
            <a:xfrm>
              <a:off x="3968741" y="3006596"/>
              <a:ext cx="214200" cy="214200"/>
            </a:xfrm>
            <a:prstGeom prst="ellipse">
              <a:avLst/>
            </a:prstGeom>
            <a:solidFill>
              <a:srgbClr val="B45F0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8" name="Google Shape;7918;p92"/>
            <p:cNvSpPr/>
            <p:nvPr/>
          </p:nvSpPr>
          <p:spPr>
            <a:xfrm>
              <a:off x="4356253" y="2378487"/>
              <a:ext cx="218400" cy="218400"/>
            </a:xfrm>
            <a:prstGeom prst="ellipse">
              <a:avLst/>
            </a:prstGeom>
            <a:solidFill>
              <a:srgbClr val="93C47D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9" name="Google Shape;7919;p92"/>
            <p:cNvSpPr/>
            <p:nvPr/>
          </p:nvSpPr>
          <p:spPr>
            <a:xfrm>
              <a:off x="4899615" y="2947749"/>
              <a:ext cx="218400" cy="218400"/>
            </a:xfrm>
            <a:prstGeom prst="ellipse">
              <a:avLst/>
            </a:prstGeom>
            <a:solidFill>
              <a:srgbClr val="D5A6BD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0" name="Google Shape;7920;p92"/>
            <p:cNvSpPr/>
            <p:nvPr/>
          </p:nvSpPr>
          <p:spPr>
            <a:xfrm>
              <a:off x="4541961" y="3387935"/>
              <a:ext cx="218400" cy="218400"/>
            </a:xfrm>
            <a:prstGeom prst="ellipse">
              <a:avLst/>
            </a:prstGeom>
            <a:solidFill>
              <a:srgbClr val="6FA8DC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1" name="Google Shape;7921;p92"/>
            <p:cNvSpPr/>
            <p:nvPr/>
          </p:nvSpPr>
          <p:spPr>
            <a:xfrm>
              <a:off x="4760505" y="2705340"/>
              <a:ext cx="125100" cy="1251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2" name="Google Shape;7922;p92"/>
            <p:cNvSpPr/>
            <p:nvPr/>
          </p:nvSpPr>
          <p:spPr>
            <a:xfrm>
              <a:off x="4574797" y="2994415"/>
              <a:ext cx="125100" cy="1251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3" name="Google Shape;7923;p92"/>
            <p:cNvSpPr/>
            <p:nvPr/>
          </p:nvSpPr>
          <p:spPr>
            <a:xfrm>
              <a:off x="4790447" y="2452319"/>
              <a:ext cx="70800" cy="708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4" name="Google Shape;7924;p92"/>
            <p:cNvSpPr/>
            <p:nvPr/>
          </p:nvSpPr>
          <p:spPr>
            <a:xfrm>
              <a:off x="4194589" y="3461767"/>
              <a:ext cx="70800" cy="708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5" name="Google Shape;7925;p92"/>
            <p:cNvSpPr/>
            <p:nvPr/>
          </p:nvSpPr>
          <p:spPr>
            <a:xfrm>
              <a:off x="4194589" y="2581396"/>
              <a:ext cx="70800" cy="708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26" name="Google Shape;7926;p92"/>
          <p:cNvGrpSpPr/>
          <p:nvPr/>
        </p:nvGrpSpPr>
        <p:grpSpPr>
          <a:xfrm>
            <a:off x="2734028" y="4075287"/>
            <a:ext cx="464436" cy="464436"/>
            <a:chOff x="3764048" y="2224021"/>
            <a:chExt cx="1508400" cy="1508400"/>
          </a:xfrm>
        </p:grpSpPr>
        <p:sp>
          <p:nvSpPr>
            <p:cNvPr id="7927" name="Google Shape;7927;p92"/>
            <p:cNvSpPr/>
            <p:nvPr/>
          </p:nvSpPr>
          <p:spPr>
            <a:xfrm>
              <a:off x="3764048" y="2224021"/>
              <a:ext cx="1508400" cy="15084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8" name="Google Shape;7928;p92"/>
            <p:cNvSpPr/>
            <p:nvPr/>
          </p:nvSpPr>
          <p:spPr>
            <a:xfrm>
              <a:off x="3855211" y="2833844"/>
              <a:ext cx="501000" cy="501000"/>
            </a:xfrm>
            <a:prstGeom prst="ellipse">
              <a:avLst/>
            </a:prstGeom>
            <a:solidFill>
              <a:srgbClr val="E69138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9" name="Google Shape;7929;p92"/>
            <p:cNvSpPr/>
            <p:nvPr/>
          </p:nvSpPr>
          <p:spPr>
            <a:xfrm>
              <a:off x="3968741" y="3006596"/>
              <a:ext cx="214200" cy="214200"/>
            </a:xfrm>
            <a:prstGeom prst="ellipse">
              <a:avLst/>
            </a:prstGeom>
            <a:solidFill>
              <a:srgbClr val="B45F0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0" name="Google Shape;7930;p92"/>
            <p:cNvSpPr/>
            <p:nvPr/>
          </p:nvSpPr>
          <p:spPr>
            <a:xfrm>
              <a:off x="4356253" y="2378487"/>
              <a:ext cx="218400" cy="218400"/>
            </a:xfrm>
            <a:prstGeom prst="ellipse">
              <a:avLst/>
            </a:prstGeom>
            <a:solidFill>
              <a:srgbClr val="93C47D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1" name="Google Shape;7931;p92"/>
            <p:cNvSpPr/>
            <p:nvPr/>
          </p:nvSpPr>
          <p:spPr>
            <a:xfrm>
              <a:off x="4899615" y="2947749"/>
              <a:ext cx="218400" cy="218400"/>
            </a:xfrm>
            <a:prstGeom prst="ellipse">
              <a:avLst/>
            </a:prstGeom>
            <a:solidFill>
              <a:srgbClr val="D5A6BD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2" name="Google Shape;7932;p92"/>
            <p:cNvSpPr/>
            <p:nvPr/>
          </p:nvSpPr>
          <p:spPr>
            <a:xfrm>
              <a:off x="4541961" y="3387935"/>
              <a:ext cx="218400" cy="218400"/>
            </a:xfrm>
            <a:prstGeom prst="ellipse">
              <a:avLst/>
            </a:prstGeom>
            <a:solidFill>
              <a:srgbClr val="6FA8DC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3" name="Google Shape;7933;p92"/>
            <p:cNvSpPr/>
            <p:nvPr/>
          </p:nvSpPr>
          <p:spPr>
            <a:xfrm>
              <a:off x="4760505" y="2705340"/>
              <a:ext cx="125100" cy="1251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4" name="Google Shape;7934;p92"/>
            <p:cNvSpPr/>
            <p:nvPr/>
          </p:nvSpPr>
          <p:spPr>
            <a:xfrm>
              <a:off x="4574797" y="2994415"/>
              <a:ext cx="125100" cy="1251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5" name="Google Shape;7935;p92"/>
            <p:cNvSpPr/>
            <p:nvPr/>
          </p:nvSpPr>
          <p:spPr>
            <a:xfrm>
              <a:off x="4790447" y="2452319"/>
              <a:ext cx="70800" cy="708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6" name="Google Shape;7936;p92"/>
            <p:cNvSpPr/>
            <p:nvPr/>
          </p:nvSpPr>
          <p:spPr>
            <a:xfrm>
              <a:off x="4194589" y="3461767"/>
              <a:ext cx="70800" cy="708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7" name="Google Shape;7937;p92"/>
            <p:cNvSpPr/>
            <p:nvPr/>
          </p:nvSpPr>
          <p:spPr>
            <a:xfrm>
              <a:off x="4194589" y="2581396"/>
              <a:ext cx="70800" cy="708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38" name="Google Shape;7938;p92"/>
          <p:cNvGrpSpPr/>
          <p:nvPr/>
        </p:nvGrpSpPr>
        <p:grpSpPr>
          <a:xfrm>
            <a:off x="2732563" y="5308821"/>
            <a:ext cx="467371" cy="467371"/>
            <a:chOff x="608800" y="2095000"/>
            <a:chExt cx="3364800" cy="3364800"/>
          </a:xfrm>
        </p:grpSpPr>
        <p:sp>
          <p:nvSpPr>
            <p:cNvPr id="7939" name="Google Shape;7939;p92"/>
            <p:cNvSpPr/>
            <p:nvPr/>
          </p:nvSpPr>
          <p:spPr>
            <a:xfrm>
              <a:off x="608800" y="2095000"/>
              <a:ext cx="3364800" cy="33648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0" name="Google Shape;7940;p92"/>
            <p:cNvSpPr/>
            <p:nvPr/>
          </p:nvSpPr>
          <p:spPr>
            <a:xfrm>
              <a:off x="812152" y="3455300"/>
              <a:ext cx="1117800" cy="11178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1" name="Google Shape;7941;p92"/>
            <p:cNvSpPr/>
            <p:nvPr/>
          </p:nvSpPr>
          <p:spPr>
            <a:xfrm>
              <a:off x="1065396" y="3840649"/>
              <a:ext cx="477600" cy="4779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2" name="Google Shape;7942;p92"/>
            <p:cNvSpPr/>
            <p:nvPr/>
          </p:nvSpPr>
          <p:spPr>
            <a:xfrm>
              <a:off x="1929800" y="2439558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3" name="Google Shape;7943;p92"/>
            <p:cNvSpPr/>
            <p:nvPr/>
          </p:nvSpPr>
          <p:spPr>
            <a:xfrm>
              <a:off x="3141850" y="3709383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4" name="Google Shape;7944;p92"/>
            <p:cNvSpPr/>
            <p:nvPr/>
          </p:nvSpPr>
          <p:spPr>
            <a:xfrm>
              <a:off x="2344050" y="4691283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5" name="Google Shape;7945;p92"/>
            <p:cNvSpPr/>
            <p:nvPr/>
          </p:nvSpPr>
          <p:spPr>
            <a:xfrm>
              <a:off x="2831545" y="3168653"/>
              <a:ext cx="279300" cy="2793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6" name="Google Shape;7946;p92"/>
            <p:cNvSpPr/>
            <p:nvPr/>
          </p:nvSpPr>
          <p:spPr>
            <a:xfrm>
              <a:off x="2417295" y="3813478"/>
              <a:ext cx="279300" cy="2793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7" name="Google Shape;7947;p92"/>
            <p:cNvSpPr/>
            <p:nvPr/>
          </p:nvSpPr>
          <p:spPr>
            <a:xfrm>
              <a:off x="2898335" y="2604252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8" name="Google Shape;7948;p92"/>
            <p:cNvSpPr/>
            <p:nvPr/>
          </p:nvSpPr>
          <p:spPr>
            <a:xfrm>
              <a:off x="1569185" y="4855977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9" name="Google Shape;7949;p92"/>
            <p:cNvSpPr/>
            <p:nvPr/>
          </p:nvSpPr>
          <p:spPr>
            <a:xfrm>
              <a:off x="1569185" y="2892177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50" name="Google Shape;7950;p92"/>
          <p:cNvGrpSpPr/>
          <p:nvPr/>
        </p:nvGrpSpPr>
        <p:grpSpPr>
          <a:xfrm>
            <a:off x="4255828" y="4073300"/>
            <a:ext cx="464436" cy="464436"/>
            <a:chOff x="3764048" y="2224021"/>
            <a:chExt cx="1508400" cy="1508400"/>
          </a:xfrm>
        </p:grpSpPr>
        <p:sp>
          <p:nvSpPr>
            <p:cNvPr id="7951" name="Google Shape;7951;p92"/>
            <p:cNvSpPr/>
            <p:nvPr/>
          </p:nvSpPr>
          <p:spPr>
            <a:xfrm>
              <a:off x="3764048" y="2224021"/>
              <a:ext cx="1508400" cy="15084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2" name="Google Shape;7952;p92"/>
            <p:cNvSpPr/>
            <p:nvPr/>
          </p:nvSpPr>
          <p:spPr>
            <a:xfrm>
              <a:off x="3855211" y="2833844"/>
              <a:ext cx="501000" cy="501000"/>
            </a:xfrm>
            <a:prstGeom prst="ellipse">
              <a:avLst/>
            </a:prstGeom>
            <a:solidFill>
              <a:srgbClr val="E69138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3" name="Google Shape;7953;p92"/>
            <p:cNvSpPr/>
            <p:nvPr/>
          </p:nvSpPr>
          <p:spPr>
            <a:xfrm>
              <a:off x="3968741" y="3006596"/>
              <a:ext cx="214200" cy="214200"/>
            </a:xfrm>
            <a:prstGeom prst="ellipse">
              <a:avLst/>
            </a:prstGeom>
            <a:solidFill>
              <a:srgbClr val="B45F0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4" name="Google Shape;7954;p92"/>
            <p:cNvSpPr/>
            <p:nvPr/>
          </p:nvSpPr>
          <p:spPr>
            <a:xfrm>
              <a:off x="4356253" y="2378487"/>
              <a:ext cx="218400" cy="218400"/>
            </a:xfrm>
            <a:prstGeom prst="ellipse">
              <a:avLst/>
            </a:prstGeom>
            <a:solidFill>
              <a:srgbClr val="93C47D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5" name="Google Shape;7955;p92"/>
            <p:cNvSpPr/>
            <p:nvPr/>
          </p:nvSpPr>
          <p:spPr>
            <a:xfrm>
              <a:off x="4899615" y="2947749"/>
              <a:ext cx="218400" cy="218400"/>
            </a:xfrm>
            <a:prstGeom prst="ellipse">
              <a:avLst/>
            </a:prstGeom>
            <a:solidFill>
              <a:srgbClr val="D5A6BD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6" name="Google Shape;7956;p92"/>
            <p:cNvSpPr/>
            <p:nvPr/>
          </p:nvSpPr>
          <p:spPr>
            <a:xfrm>
              <a:off x="4541961" y="3387935"/>
              <a:ext cx="218400" cy="218400"/>
            </a:xfrm>
            <a:prstGeom prst="ellipse">
              <a:avLst/>
            </a:prstGeom>
            <a:solidFill>
              <a:srgbClr val="6FA8DC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7" name="Google Shape;7957;p92"/>
            <p:cNvSpPr/>
            <p:nvPr/>
          </p:nvSpPr>
          <p:spPr>
            <a:xfrm>
              <a:off x="4760505" y="2705340"/>
              <a:ext cx="125100" cy="1251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8" name="Google Shape;7958;p92"/>
            <p:cNvSpPr/>
            <p:nvPr/>
          </p:nvSpPr>
          <p:spPr>
            <a:xfrm>
              <a:off x="4574797" y="2994415"/>
              <a:ext cx="125100" cy="1251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9" name="Google Shape;7959;p92"/>
            <p:cNvSpPr/>
            <p:nvPr/>
          </p:nvSpPr>
          <p:spPr>
            <a:xfrm>
              <a:off x="4790447" y="2452319"/>
              <a:ext cx="70800" cy="708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0" name="Google Shape;7960;p92"/>
            <p:cNvSpPr/>
            <p:nvPr/>
          </p:nvSpPr>
          <p:spPr>
            <a:xfrm>
              <a:off x="4194589" y="3461767"/>
              <a:ext cx="70800" cy="708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1" name="Google Shape;7961;p92"/>
            <p:cNvSpPr/>
            <p:nvPr/>
          </p:nvSpPr>
          <p:spPr>
            <a:xfrm>
              <a:off x="4194589" y="2581396"/>
              <a:ext cx="70800" cy="708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62" name="Google Shape;7962;p92"/>
          <p:cNvGrpSpPr/>
          <p:nvPr/>
        </p:nvGrpSpPr>
        <p:grpSpPr>
          <a:xfrm>
            <a:off x="4254363" y="5306833"/>
            <a:ext cx="467371" cy="467371"/>
            <a:chOff x="608800" y="2095000"/>
            <a:chExt cx="3364800" cy="3364800"/>
          </a:xfrm>
        </p:grpSpPr>
        <p:sp>
          <p:nvSpPr>
            <p:cNvPr id="7963" name="Google Shape;7963;p92"/>
            <p:cNvSpPr/>
            <p:nvPr/>
          </p:nvSpPr>
          <p:spPr>
            <a:xfrm>
              <a:off x="608800" y="2095000"/>
              <a:ext cx="3364800" cy="33648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4" name="Google Shape;7964;p92"/>
            <p:cNvSpPr/>
            <p:nvPr/>
          </p:nvSpPr>
          <p:spPr>
            <a:xfrm>
              <a:off x="812152" y="3455300"/>
              <a:ext cx="1117800" cy="11178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5" name="Google Shape;7965;p92"/>
            <p:cNvSpPr/>
            <p:nvPr/>
          </p:nvSpPr>
          <p:spPr>
            <a:xfrm>
              <a:off x="1065396" y="3840649"/>
              <a:ext cx="477600" cy="4779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6" name="Google Shape;7966;p92"/>
            <p:cNvSpPr/>
            <p:nvPr/>
          </p:nvSpPr>
          <p:spPr>
            <a:xfrm>
              <a:off x="1929800" y="2439558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7" name="Google Shape;7967;p92"/>
            <p:cNvSpPr/>
            <p:nvPr/>
          </p:nvSpPr>
          <p:spPr>
            <a:xfrm>
              <a:off x="3141850" y="3709383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8" name="Google Shape;7968;p92"/>
            <p:cNvSpPr/>
            <p:nvPr/>
          </p:nvSpPr>
          <p:spPr>
            <a:xfrm>
              <a:off x="2344050" y="4691283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9" name="Google Shape;7969;p92"/>
            <p:cNvSpPr/>
            <p:nvPr/>
          </p:nvSpPr>
          <p:spPr>
            <a:xfrm>
              <a:off x="2831545" y="3168653"/>
              <a:ext cx="279300" cy="2793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0" name="Google Shape;7970;p92"/>
            <p:cNvSpPr/>
            <p:nvPr/>
          </p:nvSpPr>
          <p:spPr>
            <a:xfrm>
              <a:off x="2417295" y="3813478"/>
              <a:ext cx="279300" cy="2793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1" name="Google Shape;7971;p92"/>
            <p:cNvSpPr/>
            <p:nvPr/>
          </p:nvSpPr>
          <p:spPr>
            <a:xfrm>
              <a:off x="2898335" y="2604252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2" name="Google Shape;7972;p92"/>
            <p:cNvSpPr/>
            <p:nvPr/>
          </p:nvSpPr>
          <p:spPr>
            <a:xfrm>
              <a:off x="1569185" y="4855977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3" name="Google Shape;7973;p92"/>
            <p:cNvSpPr/>
            <p:nvPr/>
          </p:nvSpPr>
          <p:spPr>
            <a:xfrm>
              <a:off x="1569185" y="2892177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74" name="Google Shape;7974;p92"/>
          <p:cNvGrpSpPr/>
          <p:nvPr/>
        </p:nvGrpSpPr>
        <p:grpSpPr>
          <a:xfrm>
            <a:off x="4762988" y="3453633"/>
            <a:ext cx="467371" cy="467371"/>
            <a:chOff x="608800" y="2095000"/>
            <a:chExt cx="3364800" cy="3364800"/>
          </a:xfrm>
        </p:grpSpPr>
        <p:sp>
          <p:nvSpPr>
            <p:cNvPr id="7975" name="Google Shape;7975;p92"/>
            <p:cNvSpPr/>
            <p:nvPr/>
          </p:nvSpPr>
          <p:spPr>
            <a:xfrm>
              <a:off x="608800" y="2095000"/>
              <a:ext cx="3364800" cy="33648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6" name="Google Shape;7976;p92"/>
            <p:cNvSpPr/>
            <p:nvPr/>
          </p:nvSpPr>
          <p:spPr>
            <a:xfrm>
              <a:off x="812152" y="3455300"/>
              <a:ext cx="1117800" cy="11178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7" name="Google Shape;7977;p92"/>
            <p:cNvSpPr/>
            <p:nvPr/>
          </p:nvSpPr>
          <p:spPr>
            <a:xfrm>
              <a:off x="1065396" y="3840649"/>
              <a:ext cx="477600" cy="4779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8" name="Google Shape;7978;p92"/>
            <p:cNvSpPr/>
            <p:nvPr/>
          </p:nvSpPr>
          <p:spPr>
            <a:xfrm>
              <a:off x="1929800" y="2439558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9" name="Google Shape;7979;p92"/>
            <p:cNvSpPr/>
            <p:nvPr/>
          </p:nvSpPr>
          <p:spPr>
            <a:xfrm>
              <a:off x="3141850" y="3709383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0" name="Google Shape;7980;p92"/>
            <p:cNvSpPr/>
            <p:nvPr/>
          </p:nvSpPr>
          <p:spPr>
            <a:xfrm>
              <a:off x="2344050" y="4691283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1" name="Google Shape;7981;p92"/>
            <p:cNvSpPr/>
            <p:nvPr/>
          </p:nvSpPr>
          <p:spPr>
            <a:xfrm>
              <a:off x="2831545" y="3168653"/>
              <a:ext cx="279300" cy="2793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2" name="Google Shape;7982;p92"/>
            <p:cNvSpPr/>
            <p:nvPr/>
          </p:nvSpPr>
          <p:spPr>
            <a:xfrm>
              <a:off x="2417295" y="3813478"/>
              <a:ext cx="279300" cy="2793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3" name="Google Shape;7983;p92"/>
            <p:cNvSpPr/>
            <p:nvPr/>
          </p:nvSpPr>
          <p:spPr>
            <a:xfrm>
              <a:off x="2898335" y="2604252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4" name="Google Shape;7984;p92"/>
            <p:cNvSpPr/>
            <p:nvPr/>
          </p:nvSpPr>
          <p:spPr>
            <a:xfrm>
              <a:off x="1569185" y="4855977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5" name="Google Shape;7985;p92"/>
            <p:cNvSpPr/>
            <p:nvPr/>
          </p:nvSpPr>
          <p:spPr>
            <a:xfrm>
              <a:off x="1569185" y="2892177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86" name="Google Shape;7986;p92"/>
          <p:cNvGrpSpPr/>
          <p:nvPr/>
        </p:nvGrpSpPr>
        <p:grpSpPr>
          <a:xfrm>
            <a:off x="4762988" y="4693683"/>
            <a:ext cx="467371" cy="467371"/>
            <a:chOff x="608800" y="2095000"/>
            <a:chExt cx="3364800" cy="3364800"/>
          </a:xfrm>
        </p:grpSpPr>
        <p:sp>
          <p:nvSpPr>
            <p:cNvPr id="7987" name="Google Shape;7987;p92"/>
            <p:cNvSpPr/>
            <p:nvPr/>
          </p:nvSpPr>
          <p:spPr>
            <a:xfrm>
              <a:off x="608800" y="2095000"/>
              <a:ext cx="3364800" cy="33648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8" name="Google Shape;7988;p92"/>
            <p:cNvSpPr/>
            <p:nvPr/>
          </p:nvSpPr>
          <p:spPr>
            <a:xfrm>
              <a:off x="812152" y="3455300"/>
              <a:ext cx="1117800" cy="11178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9" name="Google Shape;7989;p92"/>
            <p:cNvSpPr/>
            <p:nvPr/>
          </p:nvSpPr>
          <p:spPr>
            <a:xfrm>
              <a:off x="1065396" y="3840649"/>
              <a:ext cx="477600" cy="4779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0" name="Google Shape;7990;p92"/>
            <p:cNvSpPr/>
            <p:nvPr/>
          </p:nvSpPr>
          <p:spPr>
            <a:xfrm>
              <a:off x="1929800" y="2439558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1" name="Google Shape;7991;p92"/>
            <p:cNvSpPr/>
            <p:nvPr/>
          </p:nvSpPr>
          <p:spPr>
            <a:xfrm>
              <a:off x="3141850" y="3709383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2" name="Google Shape;7992;p92"/>
            <p:cNvSpPr/>
            <p:nvPr/>
          </p:nvSpPr>
          <p:spPr>
            <a:xfrm>
              <a:off x="2344050" y="4691283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3" name="Google Shape;7993;p92"/>
            <p:cNvSpPr/>
            <p:nvPr/>
          </p:nvSpPr>
          <p:spPr>
            <a:xfrm>
              <a:off x="2831545" y="3168653"/>
              <a:ext cx="279300" cy="2793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4" name="Google Shape;7994;p92"/>
            <p:cNvSpPr/>
            <p:nvPr/>
          </p:nvSpPr>
          <p:spPr>
            <a:xfrm>
              <a:off x="2417295" y="3813478"/>
              <a:ext cx="279300" cy="2793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5" name="Google Shape;7995;p92"/>
            <p:cNvSpPr/>
            <p:nvPr/>
          </p:nvSpPr>
          <p:spPr>
            <a:xfrm>
              <a:off x="2898335" y="2604252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6" name="Google Shape;7996;p92"/>
            <p:cNvSpPr/>
            <p:nvPr/>
          </p:nvSpPr>
          <p:spPr>
            <a:xfrm>
              <a:off x="1569185" y="4855977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7" name="Google Shape;7997;p92"/>
            <p:cNvSpPr/>
            <p:nvPr/>
          </p:nvSpPr>
          <p:spPr>
            <a:xfrm>
              <a:off x="1569185" y="2892177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98" name="Google Shape;7998;p92"/>
          <p:cNvGrpSpPr/>
          <p:nvPr/>
        </p:nvGrpSpPr>
        <p:grpSpPr>
          <a:xfrm>
            <a:off x="5777828" y="4073300"/>
            <a:ext cx="464436" cy="464436"/>
            <a:chOff x="3764048" y="2224021"/>
            <a:chExt cx="1508400" cy="1508400"/>
          </a:xfrm>
        </p:grpSpPr>
        <p:sp>
          <p:nvSpPr>
            <p:cNvPr id="7999" name="Google Shape;7999;p92"/>
            <p:cNvSpPr/>
            <p:nvPr/>
          </p:nvSpPr>
          <p:spPr>
            <a:xfrm>
              <a:off x="3764048" y="2224021"/>
              <a:ext cx="1508400" cy="15084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0" name="Google Shape;8000;p92"/>
            <p:cNvSpPr/>
            <p:nvPr/>
          </p:nvSpPr>
          <p:spPr>
            <a:xfrm>
              <a:off x="3855211" y="2833844"/>
              <a:ext cx="501000" cy="501000"/>
            </a:xfrm>
            <a:prstGeom prst="ellipse">
              <a:avLst/>
            </a:prstGeom>
            <a:solidFill>
              <a:srgbClr val="E69138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1" name="Google Shape;8001;p92"/>
            <p:cNvSpPr/>
            <p:nvPr/>
          </p:nvSpPr>
          <p:spPr>
            <a:xfrm>
              <a:off x="3968741" y="3006596"/>
              <a:ext cx="214200" cy="214200"/>
            </a:xfrm>
            <a:prstGeom prst="ellipse">
              <a:avLst/>
            </a:prstGeom>
            <a:solidFill>
              <a:srgbClr val="B45F0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2" name="Google Shape;8002;p92"/>
            <p:cNvSpPr/>
            <p:nvPr/>
          </p:nvSpPr>
          <p:spPr>
            <a:xfrm>
              <a:off x="4356253" y="2378487"/>
              <a:ext cx="218400" cy="218400"/>
            </a:xfrm>
            <a:prstGeom prst="ellipse">
              <a:avLst/>
            </a:prstGeom>
            <a:solidFill>
              <a:srgbClr val="93C47D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3" name="Google Shape;8003;p92"/>
            <p:cNvSpPr/>
            <p:nvPr/>
          </p:nvSpPr>
          <p:spPr>
            <a:xfrm>
              <a:off x="4899615" y="2947749"/>
              <a:ext cx="218400" cy="218400"/>
            </a:xfrm>
            <a:prstGeom prst="ellipse">
              <a:avLst/>
            </a:prstGeom>
            <a:solidFill>
              <a:srgbClr val="D5A6BD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4" name="Google Shape;8004;p92"/>
            <p:cNvSpPr/>
            <p:nvPr/>
          </p:nvSpPr>
          <p:spPr>
            <a:xfrm>
              <a:off x="4541961" y="3387935"/>
              <a:ext cx="218400" cy="218400"/>
            </a:xfrm>
            <a:prstGeom prst="ellipse">
              <a:avLst/>
            </a:prstGeom>
            <a:solidFill>
              <a:srgbClr val="6FA8DC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5" name="Google Shape;8005;p92"/>
            <p:cNvSpPr/>
            <p:nvPr/>
          </p:nvSpPr>
          <p:spPr>
            <a:xfrm>
              <a:off x="4760505" y="2705340"/>
              <a:ext cx="125100" cy="1251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6" name="Google Shape;8006;p92"/>
            <p:cNvSpPr/>
            <p:nvPr/>
          </p:nvSpPr>
          <p:spPr>
            <a:xfrm>
              <a:off x="4574797" y="2994415"/>
              <a:ext cx="125100" cy="1251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7" name="Google Shape;8007;p92"/>
            <p:cNvSpPr/>
            <p:nvPr/>
          </p:nvSpPr>
          <p:spPr>
            <a:xfrm>
              <a:off x="4790447" y="2452319"/>
              <a:ext cx="70800" cy="708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8" name="Google Shape;8008;p92"/>
            <p:cNvSpPr/>
            <p:nvPr/>
          </p:nvSpPr>
          <p:spPr>
            <a:xfrm>
              <a:off x="4194589" y="3461767"/>
              <a:ext cx="70800" cy="708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9" name="Google Shape;8009;p92"/>
            <p:cNvSpPr/>
            <p:nvPr/>
          </p:nvSpPr>
          <p:spPr>
            <a:xfrm>
              <a:off x="4194589" y="2581396"/>
              <a:ext cx="70800" cy="708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10" name="Google Shape;8010;p92"/>
          <p:cNvGrpSpPr/>
          <p:nvPr/>
        </p:nvGrpSpPr>
        <p:grpSpPr>
          <a:xfrm>
            <a:off x="5776363" y="5306833"/>
            <a:ext cx="467371" cy="467371"/>
            <a:chOff x="608800" y="2095000"/>
            <a:chExt cx="3364800" cy="3364800"/>
          </a:xfrm>
        </p:grpSpPr>
        <p:sp>
          <p:nvSpPr>
            <p:cNvPr id="8011" name="Google Shape;8011;p92"/>
            <p:cNvSpPr/>
            <p:nvPr/>
          </p:nvSpPr>
          <p:spPr>
            <a:xfrm>
              <a:off x="608800" y="2095000"/>
              <a:ext cx="3364800" cy="33648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2" name="Google Shape;8012;p92"/>
            <p:cNvSpPr/>
            <p:nvPr/>
          </p:nvSpPr>
          <p:spPr>
            <a:xfrm>
              <a:off x="812152" y="3455300"/>
              <a:ext cx="1117800" cy="11178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3" name="Google Shape;8013;p92"/>
            <p:cNvSpPr/>
            <p:nvPr/>
          </p:nvSpPr>
          <p:spPr>
            <a:xfrm>
              <a:off x="1065396" y="3840649"/>
              <a:ext cx="477600" cy="4779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4" name="Google Shape;8014;p92"/>
            <p:cNvSpPr/>
            <p:nvPr/>
          </p:nvSpPr>
          <p:spPr>
            <a:xfrm>
              <a:off x="1929800" y="2439558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5" name="Google Shape;8015;p92"/>
            <p:cNvSpPr/>
            <p:nvPr/>
          </p:nvSpPr>
          <p:spPr>
            <a:xfrm>
              <a:off x="3141850" y="3709383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6" name="Google Shape;8016;p92"/>
            <p:cNvSpPr/>
            <p:nvPr/>
          </p:nvSpPr>
          <p:spPr>
            <a:xfrm>
              <a:off x="2344050" y="4691283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7" name="Google Shape;8017;p92"/>
            <p:cNvSpPr/>
            <p:nvPr/>
          </p:nvSpPr>
          <p:spPr>
            <a:xfrm>
              <a:off x="2831545" y="3168653"/>
              <a:ext cx="279300" cy="2793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8" name="Google Shape;8018;p92"/>
            <p:cNvSpPr/>
            <p:nvPr/>
          </p:nvSpPr>
          <p:spPr>
            <a:xfrm>
              <a:off x="2417295" y="3813478"/>
              <a:ext cx="279300" cy="2793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9" name="Google Shape;8019;p92"/>
            <p:cNvSpPr/>
            <p:nvPr/>
          </p:nvSpPr>
          <p:spPr>
            <a:xfrm>
              <a:off x="2898335" y="2604252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0" name="Google Shape;8020;p92"/>
            <p:cNvSpPr/>
            <p:nvPr/>
          </p:nvSpPr>
          <p:spPr>
            <a:xfrm>
              <a:off x="1569185" y="4855977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1" name="Google Shape;8021;p92"/>
            <p:cNvSpPr/>
            <p:nvPr/>
          </p:nvSpPr>
          <p:spPr>
            <a:xfrm>
              <a:off x="1569185" y="2892177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7" name="Google Shape;8027;p93"/>
          <p:cNvSpPr/>
          <p:nvPr/>
        </p:nvSpPr>
        <p:spPr>
          <a:xfrm>
            <a:off x="1190456" y="2765674"/>
            <a:ext cx="506700" cy="6171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8028" name="Google Shape;8028;p93"/>
          <p:cNvSpPr/>
          <p:nvPr/>
        </p:nvSpPr>
        <p:spPr>
          <a:xfrm>
            <a:off x="1698190" y="2765699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8029" name="Google Shape;8029;p93"/>
          <p:cNvSpPr/>
          <p:nvPr/>
        </p:nvSpPr>
        <p:spPr>
          <a:xfrm>
            <a:off x="1191325" y="2355699"/>
            <a:ext cx="506700" cy="410100"/>
          </a:xfrm>
          <a:prstGeom prst="rect">
            <a:avLst/>
          </a:prstGeom>
          <a:solidFill>
            <a:srgbClr val="2F2F2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0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30" name="Google Shape;8030;p93"/>
          <p:cNvSpPr/>
          <p:nvPr/>
        </p:nvSpPr>
        <p:spPr>
          <a:xfrm>
            <a:off x="1698301" y="2355699"/>
            <a:ext cx="506700" cy="410100"/>
          </a:xfrm>
          <a:prstGeom prst="rect">
            <a:avLst/>
          </a:prstGeom>
          <a:solidFill>
            <a:srgbClr val="2F2F2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10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31" name="Google Shape;8031;p93"/>
          <p:cNvSpPr/>
          <p:nvPr/>
        </p:nvSpPr>
        <p:spPr>
          <a:xfrm>
            <a:off x="2205277" y="2355699"/>
            <a:ext cx="506700" cy="410100"/>
          </a:xfrm>
          <a:prstGeom prst="rect">
            <a:avLst/>
          </a:prstGeom>
          <a:solidFill>
            <a:srgbClr val="2F2F2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20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32" name="Google Shape;8032;p93"/>
          <p:cNvSpPr/>
          <p:nvPr/>
        </p:nvSpPr>
        <p:spPr>
          <a:xfrm>
            <a:off x="2713252" y="2355699"/>
            <a:ext cx="506700" cy="410100"/>
          </a:xfrm>
          <a:prstGeom prst="rect">
            <a:avLst/>
          </a:prstGeom>
          <a:solidFill>
            <a:srgbClr val="3D3D3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30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33" name="Google Shape;8033;p93"/>
          <p:cNvSpPr/>
          <p:nvPr/>
        </p:nvSpPr>
        <p:spPr>
          <a:xfrm>
            <a:off x="3220229" y="2355699"/>
            <a:ext cx="506700" cy="410100"/>
          </a:xfrm>
          <a:prstGeom prst="rect">
            <a:avLst/>
          </a:prstGeom>
          <a:solidFill>
            <a:srgbClr val="3D3D3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40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34" name="Google Shape;8034;p93"/>
          <p:cNvSpPr/>
          <p:nvPr/>
        </p:nvSpPr>
        <p:spPr>
          <a:xfrm>
            <a:off x="3727205" y="2355699"/>
            <a:ext cx="506700" cy="410100"/>
          </a:xfrm>
          <a:prstGeom prst="rect">
            <a:avLst/>
          </a:prstGeom>
          <a:solidFill>
            <a:srgbClr val="3D3D3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50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35" name="Google Shape;8035;p93"/>
          <p:cNvSpPr/>
          <p:nvPr/>
        </p:nvSpPr>
        <p:spPr>
          <a:xfrm>
            <a:off x="2206285" y="2765699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8036" name="Google Shape;8036;p93"/>
          <p:cNvSpPr/>
          <p:nvPr/>
        </p:nvSpPr>
        <p:spPr>
          <a:xfrm>
            <a:off x="1692187" y="1945600"/>
            <a:ext cx="5073300" cy="410100"/>
          </a:xfrm>
          <a:prstGeom prst="rect">
            <a:avLst/>
          </a:prstGeom>
          <a:solidFill>
            <a:srgbClr val="464646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週期 1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37" name="Google Shape;8037;p93"/>
          <p:cNvSpPr/>
          <p:nvPr/>
        </p:nvSpPr>
        <p:spPr>
          <a:xfrm>
            <a:off x="4235461" y="2355699"/>
            <a:ext cx="506700" cy="410100"/>
          </a:xfrm>
          <a:prstGeom prst="rect">
            <a:avLst/>
          </a:prstGeom>
          <a:solidFill>
            <a:srgbClr val="464646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60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38" name="Google Shape;8038;p93"/>
          <p:cNvSpPr/>
          <p:nvPr/>
        </p:nvSpPr>
        <p:spPr>
          <a:xfrm>
            <a:off x="4742437" y="2356199"/>
            <a:ext cx="506700" cy="410100"/>
          </a:xfrm>
          <a:prstGeom prst="rect">
            <a:avLst/>
          </a:prstGeom>
          <a:solidFill>
            <a:srgbClr val="464646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70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39" name="Google Shape;8039;p93"/>
          <p:cNvSpPr/>
          <p:nvPr/>
        </p:nvSpPr>
        <p:spPr>
          <a:xfrm>
            <a:off x="5249414" y="2355699"/>
            <a:ext cx="506700" cy="410100"/>
          </a:xfrm>
          <a:prstGeom prst="rect">
            <a:avLst/>
          </a:prstGeom>
          <a:solidFill>
            <a:srgbClr val="464646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80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40" name="Google Shape;8040;p93"/>
          <p:cNvSpPr/>
          <p:nvPr/>
        </p:nvSpPr>
        <p:spPr>
          <a:xfrm>
            <a:off x="5756789" y="2356199"/>
            <a:ext cx="506700" cy="410100"/>
          </a:xfrm>
          <a:prstGeom prst="rect">
            <a:avLst/>
          </a:prstGeom>
          <a:solidFill>
            <a:srgbClr val="505050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90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41" name="Google Shape;8041;p93"/>
          <p:cNvSpPr/>
          <p:nvPr/>
        </p:nvSpPr>
        <p:spPr>
          <a:xfrm>
            <a:off x="6263765" y="2355699"/>
            <a:ext cx="506700" cy="410100"/>
          </a:xfrm>
          <a:prstGeom prst="rect">
            <a:avLst/>
          </a:prstGeom>
          <a:solidFill>
            <a:srgbClr val="505050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100</a:t>
            </a:r>
            <a:endParaRPr sz="12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42" name="Google Shape;8042;p93"/>
          <p:cNvSpPr/>
          <p:nvPr/>
        </p:nvSpPr>
        <p:spPr>
          <a:xfrm>
            <a:off x="6770742" y="2355699"/>
            <a:ext cx="506700" cy="410100"/>
          </a:xfrm>
          <a:prstGeom prst="rect">
            <a:avLst/>
          </a:prstGeom>
          <a:solidFill>
            <a:srgbClr val="505050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110</a:t>
            </a:r>
            <a:endParaRPr sz="12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43" name="Google Shape;8043;p93"/>
          <p:cNvSpPr/>
          <p:nvPr/>
        </p:nvSpPr>
        <p:spPr>
          <a:xfrm>
            <a:off x="346575" y="3382034"/>
            <a:ext cx="846300" cy="617100"/>
          </a:xfrm>
          <a:prstGeom prst="rect">
            <a:avLst/>
          </a:prstGeom>
          <a:solidFill>
            <a:srgbClr val="2F2F2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Cell 1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70 ms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44" name="Google Shape;8044;p93"/>
          <p:cNvSpPr/>
          <p:nvPr/>
        </p:nvSpPr>
        <p:spPr>
          <a:xfrm>
            <a:off x="346575" y="3998729"/>
            <a:ext cx="846300" cy="617100"/>
          </a:xfrm>
          <a:prstGeom prst="rect">
            <a:avLst/>
          </a:prstGeom>
          <a:solidFill>
            <a:srgbClr val="3D3D3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Cell 2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30 ms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45" name="Google Shape;8045;p93"/>
          <p:cNvSpPr/>
          <p:nvPr/>
        </p:nvSpPr>
        <p:spPr>
          <a:xfrm>
            <a:off x="346575" y="4615200"/>
            <a:ext cx="846300" cy="617100"/>
          </a:xfrm>
          <a:prstGeom prst="rect">
            <a:avLst/>
          </a:prstGeom>
          <a:solidFill>
            <a:srgbClr val="41414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Cell 3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70 ms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46" name="Google Shape;8046;p93"/>
          <p:cNvSpPr/>
          <p:nvPr/>
        </p:nvSpPr>
        <p:spPr>
          <a:xfrm>
            <a:off x="346575" y="5231873"/>
            <a:ext cx="846300" cy="617100"/>
          </a:xfrm>
          <a:prstGeom prst="rect">
            <a:avLst/>
          </a:prstGeom>
          <a:solidFill>
            <a:srgbClr val="41414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Cell 4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30 ms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47" name="Google Shape;8047;p93"/>
          <p:cNvSpPr/>
          <p:nvPr/>
        </p:nvSpPr>
        <p:spPr>
          <a:xfrm>
            <a:off x="346580" y="2355574"/>
            <a:ext cx="846300" cy="1027200"/>
          </a:xfrm>
          <a:prstGeom prst="rect">
            <a:avLst/>
          </a:prstGeom>
          <a:solidFill>
            <a:srgbClr val="2F2F2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Map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100 ms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48" name="Google Shape;8048;p93"/>
          <p:cNvSpPr/>
          <p:nvPr/>
        </p:nvSpPr>
        <p:spPr>
          <a:xfrm>
            <a:off x="7278995" y="2355699"/>
            <a:ext cx="506700" cy="410100"/>
          </a:xfrm>
          <a:prstGeom prst="rect">
            <a:avLst/>
          </a:prstGeom>
          <a:solidFill>
            <a:srgbClr val="2F2F2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120</a:t>
            </a:r>
            <a:endParaRPr sz="12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49" name="Google Shape;8049;p93"/>
          <p:cNvSpPr/>
          <p:nvPr/>
        </p:nvSpPr>
        <p:spPr>
          <a:xfrm>
            <a:off x="7785972" y="2355699"/>
            <a:ext cx="506700" cy="410100"/>
          </a:xfrm>
          <a:prstGeom prst="rect">
            <a:avLst/>
          </a:prstGeom>
          <a:solidFill>
            <a:srgbClr val="2F2F2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130</a:t>
            </a:r>
            <a:endParaRPr sz="12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50" name="Google Shape;8050;p93"/>
          <p:cNvSpPr/>
          <p:nvPr/>
        </p:nvSpPr>
        <p:spPr>
          <a:xfrm>
            <a:off x="8292948" y="2355699"/>
            <a:ext cx="506700" cy="410100"/>
          </a:xfrm>
          <a:prstGeom prst="rect">
            <a:avLst/>
          </a:prstGeom>
          <a:solidFill>
            <a:srgbClr val="2F2F2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140</a:t>
            </a:r>
            <a:endParaRPr sz="12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51" name="Google Shape;8051;p93"/>
          <p:cNvSpPr/>
          <p:nvPr/>
        </p:nvSpPr>
        <p:spPr>
          <a:xfrm>
            <a:off x="6781252" y="1945600"/>
            <a:ext cx="5062200" cy="410100"/>
          </a:xfrm>
          <a:prstGeom prst="rect">
            <a:avLst/>
          </a:prstGeom>
          <a:solidFill>
            <a:srgbClr val="3D3D3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週期 2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52" name="Google Shape;8052;p93"/>
          <p:cNvSpPr/>
          <p:nvPr/>
        </p:nvSpPr>
        <p:spPr>
          <a:xfrm>
            <a:off x="8801202" y="2355699"/>
            <a:ext cx="506700" cy="410100"/>
          </a:xfrm>
          <a:prstGeom prst="rect">
            <a:avLst/>
          </a:prstGeom>
          <a:solidFill>
            <a:srgbClr val="3D3D3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150</a:t>
            </a:r>
            <a:endParaRPr sz="12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53" name="Google Shape;8053;p93"/>
          <p:cNvSpPr/>
          <p:nvPr/>
        </p:nvSpPr>
        <p:spPr>
          <a:xfrm>
            <a:off x="9308178" y="2355699"/>
            <a:ext cx="506700" cy="410100"/>
          </a:xfrm>
          <a:prstGeom prst="rect">
            <a:avLst/>
          </a:prstGeom>
          <a:solidFill>
            <a:srgbClr val="3D3D3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160</a:t>
            </a:r>
            <a:endParaRPr sz="12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54" name="Google Shape;8054;p93"/>
          <p:cNvSpPr/>
          <p:nvPr/>
        </p:nvSpPr>
        <p:spPr>
          <a:xfrm>
            <a:off x="9815154" y="2355699"/>
            <a:ext cx="506700" cy="410100"/>
          </a:xfrm>
          <a:prstGeom prst="rect">
            <a:avLst/>
          </a:prstGeom>
          <a:solidFill>
            <a:srgbClr val="3D3D3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170</a:t>
            </a:r>
            <a:endParaRPr sz="12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55" name="Google Shape;8055;p93"/>
          <p:cNvSpPr/>
          <p:nvPr/>
        </p:nvSpPr>
        <p:spPr>
          <a:xfrm>
            <a:off x="10322104" y="2355699"/>
            <a:ext cx="506700" cy="410100"/>
          </a:xfrm>
          <a:prstGeom prst="rect">
            <a:avLst/>
          </a:prstGeom>
          <a:solidFill>
            <a:srgbClr val="3D3D3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180</a:t>
            </a:r>
            <a:endParaRPr sz="12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56" name="Google Shape;8056;p93"/>
          <p:cNvSpPr/>
          <p:nvPr/>
        </p:nvSpPr>
        <p:spPr>
          <a:xfrm>
            <a:off x="10829081" y="2355699"/>
            <a:ext cx="506700" cy="410100"/>
          </a:xfrm>
          <a:prstGeom prst="rect">
            <a:avLst/>
          </a:prstGeom>
          <a:solidFill>
            <a:srgbClr val="3D3D3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190</a:t>
            </a:r>
            <a:endParaRPr sz="12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57" name="Google Shape;8057;p93"/>
          <p:cNvSpPr/>
          <p:nvPr/>
        </p:nvSpPr>
        <p:spPr>
          <a:xfrm>
            <a:off x="11336057" y="2355699"/>
            <a:ext cx="506700" cy="410100"/>
          </a:xfrm>
          <a:prstGeom prst="rect">
            <a:avLst/>
          </a:prstGeom>
          <a:solidFill>
            <a:srgbClr val="3D3D3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200</a:t>
            </a:r>
            <a:endParaRPr sz="12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58" name="Google Shape;8058;p93"/>
          <p:cNvSpPr/>
          <p:nvPr/>
        </p:nvSpPr>
        <p:spPr>
          <a:xfrm>
            <a:off x="2713045" y="2765674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8059" name="Google Shape;8059;p93"/>
          <p:cNvSpPr/>
          <p:nvPr/>
        </p:nvSpPr>
        <p:spPr>
          <a:xfrm>
            <a:off x="3220778" y="2765699"/>
            <a:ext cx="506700" cy="6171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8060" name="Google Shape;8060;p93"/>
          <p:cNvSpPr/>
          <p:nvPr/>
        </p:nvSpPr>
        <p:spPr>
          <a:xfrm>
            <a:off x="3728873" y="2765699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8061" name="Google Shape;8061;p93"/>
          <p:cNvSpPr/>
          <p:nvPr/>
        </p:nvSpPr>
        <p:spPr>
          <a:xfrm>
            <a:off x="4232048" y="2765674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8062" name="Google Shape;8062;p93"/>
          <p:cNvSpPr/>
          <p:nvPr/>
        </p:nvSpPr>
        <p:spPr>
          <a:xfrm>
            <a:off x="4739782" y="2765699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8063" name="Google Shape;8063;p93"/>
          <p:cNvSpPr/>
          <p:nvPr/>
        </p:nvSpPr>
        <p:spPr>
          <a:xfrm>
            <a:off x="5247876" y="2765699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8064" name="Google Shape;8064;p93"/>
          <p:cNvSpPr/>
          <p:nvPr/>
        </p:nvSpPr>
        <p:spPr>
          <a:xfrm>
            <a:off x="5757042" y="2765674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8065" name="Google Shape;8065;p93"/>
          <p:cNvSpPr/>
          <p:nvPr/>
        </p:nvSpPr>
        <p:spPr>
          <a:xfrm>
            <a:off x="6264776" y="2765699"/>
            <a:ext cx="506700" cy="617100"/>
          </a:xfrm>
          <a:prstGeom prst="rect">
            <a:avLst/>
          </a:prstGeom>
          <a:solidFill>
            <a:srgbClr val="4424B5">
              <a:alpha val="49800"/>
            </a:srgb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8066" name="Google Shape;8066;p93"/>
          <p:cNvSpPr/>
          <p:nvPr/>
        </p:nvSpPr>
        <p:spPr>
          <a:xfrm>
            <a:off x="6772871" y="2765699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8067" name="Google Shape;8067;p93"/>
          <p:cNvSpPr/>
          <p:nvPr/>
        </p:nvSpPr>
        <p:spPr>
          <a:xfrm>
            <a:off x="7279631" y="2765674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8068" name="Google Shape;8068;p93"/>
          <p:cNvSpPr/>
          <p:nvPr/>
        </p:nvSpPr>
        <p:spPr>
          <a:xfrm>
            <a:off x="7787364" y="2765699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8069" name="Google Shape;8069;p93"/>
          <p:cNvSpPr/>
          <p:nvPr/>
        </p:nvSpPr>
        <p:spPr>
          <a:xfrm>
            <a:off x="8295459" y="2765699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8070" name="Google Shape;8070;p93"/>
          <p:cNvSpPr/>
          <p:nvPr/>
        </p:nvSpPr>
        <p:spPr>
          <a:xfrm>
            <a:off x="8798634" y="2765674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8071" name="Google Shape;8071;p93"/>
          <p:cNvSpPr/>
          <p:nvPr/>
        </p:nvSpPr>
        <p:spPr>
          <a:xfrm>
            <a:off x="9306368" y="2765699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8072" name="Google Shape;8072;p93"/>
          <p:cNvSpPr/>
          <p:nvPr/>
        </p:nvSpPr>
        <p:spPr>
          <a:xfrm>
            <a:off x="9814462" y="2765699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8073" name="Google Shape;8073;p93"/>
          <p:cNvSpPr/>
          <p:nvPr/>
        </p:nvSpPr>
        <p:spPr>
          <a:xfrm>
            <a:off x="10322523" y="2765674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8074" name="Google Shape;8074;p93"/>
          <p:cNvSpPr/>
          <p:nvPr/>
        </p:nvSpPr>
        <p:spPr>
          <a:xfrm>
            <a:off x="10830257" y="2765699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8075" name="Google Shape;8075;p93"/>
          <p:cNvSpPr/>
          <p:nvPr/>
        </p:nvSpPr>
        <p:spPr>
          <a:xfrm>
            <a:off x="11338352" y="2765699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8076" name="Google Shape;8076;p93"/>
          <p:cNvSpPr/>
          <p:nvPr/>
        </p:nvSpPr>
        <p:spPr>
          <a:xfrm>
            <a:off x="1189818" y="3382186"/>
            <a:ext cx="506700" cy="6171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8077" name="Google Shape;8077;p93"/>
          <p:cNvSpPr/>
          <p:nvPr/>
        </p:nvSpPr>
        <p:spPr>
          <a:xfrm>
            <a:off x="1697552" y="3382211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8078" name="Google Shape;8078;p93"/>
          <p:cNvSpPr/>
          <p:nvPr/>
        </p:nvSpPr>
        <p:spPr>
          <a:xfrm>
            <a:off x="2205647" y="3382211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8079" name="Google Shape;8079;p93"/>
          <p:cNvSpPr/>
          <p:nvPr/>
        </p:nvSpPr>
        <p:spPr>
          <a:xfrm>
            <a:off x="2712406" y="3382186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8080" name="Google Shape;8080;p93"/>
          <p:cNvSpPr/>
          <p:nvPr/>
        </p:nvSpPr>
        <p:spPr>
          <a:xfrm>
            <a:off x="3220140" y="3382211"/>
            <a:ext cx="506700" cy="6171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8081" name="Google Shape;8081;p93"/>
          <p:cNvSpPr/>
          <p:nvPr/>
        </p:nvSpPr>
        <p:spPr>
          <a:xfrm>
            <a:off x="3728235" y="3382211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8082" name="Google Shape;8082;p93"/>
          <p:cNvSpPr/>
          <p:nvPr/>
        </p:nvSpPr>
        <p:spPr>
          <a:xfrm>
            <a:off x="4231409" y="3382186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8083" name="Google Shape;8083;p93"/>
          <p:cNvSpPr/>
          <p:nvPr/>
        </p:nvSpPr>
        <p:spPr>
          <a:xfrm>
            <a:off x="4739143" y="3382211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8084" name="Google Shape;8084;p93"/>
          <p:cNvSpPr/>
          <p:nvPr/>
        </p:nvSpPr>
        <p:spPr>
          <a:xfrm>
            <a:off x="5247238" y="3382211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8085" name="Google Shape;8085;p93"/>
          <p:cNvSpPr/>
          <p:nvPr/>
        </p:nvSpPr>
        <p:spPr>
          <a:xfrm>
            <a:off x="5756404" y="3382186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8086" name="Google Shape;8086;p93"/>
          <p:cNvSpPr/>
          <p:nvPr/>
        </p:nvSpPr>
        <p:spPr>
          <a:xfrm>
            <a:off x="6264138" y="3382211"/>
            <a:ext cx="506700" cy="617100"/>
          </a:xfrm>
          <a:prstGeom prst="rect">
            <a:avLst/>
          </a:prstGeom>
          <a:solidFill>
            <a:srgbClr val="4424B5">
              <a:alpha val="49800"/>
            </a:srgb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8087" name="Google Shape;8087;p93"/>
          <p:cNvSpPr/>
          <p:nvPr/>
        </p:nvSpPr>
        <p:spPr>
          <a:xfrm>
            <a:off x="6772233" y="338221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8088" name="Google Shape;8088;p93"/>
          <p:cNvSpPr/>
          <p:nvPr/>
        </p:nvSpPr>
        <p:spPr>
          <a:xfrm>
            <a:off x="7278992" y="33821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8089" name="Google Shape;8089;p93"/>
          <p:cNvSpPr/>
          <p:nvPr/>
        </p:nvSpPr>
        <p:spPr>
          <a:xfrm>
            <a:off x="7786726" y="338221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8090" name="Google Shape;8090;p93"/>
          <p:cNvSpPr/>
          <p:nvPr/>
        </p:nvSpPr>
        <p:spPr>
          <a:xfrm>
            <a:off x="8294821" y="338221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8091" name="Google Shape;8091;p93"/>
          <p:cNvSpPr/>
          <p:nvPr/>
        </p:nvSpPr>
        <p:spPr>
          <a:xfrm>
            <a:off x="8797995" y="33821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8092" name="Google Shape;8092;p93"/>
          <p:cNvSpPr/>
          <p:nvPr/>
        </p:nvSpPr>
        <p:spPr>
          <a:xfrm>
            <a:off x="9305729" y="338221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8093" name="Google Shape;8093;p93"/>
          <p:cNvSpPr/>
          <p:nvPr/>
        </p:nvSpPr>
        <p:spPr>
          <a:xfrm>
            <a:off x="9813824" y="338221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8094" name="Google Shape;8094;p93"/>
          <p:cNvSpPr/>
          <p:nvPr/>
        </p:nvSpPr>
        <p:spPr>
          <a:xfrm>
            <a:off x="10321885" y="33821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8095" name="Google Shape;8095;p93"/>
          <p:cNvSpPr/>
          <p:nvPr/>
        </p:nvSpPr>
        <p:spPr>
          <a:xfrm>
            <a:off x="10829619" y="338221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8096" name="Google Shape;8096;p93"/>
          <p:cNvSpPr/>
          <p:nvPr/>
        </p:nvSpPr>
        <p:spPr>
          <a:xfrm>
            <a:off x="11337714" y="338221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8097" name="Google Shape;8097;p93"/>
          <p:cNvSpPr/>
          <p:nvPr/>
        </p:nvSpPr>
        <p:spPr>
          <a:xfrm>
            <a:off x="1189813" y="4009332"/>
            <a:ext cx="503700" cy="6135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8098" name="Google Shape;8098;p93"/>
          <p:cNvSpPr/>
          <p:nvPr/>
        </p:nvSpPr>
        <p:spPr>
          <a:xfrm>
            <a:off x="1697552" y="3998786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8099" name="Google Shape;8099;p93"/>
          <p:cNvSpPr/>
          <p:nvPr/>
        </p:nvSpPr>
        <p:spPr>
          <a:xfrm>
            <a:off x="2205647" y="3998786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8100" name="Google Shape;8100;p93"/>
          <p:cNvSpPr/>
          <p:nvPr/>
        </p:nvSpPr>
        <p:spPr>
          <a:xfrm>
            <a:off x="2712406" y="3998761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8101" name="Google Shape;8101;p93"/>
          <p:cNvSpPr/>
          <p:nvPr/>
        </p:nvSpPr>
        <p:spPr>
          <a:xfrm>
            <a:off x="3220140" y="3998786"/>
            <a:ext cx="506700" cy="6171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8102" name="Google Shape;8102;p93"/>
          <p:cNvSpPr/>
          <p:nvPr/>
        </p:nvSpPr>
        <p:spPr>
          <a:xfrm>
            <a:off x="3728235" y="3998786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8103" name="Google Shape;8103;p93"/>
          <p:cNvSpPr/>
          <p:nvPr/>
        </p:nvSpPr>
        <p:spPr>
          <a:xfrm>
            <a:off x="4231409" y="3998761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8104" name="Google Shape;8104;p93"/>
          <p:cNvSpPr/>
          <p:nvPr/>
        </p:nvSpPr>
        <p:spPr>
          <a:xfrm>
            <a:off x="4739143" y="3998786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8105" name="Google Shape;8105;p93"/>
          <p:cNvSpPr/>
          <p:nvPr/>
        </p:nvSpPr>
        <p:spPr>
          <a:xfrm>
            <a:off x="5247238" y="3998786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8106" name="Google Shape;8106;p93"/>
          <p:cNvSpPr/>
          <p:nvPr/>
        </p:nvSpPr>
        <p:spPr>
          <a:xfrm>
            <a:off x="5756404" y="3998761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8107" name="Google Shape;8107;p93"/>
          <p:cNvSpPr/>
          <p:nvPr/>
        </p:nvSpPr>
        <p:spPr>
          <a:xfrm>
            <a:off x="6264138" y="3998786"/>
            <a:ext cx="506700" cy="617100"/>
          </a:xfrm>
          <a:prstGeom prst="rect">
            <a:avLst/>
          </a:prstGeom>
          <a:solidFill>
            <a:srgbClr val="4424B5">
              <a:alpha val="49800"/>
            </a:srgb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8108" name="Google Shape;8108;p93"/>
          <p:cNvSpPr/>
          <p:nvPr/>
        </p:nvSpPr>
        <p:spPr>
          <a:xfrm>
            <a:off x="6772233" y="39987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8109" name="Google Shape;8109;p93"/>
          <p:cNvSpPr/>
          <p:nvPr/>
        </p:nvSpPr>
        <p:spPr>
          <a:xfrm>
            <a:off x="7278992" y="3998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8110" name="Google Shape;8110;p93"/>
          <p:cNvSpPr/>
          <p:nvPr/>
        </p:nvSpPr>
        <p:spPr>
          <a:xfrm>
            <a:off x="7786726" y="39987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8111" name="Google Shape;8111;p93"/>
          <p:cNvSpPr/>
          <p:nvPr/>
        </p:nvSpPr>
        <p:spPr>
          <a:xfrm>
            <a:off x="8294821" y="39987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8112" name="Google Shape;8112;p93"/>
          <p:cNvSpPr/>
          <p:nvPr/>
        </p:nvSpPr>
        <p:spPr>
          <a:xfrm>
            <a:off x="8797995" y="3998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8113" name="Google Shape;8113;p93"/>
          <p:cNvSpPr/>
          <p:nvPr/>
        </p:nvSpPr>
        <p:spPr>
          <a:xfrm>
            <a:off x="9305729" y="39987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8114" name="Google Shape;8114;p93"/>
          <p:cNvSpPr/>
          <p:nvPr/>
        </p:nvSpPr>
        <p:spPr>
          <a:xfrm>
            <a:off x="9813824" y="39987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8115" name="Google Shape;8115;p93"/>
          <p:cNvSpPr/>
          <p:nvPr/>
        </p:nvSpPr>
        <p:spPr>
          <a:xfrm>
            <a:off x="10321885" y="3998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8116" name="Google Shape;8116;p93"/>
          <p:cNvSpPr/>
          <p:nvPr/>
        </p:nvSpPr>
        <p:spPr>
          <a:xfrm>
            <a:off x="10829619" y="39987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8117" name="Google Shape;8117;p93"/>
          <p:cNvSpPr/>
          <p:nvPr/>
        </p:nvSpPr>
        <p:spPr>
          <a:xfrm>
            <a:off x="11337714" y="39987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8118" name="Google Shape;8118;p93"/>
          <p:cNvSpPr/>
          <p:nvPr/>
        </p:nvSpPr>
        <p:spPr>
          <a:xfrm>
            <a:off x="1190825" y="4615736"/>
            <a:ext cx="506700" cy="6171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8119" name="Google Shape;8119;p93"/>
          <p:cNvSpPr/>
          <p:nvPr/>
        </p:nvSpPr>
        <p:spPr>
          <a:xfrm>
            <a:off x="1698558" y="4615761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8120" name="Google Shape;8120;p93"/>
          <p:cNvSpPr/>
          <p:nvPr/>
        </p:nvSpPr>
        <p:spPr>
          <a:xfrm>
            <a:off x="2206653" y="4615761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8121" name="Google Shape;8121;p93"/>
          <p:cNvSpPr/>
          <p:nvPr/>
        </p:nvSpPr>
        <p:spPr>
          <a:xfrm>
            <a:off x="2713413" y="4615736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8122" name="Google Shape;8122;p93"/>
          <p:cNvSpPr/>
          <p:nvPr/>
        </p:nvSpPr>
        <p:spPr>
          <a:xfrm>
            <a:off x="3221147" y="4615761"/>
            <a:ext cx="506700" cy="6171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8123" name="Google Shape;8123;p93"/>
          <p:cNvSpPr/>
          <p:nvPr/>
        </p:nvSpPr>
        <p:spPr>
          <a:xfrm>
            <a:off x="3729241" y="4615761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8124" name="Google Shape;8124;p93"/>
          <p:cNvSpPr/>
          <p:nvPr/>
        </p:nvSpPr>
        <p:spPr>
          <a:xfrm>
            <a:off x="4232416" y="4615736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8125" name="Google Shape;8125;p93"/>
          <p:cNvSpPr/>
          <p:nvPr/>
        </p:nvSpPr>
        <p:spPr>
          <a:xfrm>
            <a:off x="4740150" y="4615761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8126" name="Google Shape;8126;p93"/>
          <p:cNvSpPr/>
          <p:nvPr/>
        </p:nvSpPr>
        <p:spPr>
          <a:xfrm>
            <a:off x="5248245" y="4615761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8127" name="Google Shape;8127;p93"/>
          <p:cNvSpPr/>
          <p:nvPr/>
        </p:nvSpPr>
        <p:spPr>
          <a:xfrm>
            <a:off x="5757411" y="4615736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8128" name="Google Shape;8128;p93"/>
          <p:cNvSpPr/>
          <p:nvPr/>
        </p:nvSpPr>
        <p:spPr>
          <a:xfrm>
            <a:off x="6265144" y="4615761"/>
            <a:ext cx="506700" cy="617100"/>
          </a:xfrm>
          <a:prstGeom prst="rect">
            <a:avLst/>
          </a:prstGeom>
          <a:solidFill>
            <a:srgbClr val="4424B5">
              <a:alpha val="49800"/>
            </a:srgb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8129" name="Google Shape;8129;p93"/>
          <p:cNvSpPr/>
          <p:nvPr/>
        </p:nvSpPr>
        <p:spPr>
          <a:xfrm>
            <a:off x="6773239" y="4615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8130" name="Google Shape;8130;p93"/>
          <p:cNvSpPr/>
          <p:nvPr/>
        </p:nvSpPr>
        <p:spPr>
          <a:xfrm>
            <a:off x="7279999" y="461573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8131" name="Google Shape;8131;p93"/>
          <p:cNvSpPr/>
          <p:nvPr/>
        </p:nvSpPr>
        <p:spPr>
          <a:xfrm>
            <a:off x="7787733" y="4615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8132" name="Google Shape;8132;p93"/>
          <p:cNvSpPr/>
          <p:nvPr/>
        </p:nvSpPr>
        <p:spPr>
          <a:xfrm>
            <a:off x="8295827" y="4615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8133" name="Google Shape;8133;p93"/>
          <p:cNvSpPr/>
          <p:nvPr/>
        </p:nvSpPr>
        <p:spPr>
          <a:xfrm>
            <a:off x="8799002" y="461573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8134" name="Google Shape;8134;p93"/>
          <p:cNvSpPr/>
          <p:nvPr/>
        </p:nvSpPr>
        <p:spPr>
          <a:xfrm>
            <a:off x="9306736" y="4615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8135" name="Google Shape;8135;p93"/>
          <p:cNvSpPr/>
          <p:nvPr/>
        </p:nvSpPr>
        <p:spPr>
          <a:xfrm>
            <a:off x="9814831" y="4615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8136" name="Google Shape;8136;p93"/>
          <p:cNvSpPr/>
          <p:nvPr/>
        </p:nvSpPr>
        <p:spPr>
          <a:xfrm>
            <a:off x="10322892" y="461573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8137" name="Google Shape;8137;p93"/>
          <p:cNvSpPr/>
          <p:nvPr/>
        </p:nvSpPr>
        <p:spPr>
          <a:xfrm>
            <a:off x="10830625" y="4615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8138" name="Google Shape;8138;p93"/>
          <p:cNvSpPr/>
          <p:nvPr/>
        </p:nvSpPr>
        <p:spPr>
          <a:xfrm>
            <a:off x="11338720" y="4615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8139" name="Google Shape;8139;p93"/>
          <p:cNvSpPr/>
          <p:nvPr/>
        </p:nvSpPr>
        <p:spPr>
          <a:xfrm>
            <a:off x="1189818" y="5231885"/>
            <a:ext cx="506700" cy="6171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8140" name="Google Shape;8140;p93"/>
          <p:cNvSpPr/>
          <p:nvPr/>
        </p:nvSpPr>
        <p:spPr>
          <a:xfrm>
            <a:off x="1697552" y="5231910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8141" name="Google Shape;8141;p93"/>
          <p:cNvSpPr/>
          <p:nvPr/>
        </p:nvSpPr>
        <p:spPr>
          <a:xfrm>
            <a:off x="2205647" y="5231910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8142" name="Google Shape;8142;p93"/>
          <p:cNvSpPr/>
          <p:nvPr/>
        </p:nvSpPr>
        <p:spPr>
          <a:xfrm>
            <a:off x="2712406" y="5231885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8143" name="Google Shape;8143;p93"/>
          <p:cNvSpPr/>
          <p:nvPr/>
        </p:nvSpPr>
        <p:spPr>
          <a:xfrm>
            <a:off x="3220140" y="5231910"/>
            <a:ext cx="506700" cy="6171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8144" name="Google Shape;8144;p93"/>
          <p:cNvSpPr/>
          <p:nvPr/>
        </p:nvSpPr>
        <p:spPr>
          <a:xfrm>
            <a:off x="3728235" y="5231910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8145" name="Google Shape;8145;p93"/>
          <p:cNvSpPr/>
          <p:nvPr/>
        </p:nvSpPr>
        <p:spPr>
          <a:xfrm>
            <a:off x="4231409" y="5231885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8146" name="Google Shape;8146;p93"/>
          <p:cNvSpPr/>
          <p:nvPr/>
        </p:nvSpPr>
        <p:spPr>
          <a:xfrm>
            <a:off x="4739143" y="5231910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8147" name="Google Shape;8147;p93"/>
          <p:cNvSpPr/>
          <p:nvPr/>
        </p:nvSpPr>
        <p:spPr>
          <a:xfrm>
            <a:off x="5247238" y="5231910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8148" name="Google Shape;8148;p93"/>
          <p:cNvSpPr/>
          <p:nvPr/>
        </p:nvSpPr>
        <p:spPr>
          <a:xfrm>
            <a:off x="5756404" y="5231885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8149" name="Google Shape;8149;p93"/>
          <p:cNvSpPr/>
          <p:nvPr/>
        </p:nvSpPr>
        <p:spPr>
          <a:xfrm>
            <a:off x="6264138" y="5231910"/>
            <a:ext cx="506700" cy="617100"/>
          </a:xfrm>
          <a:prstGeom prst="rect">
            <a:avLst/>
          </a:prstGeom>
          <a:solidFill>
            <a:srgbClr val="4424B5">
              <a:alpha val="49800"/>
            </a:srgb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8150" name="Google Shape;8150;p93"/>
          <p:cNvSpPr/>
          <p:nvPr/>
        </p:nvSpPr>
        <p:spPr>
          <a:xfrm>
            <a:off x="6772233" y="5231910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8151" name="Google Shape;8151;p93"/>
          <p:cNvSpPr/>
          <p:nvPr/>
        </p:nvSpPr>
        <p:spPr>
          <a:xfrm>
            <a:off x="7278992" y="5231885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8152" name="Google Shape;8152;p93"/>
          <p:cNvSpPr/>
          <p:nvPr/>
        </p:nvSpPr>
        <p:spPr>
          <a:xfrm>
            <a:off x="7786726" y="5231910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8153" name="Google Shape;8153;p93"/>
          <p:cNvSpPr/>
          <p:nvPr/>
        </p:nvSpPr>
        <p:spPr>
          <a:xfrm>
            <a:off x="8294821" y="5231910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8154" name="Google Shape;8154;p93"/>
          <p:cNvSpPr/>
          <p:nvPr/>
        </p:nvSpPr>
        <p:spPr>
          <a:xfrm>
            <a:off x="8797995" y="5231885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8155" name="Google Shape;8155;p93"/>
          <p:cNvSpPr/>
          <p:nvPr/>
        </p:nvSpPr>
        <p:spPr>
          <a:xfrm>
            <a:off x="9305729" y="5231910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8156" name="Google Shape;8156;p93"/>
          <p:cNvSpPr/>
          <p:nvPr/>
        </p:nvSpPr>
        <p:spPr>
          <a:xfrm>
            <a:off x="9813824" y="5231910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8157" name="Google Shape;8157;p93"/>
          <p:cNvSpPr/>
          <p:nvPr/>
        </p:nvSpPr>
        <p:spPr>
          <a:xfrm>
            <a:off x="10321885" y="5231885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8158" name="Google Shape;8158;p93"/>
          <p:cNvSpPr/>
          <p:nvPr/>
        </p:nvSpPr>
        <p:spPr>
          <a:xfrm>
            <a:off x="10829619" y="5231910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8159" name="Google Shape;8159;p93"/>
          <p:cNvSpPr/>
          <p:nvPr/>
        </p:nvSpPr>
        <p:spPr>
          <a:xfrm>
            <a:off x="11337714" y="5231910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grpSp>
        <p:nvGrpSpPr>
          <p:cNvPr id="8160" name="Google Shape;8160;p93"/>
          <p:cNvGrpSpPr/>
          <p:nvPr/>
        </p:nvGrpSpPr>
        <p:grpSpPr>
          <a:xfrm>
            <a:off x="1189800" y="4073821"/>
            <a:ext cx="467371" cy="467371"/>
            <a:chOff x="608800" y="2095000"/>
            <a:chExt cx="3364800" cy="3364800"/>
          </a:xfrm>
        </p:grpSpPr>
        <p:sp>
          <p:nvSpPr>
            <p:cNvPr id="8161" name="Google Shape;8161;p93"/>
            <p:cNvSpPr/>
            <p:nvPr/>
          </p:nvSpPr>
          <p:spPr>
            <a:xfrm>
              <a:off x="608800" y="2095000"/>
              <a:ext cx="3364800" cy="33648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2" name="Google Shape;8162;p93"/>
            <p:cNvSpPr/>
            <p:nvPr/>
          </p:nvSpPr>
          <p:spPr>
            <a:xfrm>
              <a:off x="812152" y="3455300"/>
              <a:ext cx="1117800" cy="11178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3" name="Google Shape;8163;p93"/>
            <p:cNvSpPr/>
            <p:nvPr/>
          </p:nvSpPr>
          <p:spPr>
            <a:xfrm>
              <a:off x="1065396" y="3840649"/>
              <a:ext cx="477600" cy="4779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4" name="Google Shape;8164;p93"/>
            <p:cNvSpPr/>
            <p:nvPr/>
          </p:nvSpPr>
          <p:spPr>
            <a:xfrm>
              <a:off x="1929800" y="2439558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5" name="Google Shape;8165;p93"/>
            <p:cNvSpPr/>
            <p:nvPr/>
          </p:nvSpPr>
          <p:spPr>
            <a:xfrm>
              <a:off x="3141850" y="3709383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6" name="Google Shape;8166;p93"/>
            <p:cNvSpPr/>
            <p:nvPr/>
          </p:nvSpPr>
          <p:spPr>
            <a:xfrm>
              <a:off x="2344050" y="4691283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7" name="Google Shape;8167;p93"/>
            <p:cNvSpPr/>
            <p:nvPr/>
          </p:nvSpPr>
          <p:spPr>
            <a:xfrm>
              <a:off x="2831545" y="3168653"/>
              <a:ext cx="279300" cy="2793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8" name="Google Shape;8168;p93"/>
            <p:cNvSpPr/>
            <p:nvPr/>
          </p:nvSpPr>
          <p:spPr>
            <a:xfrm>
              <a:off x="2417295" y="3813478"/>
              <a:ext cx="279300" cy="2793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9" name="Google Shape;8169;p93"/>
            <p:cNvSpPr/>
            <p:nvPr/>
          </p:nvSpPr>
          <p:spPr>
            <a:xfrm>
              <a:off x="2898335" y="2604252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0" name="Google Shape;8170;p93"/>
            <p:cNvSpPr/>
            <p:nvPr/>
          </p:nvSpPr>
          <p:spPr>
            <a:xfrm>
              <a:off x="1569185" y="4855977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1" name="Google Shape;8171;p93"/>
            <p:cNvSpPr/>
            <p:nvPr/>
          </p:nvSpPr>
          <p:spPr>
            <a:xfrm>
              <a:off x="1569185" y="2892177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72" name="Google Shape;8172;p93"/>
          <p:cNvGrpSpPr/>
          <p:nvPr/>
        </p:nvGrpSpPr>
        <p:grpSpPr>
          <a:xfrm>
            <a:off x="1191265" y="3463837"/>
            <a:ext cx="464436" cy="464436"/>
            <a:chOff x="3764048" y="2224021"/>
            <a:chExt cx="1508400" cy="1508400"/>
          </a:xfrm>
        </p:grpSpPr>
        <p:sp>
          <p:nvSpPr>
            <p:cNvPr id="8173" name="Google Shape;8173;p93"/>
            <p:cNvSpPr/>
            <p:nvPr/>
          </p:nvSpPr>
          <p:spPr>
            <a:xfrm>
              <a:off x="3764048" y="2224021"/>
              <a:ext cx="1508400" cy="15084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4" name="Google Shape;8174;p93"/>
            <p:cNvSpPr/>
            <p:nvPr/>
          </p:nvSpPr>
          <p:spPr>
            <a:xfrm>
              <a:off x="3855211" y="2833844"/>
              <a:ext cx="501000" cy="501000"/>
            </a:xfrm>
            <a:prstGeom prst="ellipse">
              <a:avLst/>
            </a:prstGeom>
            <a:solidFill>
              <a:srgbClr val="E69138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5" name="Google Shape;8175;p93"/>
            <p:cNvSpPr/>
            <p:nvPr/>
          </p:nvSpPr>
          <p:spPr>
            <a:xfrm>
              <a:off x="3968741" y="3006596"/>
              <a:ext cx="214200" cy="214200"/>
            </a:xfrm>
            <a:prstGeom prst="ellipse">
              <a:avLst/>
            </a:prstGeom>
            <a:solidFill>
              <a:srgbClr val="B45F0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6" name="Google Shape;8176;p93"/>
            <p:cNvSpPr/>
            <p:nvPr/>
          </p:nvSpPr>
          <p:spPr>
            <a:xfrm>
              <a:off x="4356253" y="2378487"/>
              <a:ext cx="218400" cy="218400"/>
            </a:xfrm>
            <a:prstGeom prst="ellipse">
              <a:avLst/>
            </a:prstGeom>
            <a:solidFill>
              <a:srgbClr val="93C47D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7" name="Google Shape;8177;p93"/>
            <p:cNvSpPr/>
            <p:nvPr/>
          </p:nvSpPr>
          <p:spPr>
            <a:xfrm>
              <a:off x="4899615" y="2947749"/>
              <a:ext cx="218400" cy="218400"/>
            </a:xfrm>
            <a:prstGeom prst="ellipse">
              <a:avLst/>
            </a:prstGeom>
            <a:solidFill>
              <a:srgbClr val="D5A6BD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8" name="Google Shape;8178;p93"/>
            <p:cNvSpPr/>
            <p:nvPr/>
          </p:nvSpPr>
          <p:spPr>
            <a:xfrm>
              <a:off x="4541961" y="3387935"/>
              <a:ext cx="218400" cy="218400"/>
            </a:xfrm>
            <a:prstGeom prst="ellipse">
              <a:avLst/>
            </a:prstGeom>
            <a:solidFill>
              <a:srgbClr val="6FA8DC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9" name="Google Shape;8179;p93"/>
            <p:cNvSpPr/>
            <p:nvPr/>
          </p:nvSpPr>
          <p:spPr>
            <a:xfrm>
              <a:off x="4760505" y="2705340"/>
              <a:ext cx="125100" cy="1251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0" name="Google Shape;8180;p93"/>
            <p:cNvSpPr/>
            <p:nvPr/>
          </p:nvSpPr>
          <p:spPr>
            <a:xfrm>
              <a:off x="4574797" y="2994415"/>
              <a:ext cx="125100" cy="1251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1" name="Google Shape;8181;p93"/>
            <p:cNvSpPr/>
            <p:nvPr/>
          </p:nvSpPr>
          <p:spPr>
            <a:xfrm>
              <a:off x="4790447" y="2452319"/>
              <a:ext cx="70800" cy="708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2" name="Google Shape;8182;p93"/>
            <p:cNvSpPr/>
            <p:nvPr/>
          </p:nvSpPr>
          <p:spPr>
            <a:xfrm>
              <a:off x="4194589" y="3461767"/>
              <a:ext cx="70800" cy="708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3" name="Google Shape;8183;p93"/>
            <p:cNvSpPr/>
            <p:nvPr/>
          </p:nvSpPr>
          <p:spPr>
            <a:xfrm>
              <a:off x="4194589" y="2581396"/>
              <a:ext cx="70800" cy="708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84" name="Google Shape;8184;p93"/>
          <p:cNvGrpSpPr/>
          <p:nvPr/>
        </p:nvGrpSpPr>
        <p:grpSpPr>
          <a:xfrm>
            <a:off x="1189800" y="5313871"/>
            <a:ext cx="467371" cy="467371"/>
            <a:chOff x="608800" y="2095000"/>
            <a:chExt cx="3364800" cy="3364800"/>
          </a:xfrm>
        </p:grpSpPr>
        <p:sp>
          <p:nvSpPr>
            <p:cNvPr id="8185" name="Google Shape;8185;p93"/>
            <p:cNvSpPr/>
            <p:nvPr/>
          </p:nvSpPr>
          <p:spPr>
            <a:xfrm>
              <a:off x="608800" y="2095000"/>
              <a:ext cx="3364800" cy="33648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6" name="Google Shape;8186;p93"/>
            <p:cNvSpPr/>
            <p:nvPr/>
          </p:nvSpPr>
          <p:spPr>
            <a:xfrm>
              <a:off x="812152" y="3455300"/>
              <a:ext cx="1117800" cy="11178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7" name="Google Shape;8187;p93"/>
            <p:cNvSpPr/>
            <p:nvPr/>
          </p:nvSpPr>
          <p:spPr>
            <a:xfrm>
              <a:off x="1065396" y="3840649"/>
              <a:ext cx="477600" cy="4779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8" name="Google Shape;8188;p93"/>
            <p:cNvSpPr/>
            <p:nvPr/>
          </p:nvSpPr>
          <p:spPr>
            <a:xfrm>
              <a:off x="1929800" y="2439558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9" name="Google Shape;8189;p93"/>
            <p:cNvSpPr/>
            <p:nvPr/>
          </p:nvSpPr>
          <p:spPr>
            <a:xfrm>
              <a:off x="3141850" y="3709383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0" name="Google Shape;8190;p93"/>
            <p:cNvSpPr/>
            <p:nvPr/>
          </p:nvSpPr>
          <p:spPr>
            <a:xfrm>
              <a:off x="2344050" y="4691283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1" name="Google Shape;8191;p93"/>
            <p:cNvSpPr/>
            <p:nvPr/>
          </p:nvSpPr>
          <p:spPr>
            <a:xfrm>
              <a:off x="2831545" y="3168653"/>
              <a:ext cx="279300" cy="2793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2" name="Google Shape;8192;p93"/>
            <p:cNvSpPr/>
            <p:nvPr/>
          </p:nvSpPr>
          <p:spPr>
            <a:xfrm>
              <a:off x="2417295" y="3813478"/>
              <a:ext cx="279300" cy="2793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3" name="Google Shape;8193;p93"/>
            <p:cNvSpPr/>
            <p:nvPr/>
          </p:nvSpPr>
          <p:spPr>
            <a:xfrm>
              <a:off x="2898335" y="2604252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4" name="Google Shape;8194;p93"/>
            <p:cNvSpPr/>
            <p:nvPr/>
          </p:nvSpPr>
          <p:spPr>
            <a:xfrm>
              <a:off x="1569185" y="4855977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5" name="Google Shape;8195;p93"/>
            <p:cNvSpPr/>
            <p:nvPr/>
          </p:nvSpPr>
          <p:spPr>
            <a:xfrm>
              <a:off x="1569185" y="2892177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96" name="Google Shape;8196;p93"/>
          <p:cNvGrpSpPr/>
          <p:nvPr/>
        </p:nvGrpSpPr>
        <p:grpSpPr>
          <a:xfrm>
            <a:off x="1191265" y="4703887"/>
            <a:ext cx="464436" cy="464436"/>
            <a:chOff x="3764048" y="2224021"/>
            <a:chExt cx="1508400" cy="1508400"/>
          </a:xfrm>
        </p:grpSpPr>
        <p:sp>
          <p:nvSpPr>
            <p:cNvPr id="8197" name="Google Shape;8197;p93"/>
            <p:cNvSpPr/>
            <p:nvPr/>
          </p:nvSpPr>
          <p:spPr>
            <a:xfrm>
              <a:off x="3764048" y="2224021"/>
              <a:ext cx="1508400" cy="15084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8" name="Google Shape;8198;p93"/>
            <p:cNvSpPr/>
            <p:nvPr/>
          </p:nvSpPr>
          <p:spPr>
            <a:xfrm>
              <a:off x="3855211" y="2833844"/>
              <a:ext cx="501000" cy="501000"/>
            </a:xfrm>
            <a:prstGeom prst="ellipse">
              <a:avLst/>
            </a:prstGeom>
            <a:solidFill>
              <a:srgbClr val="E69138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9" name="Google Shape;8199;p93"/>
            <p:cNvSpPr/>
            <p:nvPr/>
          </p:nvSpPr>
          <p:spPr>
            <a:xfrm>
              <a:off x="3968741" y="3006596"/>
              <a:ext cx="214200" cy="214200"/>
            </a:xfrm>
            <a:prstGeom prst="ellipse">
              <a:avLst/>
            </a:prstGeom>
            <a:solidFill>
              <a:srgbClr val="B45F0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0" name="Google Shape;8200;p93"/>
            <p:cNvSpPr/>
            <p:nvPr/>
          </p:nvSpPr>
          <p:spPr>
            <a:xfrm>
              <a:off x="4356253" y="2378487"/>
              <a:ext cx="218400" cy="218400"/>
            </a:xfrm>
            <a:prstGeom prst="ellipse">
              <a:avLst/>
            </a:prstGeom>
            <a:solidFill>
              <a:srgbClr val="93C47D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1" name="Google Shape;8201;p93"/>
            <p:cNvSpPr/>
            <p:nvPr/>
          </p:nvSpPr>
          <p:spPr>
            <a:xfrm>
              <a:off x="4899615" y="2947749"/>
              <a:ext cx="218400" cy="218400"/>
            </a:xfrm>
            <a:prstGeom prst="ellipse">
              <a:avLst/>
            </a:prstGeom>
            <a:solidFill>
              <a:srgbClr val="D5A6BD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2" name="Google Shape;8202;p93"/>
            <p:cNvSpPr/>
            <p:nvPr/>
          </p:nvSpPr>
          <p:spPr>
            <a:xfrm>
              <a:off x="4541961" y="3387935"/>
              <a:ext cx="218400" cy="218400"/>
            </a:xfrm>
            <a:prstGeom prst="ellipse">
              <a:avLst/>
            </a:prstGeom>
            <a:solidFill>
              <a:srgbClr val="6FA8DC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3" name="Google Shape;8203;p93"/>
            <p:cNvSpPr/>
            <p:nvPr/>
          </p:nvSpPr>
          <p:spPr>
            <a:xfrm>
              <a:off x="4760505" y="2705340"/>
              <a:ext cx="125100" cy="1251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4" name="Google Shape;8204;p93"/>
            <p:cNvSpPr/>
            <p:nvPr/>
          </p:nvSpPr>
          <p:spPr>
            <a:xfrm>
              <a:off x="4574797" y="2994415"/>
              <a:ext cx="125100" cy="1251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5" name="Google Shape;8205;p93"/>
            <p:cNvSpPr/>
            <p:nvPr/>
          </p:nvSpPr>
          <p:spPr>
            <a:xfrm>
              <a:off x="4790447" y="2452319"/>
              <a:ext cx="70800" cy="708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6" name="Google Shape;8206;p93"/>
            <p:cNvSpPr/>
            <p:nvPr/>
          </p:nvSpPr>
          <p:spPr>
            <a:xfrm>
              <a:off x="4194589" y="3461767"/>
              <a:ext cx="70800" cy="708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7" name="Google Shape;8207;p93"/>
            <p:cNvSpPr/>
            <p:nvPr/>
          </p:nvSpPr>
          <p:spPr>
            <a:xfrm>
              <a:off x="4194589" y="2581396"/>
              <a:ext cx="70800" cy="708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08" name="Google Shape;8208;p93"/>
          <p:cNvGrpSpPr/>
          <p:nvPr/>
        </p:nvGrpSpPr>
        <p:grpSpPr>
          <a:xfrm>
            <a:off x="2734028" y="4075287"/>
            <a:ext cx="464436" cy="464436"/>
            <a:chOff x="3764048" y="2224021"/>
            <a:chExt cx="1508400" cy="1508400"/>
          </a:xfrm>
        </p:grpSpPr>
        <p:sp>
          <p:nvSpPr>
            <p:cNvPr id="8209" name="Google Shape;8209;p93"/>
            <p:cNvSpPr/>
            <p:nvPr/>
          </p:nvSpPr>
          <p:spPr>
            <a:xfrm>
              <a:off x="3764048" y="2224021"/>
              <a:ext cx="1508400" cy="15084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0" name="Google Shape;8210;p93"/>
            <p:cNvSpPr/>
            <p:nvPr/>
          </p:nvSpPr>
          <p:spPr>
            <a:xfrm>
              <a:off x="3855211" y="2833844"/>
              <a:ext cx="501000" cy="501000"/>
            </a:xfrm>
            <a:prstGeom prst="ellipse">
              <a:avLst/>
            </a:prstGeom>
            <a:solidFill>
              <a:srgbClr val="E69138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1" name="Google Shape;8211;p93"/>
            <p:cNvSpPr/>
            <p:nvPr/>
          </p:nvSpPr>
          <p:spPr>
            <a:xfrm>
              <a:off x="3968741" y="3006596"/>
              <a:ext cx="214200" cy="214200"/>
            </a:xfrm>
            <a:prstGeom prst="ellipse">
              <a:avLst/>
            </a:prstGeom>
            <a:solidFill>
              <a:srgbClr val="B45F0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2" name="Google Shape;8212;p93"/>
            <p:cNvSpPr/>
            <p:nvPr/>
          </p:nvSpPr>
          <p:spPr>
            <a:xfrm>
              <a:off x="4356253" y="2378487"/>
              <a:ext cx="218400" cy="218400"/>
            </a:xfrm>
            <a:prstGeom prst="ellipse">
              <a:avLst/>
            </a:prstGeom>
            <a:solidFill>
              <a:srgbClr val="93C47D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3" name="Google Shape;8213;p93"/>
            <p:cNvSpPr/>
            <p:nvPr/>
          </p:nvSpPr>
          <p:spPr>
            <a:xfrm>
              <a:off x="4899615" y="2947749"/>
              <a:ext cx="218400" cy="218400"/>
            </a:xfrm>
            <a:prstGeom prst="ellipse">
              <a:avLst/>
            </a:prstGeom>
            <a:solidFill>
              <a:srgbClr val="D5A6BD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4" name="Google Shape;8214;p93"/>
            <p:cNvSpPr/>
            <p:nvPr/>
          </p:nvSpPr>
          <p:spPr>
            <a:xfrm>
              <a:off x="4541961" y="3387935"/>
              <a:ext cx="218400" cy="218400"/>
            </a:xfrm>
            <a:prstGeom prst="ellipse">
              <a:avLst/>
            </a:prstGeom>
            <a:solidFill>
              <a:srgbClr val="6FA8DC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5" name="Google Shape;8215;p93"/>
            <p:cNvSpPr/>
            <p:nvPr/>
          </p:nvSpPr>
          <p:spPr>
            <a:xfrm>
              <a:off x="4760505" y="2705340"/>
              <a:ext cx="125100" cy="1251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6" name="Google Shape;8216;p93"/>
            <p:cNvSpPr/>
            <p:nvPr/>
          </p:nvSpPr>
          <p:spPr>
            <a:xfrm>
              <a:off x="4574797" y="2994415"/>
              <a:ext cx="125100" cy="1251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7" name="Google Shape;8217;p93"/>
            <p:cNvSpPr/>
            <p:nvPr/>
          </p:nvSpPr>
          <p:spPr>
            <a:xfrm>
              <a:off x="4790447" y="2452319"/>
              <a:ext cx="70800" cy="708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8" name="Google Shape;8218;p93"/>
            <p:cNvSpPr/>
            <p:nvPr/>
          </p:nvSpPr>
          <p:spPr>
            <a:xfrm>
              <a:off x="4194589" y="3461767"/>
              <a:ext cx="70800" cy="708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9" name="Google Shape;8219;p93"/>
            <p:cNvSpPr/>
            <p:nvPr/>
          </p:nvSpPr>
          <p:spPr>
            <a:xfrm>
              <a:off x="4194589" y="2581396"/>
              <a:ext cx="70800" cy="708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20" name="Google Shape;8220;p93"/>
          <p:cNvGrpSpPr/>
          <p:nvPr/>
        </p:nvGrpSpPr>
        <p:grpSpPr>
          <a:xfrm>
            <a:off x="2732563" y="5308821"/>
            <a:ext cx="467371" cy="467371"/>
            <a:chOff x="608800" y="2095000"/>
            <a:chExt cx="3364800" cy="3364800"/>
          </a:xfrm>
        </p:grpSpPr>
        <p:sp>
          <p:nvSpPr>
            <p:cNvPr id="8221" name="Google Shape;8221;p93"/>
            <p:cNvSpPr/>
            <p:nvPr/>
          </p:nvSpPr>
          <p:spPr>
            <a:xfrm>
              <a:off x="608800" y="2095000"/>
              <a:ext cx="3364800" cy="33648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2" name="Google Shape;8222;p93"/>
            <p:cNvSpPr/>
            <p:nvPr/>
          </p:nvSpPr>
          <p:spPr>
            <a:xfrm>
              <a:off x="812152" y="3455300"/>
              <a:ext cx="1117800" cy="11178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3" name="Google Shape;8223;p93"/>
            <p:cNvSpPr/>
            <p:nvPr/>
          </p:nvSpPr>
          <p:spPr>
            <a:xfrm>
              <a:off x="1065396" y="3840649"/>
              <a:ext cx="477600" cy="4779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4" name="Google Shape;8224;p93"/>
            <p:cNvSpPr/>
            <p:nvPr/>
          </p:nvSpPr>
          <p:spPr>
            <a:xfrm>
              <a:off x="1929800" y="2439558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5" name="Google Shape;8225;p93"/>
            <p:cNvSpPr/>
            <p:nvPr/>
          </p:nvSpPr>
          <p:spPr>
            <a:xfrm>
              <a:off x="3141850" y="3709383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6" name="Google Shape;8226;p93"/>
            <p:cNvSpPr/>
            <p:nvPr/>
          </p:nvSpPr>
          <p:spPr>
            <a:xfrm>
              <a:off x="2344050" y="4691283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7" name="Google Shape;8227;p93"/>
            <p:cNvSpPr/>
            <p:nvPr/>
          </p:nvSpPr>
          <p:spPr>
            <a:xfrm>
              <a:off x="2831545" y="3168653"/>
              <a:ext cx="279300" cy="2793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8" name="Google Shape;8228;p93"/>
            <p:cNvSpPr/>
            <p:nvPr/>
          </p:nvSpPr>
          <p:spPr>
            <a:xfrm>
              <a:off x="2417295" y="3813478"/>
              <a:ext cx="279300" cy="2793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9" name="Google Shape;8229;p93"/>
            <p:cNvSpPr/>
            <p:nvPr/>
          </p:nvSpPr>
          <p:spPr>
            <a:xfrm>
              <a:off x="2898335" y="2604252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0" name="Google Shape;8230;p93"/>
            <p:cNvSpPr/>
            <p:nvPr/>
          </p:nvSpPr>
          <p:spPr>
            <a:xfrm>
              <a:off x="1569185" y="4855977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1" name="Google Shape;8231;p93"/>
            <p:cNvSpPr/>
            <p:nvPr/>
          </p:nvSpPr>
          <p:spPr>
            <a:xfrm>
              <a:off x="1569185" y="2892177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32" name="Google Shape;8232;p93"/>
          <p:cNvGrpSpPr/>
          <p:nvPr/>
        </p:nvGrpSpPr>
        <p:grpSpPr>
          <a:xfrm>
            <a:off x="4255828" y="4073300"/>
            <a:ext cx="464436" cy="464436"/>
            <a:chOff x="3764048" y="2224021"/>
            <a:chExt cx="1508400" cy="1508400"/>
          </a:xfrm>
        </p:grpSpPr>
        <p:sp>
          <p:nvSpPr>
            <p:cNvPr id="8233" name="Google Shape;8233;p93"/>
            <p:cNvSpPr/>
            <p:nvPr/>
          </p:nvSpPr>
          <p:spPr>
            <a:xfrm>
              <a:off x="3764048" y="2224021"/>
              <a:ext cx="1508400" cy="15084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4" name="Google Shape;8234;p93"/>
            <p:cNvSpPr/>
            <p:nvPr/>
          </p:nvSpPr>
          <p:spPr>
            <a:xfrm>
              <a:off x="3855211" y="2833844"/>
              <a:ext cx="501000" cy="501000"/>
            </a:xfrm>
            <a:prstGeom prst="ellipse">
              <a:avLst/>
            </a:prstGeom>
            <a:solidFill>
              <a:srgbClr val="E69138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5" name="Google Shape;8235;p93"/>
            <p:cNvSpPr/>
            <p:nvPr/>
          </p:nvSpPr>
          <p:spPr>
            <a:xfrm>
              <a:off x="3968741" y="3006596"/>
              <a:ext cx="214200" cy="214200"/>
            </a:xfrm>
            <a:prstGeom prst="ellipse">
              <a:avLst/>
            </a:prstGeom>
            <a:solidFill>
              <a:srgbClr val="B45F0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6" name="Google Shape;8236;p93"/>
            <p:cNvSpPr/>
            <p:nvPr/>
          </p:nvSpPr>
          <p:spPr>
            <a:xfrm>
              <a:off x="4356253" y="2378487"/>
              <a:ext cx="218400" cy="218400"/>
            </a:xfrm>
            <a:prstGeom prst="ellipse">
              <a:avLst/>
            </a:prstGeom>
            <a:solidFill>
              <a:srgbClr val="93C47D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7" name="Google Shape;8237;p93"/>
            <p:cNvSpPr/>
            <p:nvPr/>
          </p:nvSpPr>
          <p:spPr>
            <a:xfrm>
              <a:off x="4899615" y="2947749"/>
              <a:ext cx="218400" cy="218400"/>
            </a:xfrm>
            <a:prstGeom prst="ellipse">
              <a:avLst/>
            </a:prstGeom>
            <a:solidFill>
              <a:srgbClr val="D5A6BD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8" name="Google Shape;8238;p93"/>
            <p:cNvSpPr/>
            <p:nvPr/>
          </p:nvSpPr>
          <p:spPr>
            <a:xfrm>
              <a:off x="4541961" y="3387935"/>
              <a:ext cx="218400" cy="218400"/>
            </a:xfrm>
            <a:prstGeom prst="ellipse">
              <a:avLst/>
            </a:prstGeom>
            <a:solidFill>
              <a:srgbClr val="6FA8DC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9" name="Google Shape;8239;p93"/>
            <p:cNvSpPr/>
            <p:nvPr/>
          </p:nvSpPr>
          <p:spPr>
            <a:xfrm>
              <a:off x="4760505" y="2705340"/>
              <a:ext cx="125100" cy="1251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0" name="Google Shape;8240;p93"/>
            <p:cNvSpPr/>
            <p:nvPr/>
          </p:nvSpPr>
          <p:spPr>
            <a:xfrm>
              <a:off x="4574797" y="2994415"/>
              <a:ext cx="125100" cy="1251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1" name="Google Shape;8241;p93"/>
            <p:cNvSpPr/>
            <p:nvPr/>
          </p:nvSpPr>
          <p:spPr>
            <a:xfrm>
              <a:off x="4790447" y="2452319"/>
              <a:ext cx="70800" cy="708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2" name="Google Shape;8242;p93"/>
            <p:cNvSpPr/>
            <p:nvPr/>
          </p:nvSpPr>
          <p:spPr>
            <a:xfrm>
              <a:off x="4194589" y="3461767"/>
              <a:ext cx="70800" cy="708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3" name="Google Shape;8243;p93"/>
            <p:cNvSpPr/>
            <p:nvPr/>
          </p:nvSpPr>
          <p:spPr>
            <a:xfrm>
              <a:off x="4194589" y="2581396"/>
              <a:ext cx="70800" cy="708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44" name="Google Shape;8244;p93"/>
          <p:cNvGrpSpPr/>
          <p:nvPr/>
        </p:nvGrpSpPr>
        <p:grpSpPr>
          <a:xfrm>
            <a:off x="4254363" y="5306833"/>
            <a:ext cx="467371" cy="467371"/>
            <a:chOff x="608800" y="2095000"/>
            <a:chExt cx="3364800" cy="3364800"/>
          </a:xfrm>
        </p:grpSpPr>
        <p:sp>
          <p:nvSpPr>
            <p:cNvPr id="8245" name="Google Shape;8245;p93"/>
            <p:cNvSpPr/>
            <p:nvPr/>
          </p:nvSpPr>
          <p:spPr>
            <a:xfrm>
              <a:off x="608800" y="2095000"/>
              <a:ext cx="3364800" cy="33648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6" name="Google Shape;8246;p93"/>
            <p:cNvSpPr/>
            <p:nvPr/>
          </p:nvSpPr>
          <p:spPr>
            <a:xfrm>
              <a:off x="812152" y="3455300"/>
              <a:ext cx="1117800" cy="11178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7" name="Google Shape;8247;p93"/>
            <p:cNvSpPr/>
            <p:nvPr/>
          </p:nvSpPr>
          <p:spPr>
            <a:xfrm>
              <a:off x="1065396" y="3840649"/>
              <a:ext cx="477600" cy="4779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8" name="Google Shape;8248;p93"/>
            <p:cNvSpPr/>
            <p:nvPr/>
          </p:nvSpPr>
          <p:spPr>
            <a:xfrm>
              <a:off x="1929800" y="2439558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9" name="Google Shape;8249;p93"/>
            <p:cNvSpPr/>
            <p:nvPr/>
          </p:nvSpPr>
          <p:spPr>
            <a:xfrm>
              <a:off x="3141850" y="3709383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0" name="Google Shape;8250;p93"/>
            <p:cNvSpPr/>
            <p:nvPr/>
          </p:nvSpPr>
          <p:spPr>
            <a:xfrm>
              <a:off x="2344050" y="4691283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1" name="Google Shape;8251;p93"/>
            <p:cNvSpPr/>
            <p:nvPr/>
          </p:nvSpPr>
          <p:spPr>
            <a:xfrm>
              <a:off x="2831545" y="3168653"/>
              <a:ext cx="279300" cy="2793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2" name="Google Shape;8252;p93"/>
            <p:cNvSpPr/>
            <p:nvPr/>
          </p:nvSpPr>
          <p:spPr>
            <a:xfrm>
              <a:off x="2417295" y="3813478"/>
              <a:ext cx="279300" cy="2793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3" name="Google Shape;8253;p93"/>
            <p:cNvSpPr/>
            <p:nvPr/>
          </p:nvSpPr>
          <p:spPr>
            <a:xfrm>
              <a:off x="2898335" y="2604252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4" name="Google Shape;8254;p93"/>
            <p:cNvSpPr/>
            <p:nvPr/>
          </p:nvSpPr>
          <p:spPr>
            <a:xfrm>
              <a:off x="1569185" y="4855977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5" name="Google Shape;8255;p93"/>
            <p:cNvSpPr/>
            <p:nvPr/>
          </p:nvSpPr>
          <p:spPr>
            <a:xfrm>
              <a:off x="1569185" y="2892177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56" name="Google Shape;8256;p93"/>
          <p:cNvGrpSpPr/>
          <p:nvPr/>
        </p:nvGrpSpPr>
        <p:grpSpPr>
          <a:xfrm>
            <a:off x="4762988" y="3453633"/>
            <a:ext cx="467371" cy="467371"/>
            <a:chOff x="608800" y="2095000"/>
            <a:chExt cx="3364800" cy="3364800"/>
          </a:xfrm>
        </p:grpSpPr>
        <p:sp>
          <p:nvSpPr>
            <p:cNvPr id="8257" name="Google Shape;8257;p93"/>
            <p:cNvSpPr/>
            <p:nvPr/>
          </p:nvSpPr>
          <p:spPr>
            <a:xfrm>
              <a:off x="608800" y="2095000"/>
              <a:ext cx="3364800" cy="33648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8" name="Google Shape;8258;p93"/>
            <p:cNvSpPr/>
            <p:nvPr/>
          </p:nvSpPr>
          <p:spPr>
            <a:xfrm>
              <a:off x="812152" y="3455300"/>
              <a:ext cx="1117800" cy="11178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9" name="Google Shape;8259;p93"/>
            <p:cNvSpPr/>
            <p:nvPr/>
          </p:nvSpPr>
          <p:spPr>
            <a:xfrm>
              <a:off x="1065396" y="3840649"/>
              <a:ext cx="477600" cy="4779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0" name="Google Shape;8260;p93"/>
            <p:cNvSpPr/>
            <p:nvPr/>
          </p:nvSpPr>
          <p:spPr>
            <a:xfrm>
              <a:off x="1929800" y="2439558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1" name="Google Shape;8261;p93"/>
            <p:cNvSpPr/>
            <p:nvPr/>
          </p:nvSpPr>
          <p:spPr>
            <a:xfrm>
              <a:off x="3141850" y="3709383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2" name="Google Shape;8262;p93"/>
            <p:cNvSpPr/>
            <p:nvPr/>
          </p:nvSpPr>
          <p:spPr>
            <a:xfrm>
              <a:off x="2344050" y="4691283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3" name="Google Shape;8263;p93"/>
            <p:cNvSpPr/>
            <p:nvPr/>
          </p:nvSpPr>
          <p:spPr>
            <a:xfrm>
              <a:off x="2831545" y="3168653"/>
              <a:ext cx="279300" cy="2793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4" name="Google Shape;8264;p93"/>
            <p:cNvSpPr/>
            <p:nvPr/>
          </p:nvSpPr>
          <p:spPr>
            <a:xfrm>
              <a:off x="2417295" y="3813478"/>
              <a:ext cx="279300" cy="2793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5" name="Google Shape;8265;p93"/>
            <p:cNvSpPr/>
            <p:nvPr/>
          </p:nvSpPr>
          <p:spPr>
            <a:xfrm>
              <a:off x="2898335" y="2604252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6" name="Google Shape;8266;p93"/>
            <p:cNvSpPr/>
            <p:nvPr/>
          </p:nvSpPr>
          <p:spPr>
            <a:xfrm>
              <a:off x="1569185" y="4855977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7" name="Google Shape;8267;p93"/>
            <p:cNvSpPr/>
            <p:nvPr/>
          </p:nvSpPr>
          <p:spPr>
            <a:xfrm>
              <a:off x="1569185" y="2892177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68" name="Google Shape;8268;p93"/>
          <p:cNvGrpSpPr/>
          <p:nvPr/>
        </p:nvGrpSpPr>
        <p:grpSpPr>
          <a:xfrm>
            <a:off x="4762988" y="4693683"/>
            <a:ext cx="467371" cy="467371"/>
            <a:chOff x="608800" y="2095000"/>
            <a:chExt cx="3364800" cy="3364800"/>
          </a:xfrm>
        </p:grpSpPr>
        <p:sp>
          <p:nvSpPr>
            <p:cNvPr id="8269" name="Google Shape;8269;p93"/>
            <p:cNvSpPr/>
            <p:nvPr/>
          </p:nvSpPr>
          <p:spPr>
            <a:xfrm>
              <a:off x="608800" y="2095000"/>
              <a:ext cx="3364800" cy="33648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0" name="Google Shape;8270;p93"/>
            <p:cNvSpPr/>
            <p:nvPr/>
          </p:nvSpPr>
          <p:spPr>
            <a:xfrm>
              <a:off x="812152" y="3455300"/>
              <a:ext cx="1117800" cy="11178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1" name="Google Shape;8271;p93"/>
            <p:cNvSpPr/>
            <p:nvPr/>
          </p:nvSpPr>
          <p:spPr>
            <a:xfrm>
              <a:off x="1065396" y="3840649"/>
              <a:ext cx="477600" cy="4779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2" name="Google Shape;8272;p93"/>
            <p:cNvSpPr/>
            <p:nvPr/>
          </p:nvSpPr>
          <p:spPr>
            <a:xfrm>
              <a:off x="1929800" y="2439558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3" name="Google Shape;8273;p93"/>
            <p:cNvSpPr/>
            <p:nvPr/>
          </p:nvSpPr>
          <p:spPr>
            <a:xfrm>
              <a:off x="3141850" y="3709383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4" name="Google Shape;8274;p93"/>
            <p:cNvSpPr/>
            <p:nvPr/>
          </p:nvSpPr>
          <p:spPr>
            <a:xfrm>
              <a:off x="2344050" y="4691283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5" name="Google Shape;8275;p93"/>
            <p:cNvSpPr/>
            <p:nvPr/>
          </p:nvSpPr>
          <p:spPr>
            <a:xfrm>
              <a:off x="2831545" y="3168653"/>
              <a:ext cx="279300" cy="2793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6" name="Google Shape;8276;p93"/>
            <p:cNvSpPr/>
            <p:nvPr/>
          </p:nvSpPr>
          <p:spPr>
            <a:xfrm>
              <a:off x="2417295" y="3813478"/>
              <a:ext cx="279300" cy="2793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7" name="Google Shape;8277;p93"/>
            <p:cNvSpPr/>
            <p:nvPr/>
          </p:nvSpPr>
          <p:spPr>
            <a:xfrm>
              <a:off x="2898335" y="2604252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8" name="Google Shape;8278;p93"/>
            <p:cNvSpPr/>
            <p:nvPr/>
          </p:nvSpPr>
          <p:spPr>
            <a:xfrm>
              <a:off x="1569185" y="4855977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9" name="Google Shape;8279;p93"/>
            <p:cNvSpPr/>
            <p:nvPr/>
          </p:nvSpPr>
          <p:spPr>
            <a:xfrm>
              <a:off x="1569185" y="2892177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80" name="Google Shape;8280;p93"/>
          <p:cNvGrpSpPr/>
          <p:nvPr/>
        </p:nvGrpSpPr>
        <p:grpSpPr>
          <a:xfrm>
            <a:off x="5777828" y="4073300"/>
            <a:ext cx="464436" cy="464436"/>
            <a:chOff x="3764048" y="2224021"/>
            <a:chExt cx="1508400" cy="1508400"/>
          </a:xfrm>
        </p:grpSpPr>
        <p:sp>
          <p:nvSpPr>
            <p:cNvPr id="8281" name="Google Shape;8281;p93"/>
            <p:cNvSpPr/>
            <p:nvPr/>
          </p:nvSpPr>
          <p:spPr>
            <a:xfrm>
              <a:off x="3764048" y="2224021"/>
              <a:ext cx="1508400" cy="15084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2" name="Google Shape;8282;p93"/>
            <p:cNvSpPr/>
            <p:nvPr/>
          </p:nvSpPr>
          <p:spPr>
            <a:xfrm>
              <a:off x="3855211" y="2833844"/>
              <a:ext cx="501000" cy="501000"/>
            </a:xfrm>
            <a:prstGeom prst="ellipse">
              <a:avLst/>
            </a:prstGeom>
            <a:solidFill>
              <a:srgbClr val="E69138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3" name="Google Shape;8283;p93"/>
            <p:cNvSpPr/>
            <p:nvPr/>
          </p:nvSpPr>
          <p:spPr>
            <a:xfrm>
              <a:off x="3968741" y="3006596"/>
              <a:ext cx="214200" cy="214200"/>
            </a:xfrm>
            <a:prstGeom prst="ellipse">
              <a:avLst/>
            </a:prstGeom>
            <a:solidFill>
              <a:srgbClr val="B45F0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4" name="Google Shape;8284;p93"/>
            <p:cNvSpPr/>
            <p:nvPr/>
          </p:nvSpPr>
          <p:spPr>
            <a:xfrm>
              <a:off x="4356253" y="2378487"/>
              <a:ext cx="218400" cy="218400"/>
            </a:xfrm>
            <a:prstGeom prst="ellipse">
              <a:avLst/>
            </a:prstGeom>
            <a:solidFill>
              <a:srgbClr val="93C47D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5" name="Google Shape;8285;p93"/>
            <p:cNvSpPr/>
            <p:nvPr/>
          </p:nvSpPr>
          <p:spPr>
            <a:xfrm>
              <a:off x="4899615" y="2947749"/>
              <a:ext cx="218400" cy="218400"/>
            </a:xfrm>
            <a:prstGeom prst="ellipse">
              <a:avLst/>
            </a:prstGeom>
            <a:solidFill>
              <a:srgbClr val="D5A6BD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6" name="Google Shape;8286;p93"/>
            <p:cNvSpPr/>
            <p:nvPr/>
          </p:nvSpPr>
          <p:spPr>
            <a:xfrm>
              <a:off x="4541961" y="3387935"/>
              <a:ext cx="218400" cy="218400"/>
            </a:xfrm>
            <a:prstGeom prst="ellipse">
              <a:avLst/>
            </a:prstGeom>
            <a:solidFill>
              <a:srgbClr val="6FA8DC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7" name="Google Shape;8287;p93"/>
            <p:cNvSpPr/>
            <p:nvPr/>
          </p:nvSpPr>
          <p:spPr>
            <a:xfrm>
              <a:off x="4760505" y="2705340"/>
              <a:ext cx="125100" cy="1251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8" name="Google Shape;8288;p93"/>
            <p:cNvSpPr/>
            <p:nvPr/>
          </p:nvSpPr>
          <p:spPr>
            <a:xfrm>
              <a:off x="4574797" y="2994415"/>
              <a:ext cx="125100" cy="1251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9" name="Google Shape;8289;p93"/>
            <p:cNvSpPr/>
            <p:nvPr/>
          </p:nvSpPr>
          <p:spPr>
            <a:xfrm>
              <a:off x="4790447" y="2452319"/>
              <a:ext cx="70800" cy="708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0" name="Google Shape;8290;p93"/>
            <p:cNvSpPr/>
            <p:nvPr/>
          </p:nvSpPr>
          <p:spPr>
            <a:xfrm>
              <a:off x="4194589" y="3461767"/>
              <a:ext cx="70800" cy="708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1" name="Google Shape;8291;p93"/>
            <p:cNvSpPr/>
            <p:nvPr/>
          </p:nvSpPr>
          <p:spPr>
            <a:xfrm>
              <a:off x="4194589" y="2581396"/>
              <a:ext cx="70800" cy="708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92" name="Google Shape;8292;p93"/>
          <p:cNvGrpSpPr/>
          <p:nvPr/>
        </p:nvGrpSpPr>
        <p:grpSpPr>
          <a:xfrm>
            <a:off x="5776363" y="5306833"/>
            <a:ext cx="467371" cy="467371"/>
            <a:chOff x="608800" y="2095000"/>
            <a:chExt cx="3364800" cy="3364800"/>
          </a:xfrm>
        </p:grpSpPr>
        <p:sp>
          <p:nvSpPr>
            <p:cNvPr id="8293" name="Google Shape;8293;p93"/>
            <p:cNvSpPr/>
            <p:nvPr/>
          </p:nvSpPr>
          <p:spPr>
            <a:xfrm>
              <a:off x="608800" y="2095000"/>
              <a:ext cx="3364800" cy="33648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4" name="Google Shape;8294;p93"/>
            <p:cNvSpPr/>
            <p:nvPr/>
          </p:nvSpPr>
          <p:spPr>
            <a:xfrm>
              <a:off x="812152" y="3455300"/>
              <a:ext cx="1117800" cy="11178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5" name="Google Shape;8295;p93"/>
            <p:cNvSpPr/>
            <p:nvPr/>
          </p:nvSpPr>
          <p:spPr>
            <a:xfrm>
              <a:off x="1065396" y="3840649"/>
              <a:ext cx="477600" cy="4779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6" name="Google Shape;8296;p93"/>
            <p:cNvSpPr/>
            <p:nvPr/>
          </p:nvSpPr>
          <p:spPr>
            <a:xfrm>
              <a:off x="1929800" y="2439558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7" name="Google Shape;8297;p93"/>
            <p:cNvSpPr/>
            <p:nvPr/>
          </p:nvSpPr>
          <p:spPr>
            <a:xfrm>
              <a:off x="3141850" y="3709383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8" name="Google Shape;8298;p93"/>
            <p:cNvSpPr/>
            <p:nvPr/>
          </p:nvSpPr>
          <p:spPr>
            <a:xfrm>
              <a:off x="2344050" y="4691283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9" name="Google Shape;8299;p93"/>
            <p:cNvSpPr/>
            <p:nvPr/>
          </p:nvSpPr>
          <p:spPr>
            <a:xfrm>
              <a:off x="2831545" y="3168653"/>
              <a:ext cx="279300" cy="2793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0" name="Google Shape;8300;p93"/>
            <p:cNvSpPr/>
            <p:nvPr/>
          </p:nvSpPr>
          <p:spPr>
            <a:xfrm>
              <a:off x="2417295" y="3813478"/>
              <a:ext cx="279300" cy="2793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1" name="Google Shape;8301;p93"/>
            <p:cNvSpPr/>
            <p:nvPr/>
          </p:nvSpPr>
          <p:spPr>
            <a:xfrm>
              <a:off x="2898335" y="2604252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2" name="Google Shape;8302;p93"/>
            <p:cNvSpPr/>
            <p:nvPr/>
          </p:nvSpPr>
          <p:spPr>
            <a:xfrm>
              <a:off x="1569185" y="4855977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3" name="Google Shape;8303;p93"/>
            <p:cNvSpPr/>
            <p:nvPr/>
          </p:nvSpPr>
          <p:spPr>
            <a:xfrm>
              <a:off x="1569185" y="2892177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04" name="Google Shape;8304;p93"/>
          <p:cNvGrpSpPr/>
          <p:nvPr/>
        </p:nvGrpSpPr>
        <p:grpSpPr>
          <a:xfrm>
            <a:off x="-18450" y="-30762"/>
            <a:ext cx="12228900" cy="6919500"/>
            <a:chOff x="-18450" y="-30762"/>
            <a:chExt cx="12228900" cy="6919500"/>
          </a:xfrm>
        </p:grpSpPr>
        <p:sp>
          <p:nvSpPr>
            <p:cNvPr id="8305" name="Google Shape;8305;p93"/>
            <p:cNvSpPr/>
            <p:nvPr/>
          </p:nvSpPr>
          <p:spPr>
            <a:xfrm>
              <a:off x="-18450" y="-30762"/>
              <a:ext cx="12228900" cy="6919500"/>
            </a:xfrm>
            <a:prstGeom prst="rect">
              <a:avLst/>
            </a:prstGeom>
            <a:solidFill>
              <a:srgbClr val="FFFFFF">
                <a:alpha val="7821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06" name="Google Shape;8306;p93"/>
            <p:cNvGrpSpPr/>
            <p:nvPr/>
          </p:nvGrpSpPr>
          <p:grpSpPr>
            <a:xfrm>
              <a:off x="4043561" y="1736255"/>
              <a:ext cx="4104900" cy="3385495"/>
              <a:chOff x="3325761" y="2287105"/>
              <a:chExt cx="4104900" cy="3385495"/>
            </a:xfrm>
          </p:grpSpPr>
          <p:grpSp>
            <p:nvGrpSpPr>
              <p:cNvPr id="8307" name="Google Shape;8307;p93"/>
              <p:cNvGrpSpPr/>
              <p:nvPr/>
            </p:nvGrpSpPr>
            <p:grpSpPr>
              <a:xfrm>
                <a:off x="3447699" y="2287105"/>
                <a:ext cx="3071573" cy="2135505"/>
                <a:chOff x="5960815" y="-99621"/>
                <a:chExt cx="5923960" cy="4118621"/>
              </a:xfrm>
            </p:grpSpPr>
            <p:grpSp>
              <p:nvGrpSpPr>
                <p:cNvPr id="8308" name="Google Shape;8308;p93"/>
                <p:cNvGrpSpPr/>
                <p:nvPr/>
              </p:nvGrpSpPr>
              <p:grpSpPr>
                <a:xfrm>
                  <a:off x="7275875" y="346575"/>
                  <a:ext cx="4608900" cy="3672425"/>
                  <a:chOff x="7275875" y="346575"/>
                  <a:chExt cx="4608900" cy="3672425"/>
                </a:xfrm>
              </p:grpSpPr>
              <p:sp>
                <p:nvSpPr>
                  <p:cNvPr id="8309" name="Google Shape;8309;p93"/>
                  <p:cNvSpPr/>
                  <p:nvPr/>
                </p:nvSpPr>
                <p:spPr>
                  <a:xfrm>
                    <a:off x="8813975" y="346575"/>
                    <a:ext cx="1535700" cy="1151700"/>
                  </a:xfrm>
                  <a:prstGeom prst="trapezoid">
                    <a:avLst>
                      <a:gd name="adj" fmla="val 25000"/>
                    </a:avLst>
                  </a:prstGeom>
                  <a:solidFill>
                    <a:schemeClr val="dk2"/>
                  </a:solidFill>
                  <a:ln w="38100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310" name="Google Shape;8310;p93"/>
                  <p:cNvSpPr/>
                  <p:nvPr/>
                </p:nvSpPr>
                <p:spPr>
                  <a:xfrm>
                    <a:off x="7275875" y="884900"/>
                    <a:ext cx="4608900" cy="3134100"/>
                  </a:xfrm>
                  <a:prstGeom prst="roundRect">
                    <a:avLst>
                      <a:gd name="adj" fmla="val 16667"/>
                    </a:avLst>
                  </a:prstGeom>
                  <a:solidFill>
                    <a:schemeClr val="dk2"/>
                  </a:solidFill>
                  <a:ln w="38100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311" name="Google Shape;8311;p93"/>
                  <p:cNvSpPr/>
                  <p:nvPr/>
                </p:nvSpPr>
                <p:spPr>
                  <a:xfrm>
                    <a:off x="8615525" y="1487125"/>
                    <a:ext cx="1954200" cy="1954200"/>
                  </a:xfrm>
                  <a:prstGeom prst="ellipse">
                    <a:avLst/>
                  </a:prstGeom>
                  <a:solidFill>
                    <a:schemeClr val="lt2"/>
                  </a:solidFill>
                  <a:ln w="38100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312" name="Google Shape;8312;p93"/>
                  <p:cNvSpPr/>
                  <p:nvPr/>
                </p:nvSpPr>
                <p:spPr>
                  <a:xfrm>
                    <a:off x="8759375" y="1618700"/>
                    <a:ext cx="1666500" cy="1666500"/>
                  </a:xfrm>
                  <a:prstGeom prst="ellipse">
                    <a:avLst/>
                  </a:prstGeom>
                  <a:solidFill>
                    <a:schemeClr val="lt2"/>
                  </a:solidFill>
                  <a:ln w="38100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313" name="Google Shape;8313;p93"/>
                  <p:cNvSpPr/>
                  <p:nvPr/>
                </p:nvSpPr>
                <p:spPr>
                  <a:xfrm>
                    <a:off x="10792200" y="1351950"/>
                    <a:ext cx="527100" cy="527100"/>
                  </a:xfrm>
                  <a:prstGeom prst="ellipse">
                    <a:avLst/>
                  </a:prstGeom>
                  <a:solidFill>
                    <a:schemeClr val="lt2"/>
                  </a:solidFill>
                  <a:ln w="38100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8314" name="Google Shape;8314;p93"/>
                <p:cNvGrpSpPr/>
                <p:nvPr/>
              </p:nvGrpSpPr>
              <p:grpSpPr>
                <a:xfrm>
                  <a:off x="5960815" y="-99621"/>
                  <a:ext cx="2654700" cy="2654700"/>
                  <a:chOff x="5960815" y="-99621"/>
                  <a:chExt cx="2654700" cy="2654700"/>
                </a:xfrm>
              </p:grpSpPr>
              <p:sp>
                <p:nvSpPr>
                  <p:cNvPr id="8315" name="Google Shape;8315;p93"/>
                  <p:cNvSpPr/>
                  <p:nvPr/>
                </p:nvSpPr>
                <p:spPr>
                  <a:xfrm rot="2700000">
                    <a:off x="6492031" y="431596"/>
                    <a:ext cx="1592263" cy="1592263"/>
                  </a:xfrm>
                  <a:prstGeom prst="star4">
                    <a:avLst>
                      <a:gd name="adj" fmla="val 12500"/>
                    </a:avLst>
                  </a:prstGeom>
                  <a:solidFill>
                    <a:srgbClr val="FDB81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316" name="Google Shape;8316;p93"/>
                  <p:cNvSpPr/>
                  <p:nvPr/>
                </p:nvSpPr>
                <p:spPr>
                  <a:xfrm rot="-5400000">
                    <a:off x="5960815" y="-99621"/>
                    <a:ext cx="2654700" cy="2654700"/>
                  </a:xfrm>
                  <a:prstGeom prst="star4">
                    <a:avLst>
                      <a:gd name="adj" fmla="val 12500"/>
                    </a:avLst>
                  </a:prstGeom>
                  <a:solidFill>
                    <a:srgbClr val="FDB81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8317" name="Google Shape;8317;p93"/>
              <p:cNvSpPr txBox="1"/>
              <p:nvPr/>
            </p:nvSpPr>
            <p:spPr>
              <a:xfrm>
                <a:off x="3325761" y="4615700"/>
                <a:ext cx="4104900" cy="105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6000">
                    <a:solidFill>
                      <a:schemeClr val="dk2"/>
                    </a:solidFill>
                    <a:latin typeface="Anton"/>
                    <a:ea typeface="Anton"/>
                    <a:cs typeface="Anton"/>
                    <a:sym typeface="Anton"/>
                  </a:rPr>
                  <a:t>Snapshot!</a:t>
                </a:r>
                <a:endParaRPr sz="6000">
                  <a:solidFill>
                    <a:schemeClr val="dk2"/>
                  </a:solidFill>
                  <a:latin typeface="Anton"/>
                  <a:ea typeface="Anton"/>
                  <a:cs typeface="Anton"/>
                  <a:sym typeface="Anton"/>
                </a:endParaRPr>
              </a:p>
            </p:txBody>
          </p:sp>
        </p:grpSp>
      </p:grp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3" name="Google Shape;8323;p94"/>
          <p:cNvSpPr/>
          <p:nvPr/>
        </p:nvSpPr>
        <p:spPr>
          <a:xfrm>
            <a:off x="1190456" y="2765674"/>
            <a:ext cx="506700" cy="6171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8324" name="Google Shape;8324;p94"/>
          <p:cNvSpPr/>
          <p:nvPr/>
        </p:nvSpPr>
        <p:spPr>
          <a:xfrm>
            <a:off x="1698190" y="2765699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8325" name="Google Shape;8325;p94"/>
          <p:cNvSpPr/>
          <p:nvPr/>
        </p:nvSpPr>
        <p:spPr>
          <a:xfrm>
            <a:off x="1191325" y="2355699"/>
            <a:ext cx="506700" cy="410100"/>
          </a:xfrm>
          <a:prstGeom prst="rect">
            <a:avLst/>
          </a:prstGeom>
          <a:solidFill>
            <a:srgbClr val="2F2F2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0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26" name="Google Shape;8326;p94"/>
          <p:cNvSpPr/>
          <p:nvPr/>
        </p:nvSpPr>
        <p:spPr>
          <a:xfrm>
            <a:off x="1698301" y="2355699"/>
            <a:ext cx="506700" cy="410100"/>
          </a:xfrm>
          <a:prstGeom prst="rect">
            <a:avLst/>
          </a:prstGeom>
          <a:solidFill>
            <a:srgbClr val="2F2F2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10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27" name="Google Shape;8327;p94"/>
          <p:cNvSpPr/>
          <p:nvPr/>
        </p:nvSpPr>
        <p:spPr>
          <a:xfrm>
            <a:off x="2205277" y="2355699"/>
            <a:ext cx="506700" cy="410100"/>
          </a:xfrm>
          <a:prstGeom prst="rect">
            <a:avLst/>
          </a:prstGeom>
          <a:solidFill>
            <a:srgbClr val="2F2F2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20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28" name="Google Shape;8328;p94"/>
          <p:cNvSpPr/>
          <p:nvPr/>
        </p:nvSpPr>
        <p:spPr>
          <a:xfrm>
            <a:off x="2713252" y="2355699"/>
            <a:ext cx="506700" cy="410100"/>
          </a:xfrm>
          <a:prstGeom prst="rect">
            <a:avLst/>
          </a:prstGeom>
          <a:solidFill>
            <a:srgbClr val="3D3D3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30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29" name="Google Shape;8329;p94"/>
          <p:cNvSpPr/>
          <p:nvPr/>
        </p:nvSpPr>
        <p:spPr>
          <a:xfrm>
            <a:off x="3220229" y="2355699"/>
            <a:ext cx="506700" cy="410100"/>
          </a:xfrm>
          <a:prstGeom prst="rect">
            <a:avLst/>
          </a:prstGeom>
          <a:solidFill>
            <a:srgbClr val="3D3D3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40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30" name="Google Shape;8330;p94"/>
          <p:cNvSpPr/>
          <p:nvPr/>
        </p:nvSpPr>
        <p:spPr>
          <a:xfrm>
            <a:off x="3727205" y="2355699"/>
            <a:ext cx="506700" cy="410100"/>
          </a:xfrm>
          <a:prstGeom prst="rect">
            <a:avLst/>
          </a:prstGeom>
          <a:solidFill>
            <a:srgbClr val="3D3D3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50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31" name="Google Shape;8331;p94"/>
          <p:cNvSpPr/>
          <p:nvPr/>
        </p:nvSpPr>
        <p:spPr>
          <a:xfrm>
            <a:off x="2206285" y="2765699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8332" name="Google Shape;8332;p94"/>
          <p:cNvSpPr/>
          <p:nvPr/>
        </p:nvSpPr>
        <p:spPr>
          <a:xfrm>
            <a:off x="1692187" y="1945600"/>
            <a:ext cx="5073300" cy="410100"/>
          </a:xfrm>
          <a:prstGeom prst="rect">
            <a:avLst/>
          </a:prstGeom>
          <a:solidFill>
            <a:srgbClr val="464646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 dirty="0" err="1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Roboto"/>
                <a:sym typeface="Roboto"/>
              </a:rPr>
              <a:t>週期</a:t>
            </a:r>
            <a:r>
              <a:rPr lang="en-US" sz="13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1</a:t>
            </a:r>
            <a:endParaRPr sz="1300" b="1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33" name="Google Shape;8333;p94"/>
          <p:cNvSpPr/>
          <p:nvPr/>
        </p:nvSpPr>
        <p:spPr>
          <a:xfrm>
            <a:off x="4235461" y="2355699"/>
            <a:ext cx="506700" cy="410100"/>
          </a:xfrm>
          <a:prstGeom prst="rect">
            <a:avLst/>
          </a:prstGeom>
          <a:solidFill>
            <a:srgbClr val="464646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60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34" name="Google Shape;8334;p94"/>
          <p:cNvSpPr/>
          <p:nvPr/>
        </p:nvSpPr>
        <p:spPr>
          <a:xfrm>
            <a:off x="4742437" y="2356199"/>
            <a:ext cx="506700" cy="410100"/>
          </a:xfrm>
          <a:prstGeom prst="rect">
            <a:avLst/>
          </a:prstGeom>
          <a:solidFill>
            <a:srgbClr val="464646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70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35" name="Google Shape;8335;p94"/>
          <p:cNvSpPr/>
          <p:nvPr/>
        </p:nvSpPr>
        <p:spPr>
          <a:xfrm>
            <a:off x="5249414" y="2355699"/>
            <a:ext cx="506700" cy="410100"/>
          </a:xfrm>
          <a:prstGeom prst="rect">
            <a:avLst/>
          </a:prstGeom>
          <a:solidFill>
            <a:srgbClr val="464646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80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36" name="Google Shape;8336;p94"/>
          <p:cNvSpPr/>
          <p:nvPr/>
        </p:nvSpPr>
        <p:spPr>
          <a:xfrm>
            <a:off x="5756789" y="2356199"/>
            <a:ext cx="506700" cy="410100"/>
          </a:xfrm>
          <a:prstGeom prst="rect">
            <a:avLst/>
          </a:prstGeom>
          <a:solidFill>
            <a:srgbClr val="505050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90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37" name="Google Shape;8337;p94"/>
          <p:cNvSpPr/>
          <p:nvPr/>
        </p:nvSpPr>
        <p:spPr>
          <a:xfrm>
            <a:off x="6263765" y="2355699"/>
            <a:ext cx="506700" cy="410100"/>
          </a:xfrm>
          <a:prstGeom prst="rect">
            <a:avLst/>
          </a:prstGeom>
          <a:solidFill>
            <a:srgbClr val="505050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100</a:t>
            </a:r>
            <a:endParaRPr sz="12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38" name="Google Shape;8338;p94"/>
          <p:cNvSpPr/>
          <p:nvPr/>
        </p:nvSpPr>
        <p:spPr>
          <a:xfrm>
            <a:off x="6770742" y="2355699"/>
            <a:ext cx="506700" cy="410100"/>
          </a:xfrm>
          <a:prstGeom prst="rect">
            <a:avLst/>
          </a:prstGeom>
          <a:solidFill>
            <a:srgbClr val="505050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110</a:t>
            </a:r>
            <a:endParaRPr sz="12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39" name="Google Shape;8339;p94"/>
          <p:cNvSpPr/>
          <p:nvPr/>
        </p:nvSpPr>
        <p:spPr>
          <a:xfrm>
            <a:off x="346575" y="3382034"/>
            <a:ext cx="846300" cy="617100"/>
          </a:xfrm>
          <a:prstGeom prst="rect">
            <a:avLst/>
          </a:prstGeom>
          <a:solidFill>
            <a:srgbClr val="2F2F2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Cell 1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70 ms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40" name="Google Shape;8340;p94"/>
          <p:cNvSpPr/>
          <p:nvPr/>
        </p:nvSpPr>
        <p:spPr>
          <a:xfrm>
            <a:off x="346575" y="3998729"/>
            <a:ext cx="846300" cy="617100"/>
          </a:xfrm>
          <a:prstGeom prst="rect">
            <a:avLst/>
          </a:prstGeom>
          <a:solidFill>
            <a:srgbClr val="3D3D3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Cell 2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30 ms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41" name="Google Shape;8341;p94"/>
          <p:cNvSpPr/>
          <p:nvPr/>
        </p:nvSpPr>
        <p:spPr>
          <a:xfrm>
            <a:off x="346575" y="4615200"/>
            <a:ext cx="846300" cy="617100"/>
          </a:xfrm>
          <a:prstGeom prst="rect">
            <a:avLst/>
          </a:prstGeom>
          <a:solidFill>
            <a:srgbClr val="41414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Cell 3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70 ms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42" name="Google Shape;8342;p94"/>
          <p:cNvSpPr/>
          <p:nvPr/>
        </p:nvSpPr>
        <p:spPr>
          <a:xfrm>
            <a:off x="346575" y="5231873"/>
            <a:ext cx="846300" cy="617100"/>
          </a:xfrm>
          <a:prstGeom prst="rect">
            <a:avLst/>
          </a:prstGeom>
          <a:solidFill>
            <a:srgbClr val="41414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Cell 4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30 ms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43" name="Google Shape;8343;p94"/>
          <p:cNvSpPr/>
          <p:nvPr/>
        </p:nvSpPr>
        <p:spPr>
          <a:xfrm>
            <a:off x="346580" y="2355574"/>
            <a:ext cx="846300" cy="1027200"/>
          </a:xfrm>
          <a:prstGeom prst="rect">
            <a:avLst/>
          </a:prstGeom>
          <a:solidFill>
            <a:srgbClr val="2F2F2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Map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100 ms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44" name="Google Shape;8344;p94"/>
          <p:cNvSpPr/>
          <p:nvPr/>
        </p:nvSpPr>
        <p:spPr>
          <a:xfrm>
            <a:off x="7278995" y="2355699"/>
            <a:ext cx="506700" cy="410100"/>
          </a:xfrm>
          <a:prstGeom prst="rect">
            <a:avLst/>
          </a:prstGeom>
          <a:solidFill>
            <a:srgbClr val="2F2F2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120</a:t>
            </a:r>
            <a:endParaRPr sz="12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45" name="Google Shape;8345;p94"/>
          <p:cNvSpPr/>
          <p:nvPr/>
        </p:nvSpPr>
        <p:spPr>
          <a:xfrm>
            <a:off x="7785972" y="2355699"/>
            <a:ext cx="506700" cy="410100"/>
          </a:xfrm>
          <a:prstGeom prst="rect">
            <a:avLst/>
          </a:prstGeom>
          <a:solidFill>
            <a:srgbClr val="2F2F2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130</a:t>
            </a:r>
            <a:endParaRPr sz="12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46" name="Google Shape;8346;p94"/>
          <p:cNvSpPr/>
          <p:nvPr/>
        </p:nvSpPr>
        <p:spPr>
          <a:xfrm>
            <a:off x="8292948" y="2355699"/>
            <a:ext cx="506700" cy="410100"/>
          </a:xfrm>
          <a:prstGeom prst="rect">
            <a:avLst/>
          </a:prstGeom>
          <a:solidFill>
            <a:srgbClr val="2F2F2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140</a:t>
            </a:r>
            <a:endParaRPr sz="12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47" name="Google Shape;8347;p94"/>
          <p:cNvSpPr/>
          <p:nvPr/>
        </p:nvSpPr>
        <p:spPr>
          <a:xfrm>
            <a:off x="6781252" y="1945600"/>
            <a:ext cx="5062200" cy="410100"/>
          </a:xfrm>
          <a:prstGeom prst="rect">
            <a:avLst/>
          </a:prstGeom>
          <a:solidFill>
            <a:srgbClr val="3D3D3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 dirty="0" err="1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Roboto"/>
                <a:sym typeface="Roboto"/>
              </a:rPr>
              <a:t>週期</a:t>
            </a:r>
            <a:r>
              <a:rPr lang="en-US" sz="13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2</a:t>
            </a:r>
            <a:endParaRPr sz="1300" b="1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48" name="Google Shape;8348;p94"/>
          <p:cNvSpPr/>
          <p:nvPr/>
        </p:nvSpPr>
        <p:spPr>
          <a:xfrm>
            <a:off x="8801202" y="2355699"/>
            <a:ext cx="506700" cy="410100"/>
          </a:xfrm>
          <a:prstGeom prst="rect">
            <a:avLst/>
          </a:prstGeom>
          <a:solidFill>
            <a:srgbClr val="3D3D3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150</a:t>
            </a:r>
            <a:endParaRPr sz="12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49" name="Google Shape;8349;p94"/>
          <p:cNvSpPr/>
          <p:nvPr/>
        </p:nvSpPr>
        <p:spPr>
          <a:xfrm>
            <a:off x="9308178" y="2355699"/>
            <a:ext cx="506700" cy="410100"/>
          </a:xfrm>
          <a:prstGeom prst="rect">
            <a:avLst/>
          </a:prstGeom>
          <a:solidFill>
            <a:srgbClr val="3D3D3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160</a:t>
            </a:r>
            <a:endParaRPr sz="12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50" name="Google Shape;8350;p94"/>
          <p:cNvSpPr/>
          <p:nvPr/>
        </p:nvSpPr>
        <p:spPr>
          <a:xfrm>
            <a:off x="9815154" y="2355699"/>
            <a:ext cx="506700" cy="410100"/>
          </a:xfrm>
          <a:prstGeom prst="rect">
            <a:avLst/>
          </a:prstGeom>
          <a:solidFill>
            <a:srgbClr val="3D3D3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170</a:t>
            </a:r>
            <a:endParaRPr sz="12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51" name="Google Shape;8351;p94"/>
          <p:cNvSpPr/>
          <p:nvPr/>
        </p:nvSpPr>
        <p:spPr>
          <a:xfrm>
            <a:off x="10322104" y="2355699"/>
            <a:ext cx="506700" cy="410100"/>
          </a:xfrm>
          <a:prstGeom prst="rect">
            <a:avLst/>
          </a:prstGeom>
          <a:solidFill>
            <a:srgbClr val="3D3D3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180</a:t>
            </a:r>
            <a:endParaRPr sz="12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52" name="Google Shape;8352;p94"/>
          <p:cNvSpPr/>
          <p:nvPr/>
        </p:nvSpPr>
        <p:spPr>
          <a:xfrm>
            <a:off x="10829081" y="2355699"/>
            <a:ext cx="506700" cy="410100"/>
          </a:xfrm>
          <a:prstGeom prst="rect">
            <a:avLst/>
          </a:prstGeom>
          <a:solidFill>
            <a:srgbClr val="3D3D3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190</a:t>
            </a:r>
            <a:endParaRPr sz="12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53" name="Google Shape;8353;p94"/>
          <p:cNvSpPr/>
          <p:nvPr/>
        </p:nvSpPr>
        <p:spPr>
          <a:xfrm>
            <a:off x="11336057" y="2355699"/>
            <a:ext cx="506700" cy="410100"/>
          </a:xfrm>
          <a:prstGeom prst="rect">
            <a:avLst/>
          </a:prstGeom>
          <a:solidFill>
            <a:srgbClr val="3D3D3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200</a:t>
            </a:r>
            <a:endParaRPr sz="12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54" name="Google Shape;8354;p94"/>
          <p:cNvSpPr/>
          <p:nvPr/>
        </p:nvSpPr>
        <p:spPr>
          <a:xfrm>
            <a:off x="2713045" y="2765674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8355" name="Google Shape;8355;p94"/>
          <p:cNvSpPr/>
          <p:nvPr/>
        </p:nvSpPr>
        <p:spPr>
          <a:xfrm>
            <a:off x="3220778" y="2765699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8356" name="Google Shape;8356;p94"/>
          <p:cNvSpPr/>
          <p:nvPr/>
        </p:nvSpPr>
        <p:spPr>
          <a:xfrm>
            <a:off x="3728873" y="2765699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8357" name="Google Shape;8357;p94"/>
          <p:cNvSpPr/>
          <p:nvPr/>
        </p:nvSpPr>
        <p:spPr>
          <a:xfrm>
            <a:off x="4232048" y="2765674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8358" name="Google Shape;8358;p94"/>
          <p:cNvSpPr/>
          <p:nvPr/>
        </p:nvSpPr>
        <p:spPr>
          <a:xfrm>
            <a:off x="4739782" y="2765699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8359" name="Google Shape;8359;p94"/>
          <p:cNvSpPr/>
          <p:nvPr/>
        </p:nvSpPr>
        <p:spPr>
          <a:xfrm>
            <a:off x="5247876" y="2765699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8360" name="Google Shape;8360;p94"/>
          <p:cNvSpPr/>
          <p:nvPr/>
        </p:nvSpPr>
        <p:spPr>
          <a:xfrm>
            <a:off x="5757042" y="2765674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8361" name="Google Shape;8361;p94"/>
          <p:cNvSpPr/>
          <p:nvPr/>
        </p:nvSpPr>
        <p:spPr>
          <a:xfrm>
            <a:off x="6264776" y="2765699"/>
            <a:ext cx="506700" cy="6171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8362" name="Google Shape;8362;p94"/>
          <p:cNvSpPr/>
          <p:nvPr/>
        </p:nvSpPr>
        <p:spPr>
          <a:xfrm>
            <a:off x="6772871" y="2765699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8363" name="Google Shape;8363;p94"/>
          <p:cNvSpPr/>
          <p:nvPr/>
        </p:nvSpPr>
        <p:spPr>
          <a:xfrm>
            <a:off x="7279631" y="2765674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8364" name="Google Shape;8364;p94"/>
          <p:cNvSpPr/>
          <p:nvPr/>
        </p:nvSpPr>
        <p:spPr>
          <a:xfrm>
            <a:off x="7787364" y="2765699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8365" name="Google Shape;8365;p94"/>
          <p:cNvSpPr/>
          <p:nvPr/>
        </p:nvSpPr>
        <p:spPr>
          <a:xfrm>
            <a:off x="8295459" y="2765699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8366" name="Google Shape;8366;p94"/>
          <p:cNvSpPr/>
          <p:nvPr/>
        </p:nvSpPr>
        <p:spPr>
          <a:xfrm>
            <a:off x="8798634" y="2765674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8367" name="Google Shape;8367;p94"/>
          <p:cNvSpPr/>
          <p:nvPr/>
        </p:nvSpPr>
        <p:spPr>
          <a:xfrm>
            <a:off x="9306368" y="2765699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8368" name="Google Shape;8368;p94"/>
          <p:cNvSpPr/>
          <p:nvPr/>
        </p:nvSpPr>
        <p:spPr>
          <a:xfrm>
            <a:off x="9814462" y="2765699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8369" name="Google Shape;8369;p94"/>
          <p:cNvSpPr/>
          <p:nvPr/>
        </p:nvSpPr>
        <p:spPr>
          <a:xfrm>
            <a:off x="10322523" y="2765674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8370" name="Google Shape;8370;p94"/>
          <p:cNvSpPr/>
          <p:nvPr/>
        </p:nvSpPr>
        <p:spPr>
          <a:xfrm>
            <a:off x="10830257" y="2765699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8371" name="Google Shape;8371;p94"/>
          <p:cNvSpPr/>
          <p:nvPr/>
        </p:nvSpPr>
        <p:spPr>
          <a:xfrm>
            <a:off x="11338352" y="2765699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8372" name="Google Shape;8372;p94"/>
          <p:cNvSpPr/>
          <p:nvPr/>
        </p:nvSpPr>
        <p:spPr>
          <a:xfrm>
            <a:off x="1189818" y="3382186"/>
            <a:ext cx="506700" cy="6171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8373" name="Google Shape;8373;p94"/>
          <p:cNvSpPr/>
          <p:nvPr/>
        </p:nvSpPr>
        <p:spPr>
          <a:xfrm>
            <a:off x="1697552" y="3382211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8374" name="Google Shape;8374;p94"/>
          <p:cNvSpPr/>
          <p:nvPr/>
        </p:nvSpPr>
        <p:spPr>
          <a:xfrm>
            <a:off x="2205647" y="3382211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8375" name="Google Shape;8375;p94"/>
          <p:cNvSpPr/>
          <p:nvPr/>
        </p:nvSpPr>
        <p:spPr>
          <a:xfrm>
            <a:off x="2712406" y="3382186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8376" name="Google Shape;8376;p94"/>
          <p:cNvSpPr/>
          <p:nvPr/>
        </p:nvSpPr>
        <p:spPr>
          <a:xfrm>
            <a:off x="3220140" y="3382211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8377" name="Google Shape;8377;p94"/>
          <p:cNvSpPr/>
          <p:nvPr/>
        </p:nvSpPr>
        <p:spPr>
          <a:xfrm>
            <a:off x="3728235" y="3382211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8378" name="Google Shape;8378;p94"/>
          <p:cNvSpPr/>
          <p:nvPr/>
        </p:nvSpPr>
        <p:spPr>
          <a:xfrm>
            <a:off x="4231409" y="3382186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8379" name="Google Shape;8379;p94"/>
          <p:cNvSpPr/>
          <p:nvPr/>
        </p:nvSpPr>
        <p:spPr>
          <a:xfrm>
            <a:off x="4739143" y="3382211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8380" name="Google Shape;8380;p94"/>
          <p:cNvSpPr/>
          <p:nvPr/>
        </p:nvSpPr>
        <p:spPr>
          <a:xfrm>
            <a:off x="5247238" y="3382211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8381" name="Google Shape;8381;p94"/>
          <p:cNvSpPr/>
          <p:nvPr/>
        </p:nvSpPr>
        <p:spPr>
          <a:xfrm>
            <a:off x="5756404" y="3382186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8382" name="Google Shape;8382;p94"/>
          <p:cNvSpPr/>
          <p:nvPr/>
        </p:nvSpPr>
        <p:spPr>
          <a:xfrm>
            <a:off x="6264138" y="3382211"/>
            <a:ext cx="506700" cy="6171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8383" name="Google Shape;8383;p94"/>
          <p:cNvSpPr/>
          <p:nvPr/>
        </p:nvSpPr>
        <p:spPr>
          <a:xfrm>
            <a:off x="6772233" y="3382211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8384" name="Google Shape;8384;p94"/>
          <p:cNvSpPr/>
          <p:nvPr/>
        </p:nvSpPr>
        <p:spPr>
          <a:xfrm>
            <a:off x="7278992" y="33821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8385" name="Google Shape;8385;p94"/>
          <p:cNvSpPr/>
          <p:nvPr/>
        </p:nvSpPr>
        <p:spPr>
          <a:xfrm>
            <a:off x="7786726" y="338221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8386" name="Google Shape;8386;p94"/>
          <p:cNvSpPr/>
          <p:nvPr/>
        </p:nvSpPr>
        <p:spPr>
          <a:xfrm>
            <a:off x="8294821" y="338221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8387" name="Google Shape;8387;p94"/>
          <p:cNvSpPr/>
          <p:nvPr/>
        </p:nvSpPr>
        <p:spPr>
          <a:xfrm>
            <a:off x="8797995" y="33821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8388" name="Google Shape;8388;p94"/>
          <p:cNvSpPr/>
          <p:nvPr/>
        </p:nvSpPr>
        <p:spPr>
          <a:xfrm>
            <a:off x="9305729" y="338221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8389" name="Google Shape;8389;p94"/>
          <p:cNvSpPr/>
          <p:nvPr/>
        </p:nvSpPr>
        <p:spPr>
          <a:xfrm>
            <a:off x="9813824" y="338221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8390" name="Google Shape;8390;p94"/>
          <p:cNvSpPr/>
          <p:nvPr/>
        </p:nvSpPr>
        <p:spPr>
          <a:xfrm>
            <a:off x="10321885" y="33821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8391" name="Google Shape;8391;p94"/>
          <p:cNvSpPr/>
          <p:nvPr/>
        </p:nvSpPr>
        <p:spPr>
          <a:xfrm>
            <a:off x="10829619" y="338221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8392" name="Google Shape;8392;p94"/>
          <p:cNvSpPr/>
          <p:nvPr/>
        </p:nvSpPr>
        <p:spPr>
          <a:xfrm>
            <a:off x="11337714" y="338221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8393" name="Google Shape;8393;p94"/>
          <p:cNvSpPr/>
          <p:nvPr/>
        </p:nvSpPr>
        <p:spPr>
          <a:xfrm>
            <a:off x="1189813" y="4009332"/>
            <a:ext cx="503700" cy="6135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8394" name="Google Shape;8394;p94"/>
          <p:cNvSpPr/>
          <p:nvPr/>
        </p:nvSpPr>
        <p:spPr>
          <a:xfrm>
            <a:off x="1697552" y="3998786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8395" name="Google Shape;8395;p94"/>
          <p:cNvSpPr/>
          <p:nvPr/>
        </p:nvSpPr>
        <p:spPr>
          <a:xfrm>
            <a:off x="2205647" y="3998786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8396" name="Google Shape;8396;p94"/>
          <p:cNvSpPr/>
          <p:nvPr/>
        </p:nvSpPr>
        <p:spPr>
          <a:xfrm>
            <a:off x="2712406" y="3998761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8397" name="Google Shape;8397;p94"/>
          <p:cNvSpPr/>
          <p:nvPr/>
        </p:nvSpPr>
        <p:spPr>
          <a:xfrm>
            <a:off x="3220140" y="3998786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8398" name="Google Shape;8398;p94"/>
          <p:cNvSpPr/>
          <p:nvPr/>
        </p:nvSpPr>
        <p:spPr>
          <a:xfrm>
            <a:off x="3728235" y="3998786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8399" name="Google Shape;8399;p94"/>
          <p:cNvSpPr/>
          <p:nvPr/>
        </p:nvSpPr>
        <p:spPr>
          <a:xfrm>
            <a:off x="4231409" y="3998761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8400" name="Google Shape;8400;p94"/>
          <p:cNvSpPr/>
          <p:nvPr/>
        </p:nvSpPr>
        <p:spPr>
          <a:xfrm>
            <a:off x="4739143" y="3998786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8401" name="Google Shape;8401;p94"/>
          <p:cNvSpPr/>
          <p:nvPr/>
        </p:nvSpPr>
        <p:spPr>
          <a:xfrm>
            <a:off x="5247238" y="3998786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8402" name="Google Shape;8402;p94"/>
          <p:cNvSpPr/>
          <p:nvPr/>
        </p:nvSpPr>
        <p:spPr>
          <a:xfrm>
            <a:off x="5756404" y="3998761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8403" name="Google Shape;8403;p94"/>
          <p:cNvSpPr/>
          <p:nvPr/>
        </p:nvSpPr>
        <p:spPr>
          <a:xfrm>
            <a:off x="6264138" y="3998786"/>
            <a:ext cx="506700" cy="6171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8404" name="Google Shape;8404;p94"/>
          <p:cNvSpPr/>
          <p:nvPr/>
        </p:nvSpPr>
        <p:spPr>
          <a:xfrm>
            <a:off x="6772233" y="3998786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8405" name="Google Shape;8405;p94"/>
          <p:cNvSpPr/>
          <p:nvPr/>
        </p:nvSpPr>
        <p:spPr>
          <a:xfrm>
            <a:off x="7278992" y="3998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8406" name="Google Shape;8406;p94"/>
          <p:cNvSpPr/>
          <p:nvPr/>
        </p:nvSpPr>
        <p:spPr>
          <a:xfrm>
            <a:off x="7786726" y="39987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8407" name="Google Shape;8407;p94"/>
          <p:cNvSpPr/>
          <p:nvPr/>
        </p:nvSpPr>
        <p:spPr>
          <a:xfrm>
            <a:off x="8294821" y="39987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8408" name="Google Shape;8408;p94"/>
          <p:cNvSpPr/>
          <p:nvPr/>
        </p:nvSpPr>
        <p:spPr>
          <a:xfrm>
            <a:off x="8797995" y="3998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8409" name="Google Shape;8409;p94"/>
          <p:cNvSpPr/>
          <p:nvPr/>
        </p:nvSpPr>
        <p:spPr>
          <a:xfrm>
            <a:off x="9305729" y="39987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8410" name="Google Shape;8410;p94"/>
          <p:cNvSpPr/>
          <p:nvPr/>
        </p:nvSpPr>
        <p:spPr>
          <a:xfrm>
            <a:off x="9813824" y="39987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8411" name="Google Shape;8411;p94"/>
          <p:cNvSpPr/>
          <p:nvPr/>
        </p:nvSpPr>
        <p:spPr>
          <a:xfrm>
            <a:off x="10321885" y="3998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8412" name="Google Shape;8412;p94"/>
          <p:cNvSpPr/>
          <p:nvPr/>
        </p:nvSpPr>
        <p:spPr>
          <a:xfrm>
            <a:off x="10829619" y="39987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8413" name="Google Shape;8413;p94"/>
          <p:cNvSpPr/>
          <p:nvPr/>
        </p:nvSpPr>
        <p:spPr>
          <a:xfrm>
            <a:off x="11337714" y="39987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8414" name="Google Shape;8414;p94"/>
          <p:cNvSpPr/>
          <p:nvPr/>
        </p:nvSpPr>
        <p:spPr>
          <a:xfrm>
            <a:off x="1190825" y="4615736"/>
            <a:ext cx="506700" cy="6171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8415" name="Google Shape;8415;p94"/>
          <p:cNvSpPr/>
          <p:nvPr/>
        </p:nvSpPr>
        <p:spPr>
          <a:xfrm>
            <a:off x="1698558" y="4615761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8416" name="Google Shape;8416;p94"/>
          <p:cNvSpPr/>
          <p:nvPr/>
        </p:nvSpPr>
        <p:spPr>
          <a:xfrm>
            <a:off x="2206653" y="4615761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8417" name="Google Shape;8417;p94"/>
          <p:cNvSpPr/>
          <p:nvPr/>
        </p:nvSpPr>
        <p:spPr>
          <a:xfrm>
            <a:off x="2713413" y="4615736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8418" name="Google Shape;8418;p94"/>
          <p:cNvSpPr/>
          <p:nvPr/>
        </p:nvSpPr>
        <p:spPr>
          <a:xfrm>
            <a:off x="3221147" y="4615761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8419" name="Google Shape;8419;p94"/>
          <p:cNvSpPr/>
          <p:nvPr/>
        </p:nvSpPr>
        <p:spPr>
          <a:xfrm>
            <a:off x="3729241" y="4615761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8420" name="Google Shape;8420;p94"/>
          <p:cNvSpPr/>
          <p:nvPr/>
        </p:nvSpPr>
        <p:spPr>
          <a:xfrm>
            <a:off x="4232416" y="4615736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8421" name="Google Shape;8421;p94"/>
          <p:cNvSpPr/>
          <p:nvPr/>
        </p:nvSpPr>
        <p:spPr>
          <a:xfrm>
            <a:off x="4740150" y="4615761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8422" name="Google Shape;8422;p94"/>
          <p:cNvSpPr/>
          <p:nvPr/>
        </p:nvSpPr>
        <p:spPr>
          <a:xfrm>
            <a:off x="5248245" y="4615761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8423" name="Google Shape;8423;p94"/>
          <p:cNvSpPr/>
          <p:nvPr/>
        </p:nvSpPr>
        <p:spPr>
          <a:xfrm>
            <a:off x="5757411" y="4615736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8424" name="Google Shape;8424;p94"/>
          <p:cNvSpPr/>
          <p:nvPr/>
        </p:nvSpPr>
        <p:spPr>
          <a:xfrm>
            <a:off x="6265144" y="4615761"/>
            <a:ext cx="506700" cy="6171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8425" name="Google Shape;8425;p94"/>
          <p:cNvSpPr/>
          <p:nvPr/>
        </p:nvSpPr>
        <p:spPr>
          <a:xfrm>
            <a:off x="6773239" y="4615761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8426" name="Google Shape;8426;p94"/>
          <p:cNvSpPr/>
          <p:nvPr/>
        </p:nvSpPr>
        <p:spPr>
          <a:xfrm>
            <a:off x="7279999" y="461573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8427" name="Google Shape;8427;p94"/>
          <p:cNvSpPr/>
          <p:nvPr/>
        </p:nvSpPr>
        <p:spPr>
          <a:xfrm>
            <a:off x="7787733" y="4615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8428" name="Google Shape;8428;p94"/>
          <p:cNvSpPr/>
          <p:nvPr/>
        </p:nvSpPr>
        <p:spPr>
          <a:xfrm>
            <a:off x="8295827" y="4615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8429" name="Google Shape;8429;p94"/>
          <p:cNvSpPr/>
          <p:nvPr/>
        </p:nvSpPr>
        <p:spPr>
          <a:xfrm>
            <a:off x="8799002" y="461573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8430" name="Google Shape;8430;p94"/>
          <p:cNvSpPr/>
          <p:nvPr/>
        </p:nvSpPr>
        <p:spPr>
          <a:xfrm>
            <a:off x="9306736" y="4615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8431" name="Google Shape;8431;p94"/>
          <p:cNvSpPr/>
          <p:nvPr/>
        </p:nvSpPr>
        <p:spPr>
          <a:xfrm>
            <a:off x="9814831" y="4615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8432" name="Google Shape;8432;p94"/>
          <p:cNvSpPr/>
          <p:nvPr/>
        </p:nvSpPr>
        <p:spPr>
          <a:xfrm>
            <a:off x="10322892" y="461573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8433" name="Google Shape;8433;p94"/>
          <p:cNvSpPr/>
          <p:nvPr/>
        </p:nvSpPr>
        <p:spPr>
          <a:xfrm>
            <a:off x="10830625" y="4615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8434" name="Google Shape;8434;p94"/>
          <p:cNvSpPr/>
          <p:nvPr/>
        </p:nvSpPr>
        <p:spPr>
          <a:xfrm>
            <a:off x="11338720" y="4615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8435" name="Google Shape;8435;p94"/>
          <p:cNvSpPr/>
          <p:nvPr/>
        </p:nvSpPr>
        <p:spPr>
          <a:xfrm>
            <a:off x="1189818" y="5231885"/>
            <a:ext cx="506700" cy="6171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8436" name="Google Shape;8436;p94"/>
          <p:cNvSpPr/>
          <p:nvPr/>
        </p:nvSpPr>
        <p:spPr>
          <a:xfrm>
            <a:off x="1697552" y="5231910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8437" name="Google Shape;8437;p94"/>
          <p:cNvSpPr/>
          <p:nvPr/>
        </p:nvSpPr>
        <p:spPr>
          <a:xfrm>
            <a:off x="2205647" y="5231910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8438" name="Google Shape;8438;p94"/>
          <p:cNvSpPr/>
          <p:nvPr/>
        </p:nvSpPr>
        <p:spPr>
          <a:xfrm>
            <a:off x="2712406" y="5231885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8439" name="Google Shape;8439;p94"/>
          <p:cNvSpPr/>
          <p:nvPr/>
        </p:nvSpPr>
        <p:spPr>
          <a:xfrm>
            <a:off x="3220140" y="5231910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8440" name="Google Shape;8440;p94"/>
          <p:cNvSpPr/>
          <p:nvPr/>
        </p:nvSpPr>
        <p:spPr>
          <a:xfrm>
            <a:off x="3728235" y="5231910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8441" name="Google Shape;8441;p94"/>
          <p:cNvSpPr/>
          <p:nvPr/>
        </p:nvSpPr>
        <p:spPr>
          <a:xfrm>
            <a:off x="4231409" y="5231885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8442" name="Google Shape;8442;p94"/>
          <p:cNvSpPr/>
          <p:nvPr/>
        </p:nvSpPr>
        <p:spPr>
          <a:xfrm>
            <a:off x="4739143" y="5231910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8443" name="Google Shape;8443;p94"/>
          <p:cNvSpPr/>
          <p:nvPr/>
        </p:nvSpPr>
        <p:spPr>
          <a:xfrm>
            <a:off x="5247238" y="5231910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8444" name="Google Shape;8444;p94"/>
          <p:cNvSpPr/>
          <p:nvPr/>
        </p:nvSpPr>
        <p:spPr>
          <a:xfrm>
            <a:off x="5756404" y="5231885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8445" name="Google Shape;8445;p94"/>
          <p:cNvSpPr/>
          <p:nvPr/>
        </p:nvSpPr>
        <p:spPr>
          <a:xfrm>
            <a:off x="6264138" y="5231910"/>
            <a:ext cx="506700" cy="6171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8446" name="Google Shape;8446;p94"/>
          <p:cNvSpPr/>
          <p:nvPr/>
        </p:nvSpPr>
        <p:spPr>
          <a:xfrm>
            <a:off x="6772233" y="5231910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8447" name="Google Shape;8447;p94"/>
          <p:cNvSpPr/>
          <p:nvPr/>
        </p:nvSpPr>
        <p:spPr>
          <a:xfrm>
            <a:off x="7278992" y="5231885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8448" name="Google Shape;8448;p94"/>
          <p:cNvSpPr/>
          <p:nvPr/>
        </p:nvSpPr>
        <p:spPr>
          <a:xfrm>
            <a:off x="7786726" y="5231910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8449" name="Google Shape;8449;p94"/>
          <p:cNvSpPr/>
          <p:nvPr/>
        </p:nvSpPr>
        <p:spPr>
          <a:xfrm>
            <a:off x="8294821" y="5231910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8450" name="Google Shape;8450;p94"/>
          <p:cNvSpPr/>
          <p:nvPr/>
        </p:nvSpPr>
        <p:spPr>
          <a:xfrm>
            <a:off x="8797995" y="5231885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8451" name="Google Shape;8451;p94"/>
          <p:cNvSpPr/>
          <p:nvPr/>
        </p:nvSpPr>
        <p:spPr>
          <a:xfrm>
            <a:off x="9305729" y="5231910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8452" name="Google Shape;8452;p94"/>
          <p:cNvSpPr/>
          <p:nvPr/>
        </p:nvSpPr>
        <p:spPr>
          <a:xfrm>
            <a:off x="9813824" y="5231910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8453" name="Google Shape;8453;p94"/>
          <p:cNvSpPr/>
          <p:nvPr/>
        </p:nvSpPr>
        <p:spPr>
          <a:xfrm>
            <a:off x="10321885" y="5231885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8454" name="Google Shape;8454;p94"/>
          <p:cNvSpPr/>
          <p:nvPr/>
        </p:nvSpPr>
        <p:spPr>
          <a:xfrm>
            <a:off x="10829619" y="5231910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8455" name="Google Shape;8455;p94"/>
          <p:cNvSpPr/>
          <p:nvPr/>
        </p:nvSpPr>
        <p:spPr>
          <a:xfrm>
            <a:off x="11337714" y="5231910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grpSp>
        <p:nvGrpSpPr>
          <p:cNvPr id="8456" name="Google Shape;8456;p94"/>
          <p:cNvGrpSpPr/>
          <p:nvPr/>
        </p:nvGrpSpPr>
        <p:grpSpPr>
          <a:xfrm>
            <a:off x="1189800" y="4073821"/>
            <a:ext cx="467371" cy="467371"/>
            <a:chOff x="608800" y="2095000"/>
            <a:chExt cx="3364800" cy="3364800"/>
          </a:xfrm>
        </p:grpSpPr>
        <p:sp>
          <p:nvSpPr>
            <p:cNvPr id="8457" name="Google Shape;8457;p94"/>
            <p:cNvSpPr/>
            <p:nvPr/>
          </p:nvSpPr>
          <p:spPr>
            <a:xfrm>
              <a:off x="608800" y="2095000"/>
              <a:ext cx="3364800" cy="33648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8" name="Google Shape;8458;p94"/>
            <p:cNvSpPr/>
            <p:nvPr/>
          </p:nvSpPr>
          <p:spPr>
            <a:xfrm>
              <a:off x="812152" y="3455300"/>
              <a:ext cx="1117800" cy="11178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9" name="Google Shape;8459;p94"/>
            <p:cNvSpPr/>
            <p:nvPr/>
          </p:nvSpPr>
          <p:spPr>
            <a:xfrm>
              <a:off x="1065396" y="3840649"/>
              <a:ext cx="477600" cy="4779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0" name="Google Shape;8460;p94"/>
            <p:cNvSpPr/>
            <p:nvPr/>
          </p:nvSpPr>
          <p:spPr>
            <a:xfrm>
              <a:off x="1929800" y="2439558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1" name="Google Shape;8461;p94"/>
            <p:cNvSpPr/>
            <p:nvPr/>
          </p:nvSpPr>
          <p:spPr>
            <a:xfrm>
              <a:off x="3141850" y="3709383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2" name="Google Shape;8462;p94"/>
            <p:cNvSpPr/>
            <p:nvPr/>
          </p:nvSpPr>
          <p:spPr>
            <a:xfrm>
              <a:off x="2344050" y="4691283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3" name="Google Shape;8463;p94"/>
            <p:cNvSpPr/>
            <p:nvPr/>
          </p:nvSpPr>
          <p:spPr>
            <a:xfrm>
              <a:off x="2831545" y="3168653"/>
              <a:ext cx="279300" cy="2793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4" name="Google Shape;8464;p94"/>
            <p:cNvSpPr/>
            <p:nvPr/>
          </p:nvSpPr>
          <p:spPr>
            <a:xfrm>
              <a:off x="2417295" y="3813478"/>
              <a:ext cx="279300" cy="2793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5" name="Google Shape;8465;p94"/>
            <p:cNvSpPr/>
            <p:nvPr/>
          </p:nvSpPr>
          <p:spPr>
            <a:xfrm>
              <a:off x="2898335" y="2604252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6" name="Google Shape;8466;p94"/>
            <p:cNvSpPr/>
            <p:nvPr/>
          </p:nvSpPr>
          <p:spPr>
            <a:xfrm>
              <a:off x="1569185" y="4855977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7" name="Google Shape;8467;p94"/>
            <p:cNvSpPr/>
            <p:nvPr/>
          </p:nvSpPr>
          <p:spPr>
            <a:xfrm>
              <a:off x="1569185" y="2892177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68" name="Google Shape;8468;p94"/>
          <p:cNvGrpSpPr/>
          <p:nvPr/>
        </p:nvGrpSpPr>
        <p:grpSpPr>
          <a:xfrm>
            <a:off x="1191265" y="3463837"/>
            <a:ext cx="464436" cy="464436"/>
            <a:chOff x="3764048" y="2224021"/>
            <a:chExt cx="1508400" cy="1508400"/>
          </a:xfrm>
        </p:grpSpPr>
        <p:sp>
          <p:nvSpPr>
            <p:cNvPr id="8469" name="Google Shape;8469;p94"/>
            <p:cNvSpPr/>
            <p:nvPr/>
          </p:nvSpPr>
          <p:spPr>
            <a:xfrm>
              <a:off x="3764048" y="2224021"/>
              <a:ext cx="1508400" cy="15084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0" name="Google Shape;8470;p94"/>
            <p:cNvSpPr/>
            <p:nvPr/>
          </p:nvSpPr>
          <p:spPr>
            <a:xfrm>
              <a:off x="3855211" y="2833844"/>
              <a:ext cx="501000" cy="501000"/>
            </a:xfrm>
            <a:prstGeom prst="ellipse">
              <a:avLst/>
            </a:prstGeom>
            <a:solidFill>
              <a:srgbClr val="E69138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1" name="Google Shape;8471;p94"/>
            <p:cNvSpPr/>
            <p:nvPr/>
          </p:nvSpPr>
          <p:spPr>
            <a:xfrm>
              <a:off x="3968741" y="3006596"/>
              <a:ext cx="214200" cy="214200"/>
            </a:xfrm>
            <a:prstGeom prst="ellipse">
              <a:avLst/>
            </a:prstGeom>
            <a:solidFill>
              <a:srgbClr val="B45F0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2" name="Google Shape;8472;p94"/>
            <p:cNvSpPr/>
            <p:nvPr/>
          </p:nvSpPr>
          <p:spPr>
            <a:xfrm>
              <a:off x="4356253" y="2378487"/>
              <a:ext cx="218400" cy="218400"/>
            </a:xfrm>
            <a:prstGeom prst="ellipse">
              <a:avLst/>
            </a:prstGeom>
            <a:solidFill>
              <a:srgbClr val="93C47D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3" name="Google Shape;8473;p94"/>
            <p:cNvSpPr/>
            <p:nvPr/>
          </p:nvSpPr>
          <p:spPr>
            <a:xfrm>
              <a:off x="4899615" y="2947749"/>
              <a:ext cx="218400" cy="218400"/>
            </a:xfrm>
            <a:prstGeom prst="ellipse">
              <a:avLst/>
            </a:prstGeom>
            <a:solidFill>
              <a:srgbClr val="D5A6BD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4" name="Google Shape;8474;p94"/>
            <p:cNvSpPr/>
            <p:nvPr/>
          </p:nvSpPr>
          <p:spPr>
            <a:xfrm>
              <a:off x="4541961" y="3387935"/>
              <a:ext cx="218400" cy="218400"/>
            </a:xfrm>
            <a:prstGeom prst="ellipse">
              <a:avLst/>
            </a:prstGeom>
            <a:solidFill>
              <a:srgbClr val="6FA8DC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5" name="Google Shape;8475;p94"/>
            <p:cNvSpPr/>
            <p:nvPr/>
          </p:nvSpPr>
          <p:spPr>
            <a:xfrm>
              <a:off x="4760505" y="2705340"/>
              <a:ext cx="125100" cy="1251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6" name="Google Shape;8476;p94"/>
            <p:cNvSpPr/>
            <p:nvPr/>
          </p:nvSpPr>
          <p:spPr>
            <a:xfrm>
              <a:off x="4574797" y="2994415"/>
              <a:ext cx="125100" cy="1251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7" name="Google Shape;8477;p94"/>
            <p:cNvSpPr/>
            <p:nvPr/>
          </p:nvSpPr>
          <p:spPr>
            <a:xfrm>
              <a:off x="4790447" y="2452319"/>
              <a:ext cx="70800" cy="708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8" name="Google Shape;8478;p94"/>
            <p:cNvSpPr/>
            <p:nvPr/>
          </p:nvSpPr>
          <p:spPr>
            <a:xfrm>
              <a:off x="4194589" y="3461767"/>
              <a:ext cx="70800" cy="708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9" name="Google Shape;8479;p94"/>
            <p:cNvSpPr/>
            <p:nvPr/>
          </p:nvSpPr>
          <p:spPr>
            <a:xfrm>
              <a:off x="4194589" y="2581396"/>
              <a:ext cx="70800" cy="708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80" name="Google Shape;8480;p94"/>
          <p:cNvGrpSpPr/>
          <p:nvPr/>
        </p:nvGrpSpPr>
        <p:grpSpPr>
          <a:xfrm>
            <a:off x="1189800" y="5313871"/>
            <a:ext cx="467371" cy="467371"/>
            <a:chOff x="608800" y="2095000"/>
            <a:chExt cx="3364800" cy="3364800"/>
          </a:xfrm>
        </p:grpSpPr>
        <p:sp>
          <p:nvSpPr>
            <p:cNvPr id="8481" name="Google Shape;8481;p94"/>
            <p:cNvSpPr/>
            <p:nvPr/>
          </p:nvSpPr>
          <p:spPr>
            <a:xfrm>
              <a:off x="608800" y="2095000"/>
              <a:ext cx="3364800" cy="33648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2" name="Google Shape;8482;p94"/>
            <p:cNvSpPr/>
            <p:nvPr/>
          </p:nvSpPr>
          <p:spPr>
            <a:xfrm>
              <a:off x="812152" y="3455300"/>
              <a:ext cx="1117800" cy="11178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3" name="Google Shape;8483;p94"/>
            <p:cNvSpPr/>
            <p:nvPr/>
          </p:nvSpPr>
          <p:spPr>
            <a:xfrm>
              <a:off x="1065396" y="3840649"/>
              <a:ext cx="477600" cy="4779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4" name="Google Shape;8484;p94"/>
            <p:cNvSpPr/>
            <p:nvPr/>
          </p:nvSpPr>
          <p:spPr>
            <a:xfrm>
              <a:off x="1929800" y="2439558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5" name="Google Shape;8485;p94"/>
            <p:cNvSpPr/>
            <p:nvPr/>
          </p:nvSpPr>
          <p:spPr>
            <a:xfrm>
              <a:off x="3141850" y="3709383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6" name="Google Shape;8486;p94"/>
            <p:cNvSpPr/>
            <p:nvPr/>
          </p:nvSpPr>
          <p:spPr>
            <a:xfrm>
              <a:off x="2344050" y="4691283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7" name="Google Shape;8487;p94"/>
            <p:cNvSpPr/>
            <p:nvPr/>
          </p:nvSpPr>
          <p:spPr>
            <a:xfrm>
              <a:off x="2831545" y="3168653"/>
              <a:ext cx="279300" cy="2793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8" name="Google Shape;8488;p94"/>
            <p:cNvSpPr/>
            <p:nvPr/>
          </p:nvSpPr>
          <p:spPr>
            <a:xfrm>
              <a:off x="2417295" y="3813478"/>
              <a:ext cx="279300" cy="2793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9" name="Google Shape;8489;p94"/>
            <p:cNvSpPr/>
            <p:nvPr/>
          </p:nvSpPr>
          <p:spPr>
            <a:xfrm>
              <a:off x="2898335" y="2604252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0" name="Google Shape;8490;p94"/>
            <p:cNvSpPr/>
            <p:nvPr/>
          </p:nvSpPr>
          <p:spPr>
            <a:xfrm>
              <a:off x="1569185" y="4855977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1" name="Google Shape;8491;p94"/>
            <p:cNvSpPr/>
            <p:nvPr/>
          </p:nvSpPr>
          <p:spPr>
            <a:xfrm>
              <a:off x="1569185" y="2892177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92" name="Google Shape;8492;p94"/>
          <p:cNvGrpSpPr/>
          <p:nvPr/>
        </p:nvGrpSpPr>
        <p:grpSpPr>
          <a:xfrm>
            <a:off x="1191265" y="4703887"/>
            <a:ext cx="464436" cy="464436"/>
            <a:chOff x="3764048" y="2224021"/>
            <a:chExt cx="1508400" cy="1508400"/>
          </a:xfrm>
        </p:grpSpPr>
        <p:sp>
          <p:nvSpPr>
            <p:cNvPr id="8493" name="Google Shape;8493;p94"/>
            <p:cNvSpPr/>
            <p:nvPr/>
          </p:nvSpPr>
          <p:spPr>
            <a:xfrm>
              <a:off x="3764048" y="2224021"/>
              <a:ext cx="1508400" cy="15084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4" name="Google Shape;8494;p94"/>
            <p:cNvSpPr/>
            <p:nvPr/>
          </p:nvSpPr>
          <p:spPr>
            <a:xfrm>
              <a:off x="3855211" y="2833844"/>
              <a:ext cx="501000" cy="501000"/>
            </a:xfrm>
            <a:prstGeom prst="ellipse">
              <a:avLst/>
            </a:prstGeom>
            <a:solidFill>
              <a:srgbClr val="E69138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5" name="Google Shape;8495;p94"/>
            <p:cNvSpPr/>
            <p:nvPr/>
          </p:nvSpPr>
          <p:spPr>
            <a:xfrm>
              <a:off x="3968741" y="3006596"/>
              <a:ext cx="214200" cy="214200"/>
            </a:xfrm>
            <a:prstGeom prst="ellipse">
              <a:avLst/>
            </a:prstGeom>
            <a:solidFill>
              <a:srgbClr val="B45F0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6" name="Google Shape;8496;p94"/>
            <p:cNvSpPr/>
            <p:nvPr/>
          </p:nvSpPr>
          <p:spPr>
            <a:xfrm>
              <a:off x="4356253" y="2378487"/>
              <a:ext cx="218400" cy="218400"/>
            </a:xfrm>
            <a:prstGeom prst="ellipse">
              <a:avLst/>
            </a:prstGeom>
            <a:solidFill>
              <a:srgbClr val="93C47D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7" name="Google Shape;8497;p94"/>
            <p:cNvSpPr/>
            <p:nvPr/>
          </p:nvSpPr>
          <p:spPr>
            <a:xfrm>
              <a:off x="4899615" y="2947749"/>
              <a:ext cx="218400" cy="218400"/>
            </a:xfrm>
            <a:prstGeom prst="ellipse">
              <a:avLst/>
            </a:prstGeom>
            <a:solidFill>
              <a:srgbClr val="D5A6BD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8" name="Google Shape;8498;p94"/>
            <p:cNvSpPr/>
            <p:nvPr/>
          </p:nvSpPr>
          <p:spPr>
            <a:xfrm>
              <a:off x="4541961" y="3387935"/>
              <a:ext cx="218400" cy="218400"/>
            </a:xfrm>
            <a:prstGeom prst="ellipse">
              <a:avLst/>
            </a:prstGeom>
            <a:solidFill>
              <a:srgbClr val="6FA8DC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9" name="Google Shape;8499;p94"/>
            <p:cNvSpPr/>
            <p:nvPr/>
          </p:nvSpPr>
          <p:spPr>
            <a:xfrm>
              <a:off x="4760505" y="2705340"/>
              <a:ext cx="125100" cy="1251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0" name="Google Shape;8500;p94"/>
            <p:cNvSpPr/>
            <p:nvPr/>
          </p:nvSpPr>
          <p:spPr>
            <a:xfrm>
              <a:off x="4574797" y="2994415"/>
              <a:ext cx="125100" cy="1251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1" name="Google Shape;8501;p94"/>
            <p:cNvSpPr/>
            <p:nvPr/>
          </p:nvSpPr>
          <p:spPr>
            <a:xfrm>
              <a:off x="4790447" y="2452319"/>
              <a:ext cx="70800" cy="708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2" name="Google Shape;8502;p94"/>
            <p:cNvSpPr/>
            <p:nvPr/>
          </p:nvSpPr>
          <p:spPr>
            <a:xfrm>
              <a:off x="4194589" y="3461767"/>
              <a:ext cx="70800" cy="708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3" name="Google Shape;8503;p94"/>
            <p:cNvSpPr/>
            <p:nvPr/>
          </p:nvSpPr>
          <p:spPr>
            <a:xfrm>
              <a:off x="4194589" y="2581396"/>
              <a:ext cx="70800" cy="708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04" name="Google Shape;8504;p94"/>
          <p:cNvGrpSpPr/>
          <p:nvPr/>
        </p:nvGrpSpPr>
        <p:grpSpPr>
          <a:xfrm>
            <a:off x="6283875" y="3463821"/>
            <a:ext cx="467371" cy="467371"/>
            <a:chOff x="608800" y="2095000"/>
            <a:chExt cx="3364800" cy="3364800"/>
          </a:xfrm>
        </p:grpSpPr>
        <p:sp>
          <p:nvSpPr>
            <p:cNvPr id="8505" name="Google Shape;8505;p94"/>
            <p:cNvSpPr/>
            <p:nvPr/>
          </p:nvSpPr>
          <p:spPr>
            <a:xfrm>
              <a:off x="608800" y="2095000"/>
              <a:ext cx="3364800" cy="33648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6" name="Google Shape;8506;p94"/>
            <p:cNvSpPr/>
            <p:nvPr/>
          </p:nvSpPr>
          <p:spPr>
            <a:xfrm>
              <a:off x="812152" y="3455300"/>
              <a:ext cx="1117800" cy="11178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7" name="Google Shape;8507;p94"/>
            <p:cNvSpPr/>
            <p:nvPr/>
          </p:nvSpPr>
          <p:spPr>
            <a:xfrm>
              <a:off x="1065396" y="3840649"/>
              <a:ext cx="477600" cy="4779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8" name="Google Shape;8508;p94"/>
            <p:cNvSpPr/>
            <p:nvPr/>
          </p:nvSpPr>
          <p:spPr>
            <a:xfrm>
              <a:off x="1929800" y="2439558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9" name="Google Shape;8509;p94"/>
            <p:cNvSpPr/>
            <p:nvPr/>
          </p:nvSpPr>
          <p:spPr>
            <a:xfrm>
              <a:off x="3141850" y="3709383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0" name="Google Shape;8510;p94"/>
            <p:cNvSpPr/>
            <p:nvPr/>
          </p:nvSpPr>
          <p:spPr>
            <a:xfrm>
              <a:off x="2344050" y="4691283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1" name="Google Shape;8511;p94"/>
            <p:cNvSpPr/>
            <p:nvPr/>
          </p:nvSpPr>
          <p:spPr>
            <a:xfrm>
              <a:off x="2831545" y="3168653"/>
              <a:ext cx="279300" cy="2793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2" name="Google Shape;8512;p94"/>
            <p:cNvSpPr/>
            <p:nvPr/>
          </p:nvSpPr>
          <p:spPr>
            <a:xfrm>
              <a:off x="2417295" y="3813478"/>
              <a:ext cx="279300" cy="2793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3" name="Google Shape;8513;p94"/>
            <p:cNvSpPr/>
            <p:nvPr/>
          </p:nvSpPr>
          <p:spPr>
            <a:xfrm>
              <a:off x="2898335" y="2604252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4" name="Google Shape;8514;p94"/>
            <p:cNvSpPr/>
            <p:nvPr/>
          </p:nvSpPr>
          <p:spPr>
            <a:xfrm>
              <a:off x="1569185" y="4855977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5" name="Google Shape;8515;p94"/>
            <p:cNvSpPr/>
            <p:nvPr/>
          </p:nvSpPr>
          <p:spPr>
            <a:xfrm>
              <a:off x="1569185" y="2892177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16" name="Google Shape;8516;p94"/>
          <p:cNvGrpSpPr/>
          <p:nvPr/>
        </p:nvGrpSpPr>
        <p:grpSpPr>
          <a:xfrm>
            <a:off x="6283875" y="4703871"/>
            <a:ext cx="467371" cy="467371"/>
            <a:chOff x="608800" y="2095000"/>
            <a:chExt cx="3364800" cy="3364800"/>
          </a:xfrm>
        </p:grpSpPr>
        <p:sp>
          <p:nvSpPr>
            <p:cNvPr id="8517" name="Google Shape;8517;p94"/>
            <p:cNvSpPr/>
            <p:nvPr/>
          </p:nvSpPr>
          <p:spPr>
            <a:xfrm>
              <a:off x="608800" y="2095000"/>
              <a:ext cx="3364800" cy="33648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8" name="Google Shape;8518;p94"/>
            <p:cNvSpPr/>
            <p:nvPr/>
          </p:nvSpPr>
          <p:spPr>
            <a:xfrm>
              <a:off x="812152" y="3455300"/>
              <a:ext cx="1117800" cy="11178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9" name="Google Shape;8519;p94"/>
            <p:cNvSpPr/>
            <p:nvPr/>
          </p:nvSpPr>
          <p:spPr>
            <a:xfrm>
              <a:off x="1065396" y="3840649"/>
              <a:ext cx="477600" cy="4779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0" name="Google Shape;8520;p94"/>
            <p:cNvSpPr/>
            <p:nvPr/>
          </p:nvSpPr>
          <p:spPr>
            <a:xfrm>
              <a:off x="1929800" y="2439558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1" name="Google Shape;8521;p94"/>
            <p:cNvSpPr/>
            <p:nvPr/>
          </p:nvSpPr>
          <p:spPr>
            <a:xfrm>
              <a:off x="3141850" y="3709383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2" name="Google Shape;8522;p94"/>
            <p:cNvSpPr/>
            <p:nvPr/>
          </p:nvSpPr>
          <p:spPr>
            <a:xfrm>
              <a:off x="2344050" y="4691283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3" name="Google Shape;8523;p94"/>
            <p:cNvSpPr/>
            <p:nvPr/>
          </p:nvSpPr>
          <p:spPr>
            <a:xfrm>
              <a:off x="2831545" y="3168653"/>
              <a:ext cx="279300" cy="2793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4" name="Google Shape;8524;p94"/>
            <p:cNvSpPr/>
            <p:nvPr/>
          </p:nvSpPr>
          <p:spPr>
            <a:xfrm>
              <a:off x="2417295" y="3813478"/>
              <a:ext cx="279300" cy="2793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5" name="Google Shape;8525;p94"/>
            <p:cNvSpPr/>
            <p:nvPr/>
          </p:nvSpPr>
          <p:spPr>
            <a:xfrm>
              <a:off x="2898335" y="2604252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6" name="Google Shape;8526;p94"/>
            <p:cNvSpPr/>
            <p:nvPr/>
          </p:nvSpPr>
          <p:spPr>
            <a:xfrm>
              <a:off x="1569185" y="4855977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7" name="Google Shape;8527;p94"/>
            <p:cNvSpPr/>
            <p:nvPr/>
          </p:nvSpPr>
          <p:spPr>
            <a:xfrm>
              <a:off x="1569185" y="2892177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28" name="Google Shape;8528;p94"/>
          <p:cNvGrpSpPr/>
          <p:nvPr/>
        </p:nvGrpSpPr>
        <p:grpSpPr>
          <a:xfrm>
            <a:off x="6285528" y="4083475"/>
            <a:ext cx="464436" cy="464436"/>
            <a:chOff x="3764048" y="2224021"/>
            <a:chExt cx="1508400" cy="1508400"/>
          </a:xfrm>
        </p:grpSpPr>
        <p:sp>
          <p:nvSpPr>
            <p:cNvPr id="8529" name="Google Shape;8529;p94"/>
            <p:cNvSpPr/>
            <p:nvPr/>
          </p:nvSpPr>
          <p:spPr>
            <a:xfrm>
              <a:off x="3764048" y="2224021"/>
              <a:ext cx="1508400" cy="15084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0" name="Google Shape;8530;p94"/>
            <p:cNvSpPr/>
            <p:nvPr/>
          </p:nvSpPr>
          <p:spPr>
            <a:xfrm>
              <a:off x="3855211" y="2833844"/>
              <a:ext cx="501000" cy="501000"/>
            </a:xfrm>
            <a:prstGeom prst="ellipse">
              <a:avLst/>
            </a:prstGeom>
            <a:solidFill>
              <a:srgbClr val="E69138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1" name="Google Shape;8531;p94"/>
            <p:cNvSpPr/>
            <p:nvPr/>
          </p:nvSpPr>
          <p:spPr>
            <a:xfrm>
              <a:off x="3968741" y="3006596"/>
              <a:ext cx="214200" cy="214200"/>
            </a:xfrm>
            <a:prstGeom prst="ellipse">
              <a:avLst/>
            </a:prstGeom>
            <a:solidFill>
              <a:srgbClr val="B45F0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2" name="Google Shape;8532;p94"/>
            <p:cNvSpPr/>
            <p:nvPr/>
          </p:nvSpPr>
          <p:spPr>
            <a:xfrm>
              <a:off x="4356253" y="2378487"/>
              <a:ext cx="218400" cy="218400"/>
            </a:xfrm>
            <a:prstGeom prst="ellipse">
              <a:avLst/>
            </a:prstGeom>
            <a:solidFill>
              <a:srgbClr val="93C47D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3" name="Google Shape;8533;p94"/>
            <p:cNvSpPr/>
            <p:nvPr/>
          </p:nvSpPr>
          <p:spPr>
            <a:xfrm>
              <a:off x="4899615" y="2947749"/>
              <a:ext cx="218400" cy="218400"/>
            </a:xfrm>
            <a:prstGeom prst="ellipse">
              <a:avLst/>
            </a:prstGeom>
            <a:solidFill>
              <a:srgbClr val="D5A6BD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4" name="Google Shape;8534;p94"/>
            <p:cNvSpPr/>
            <p:nvPr/>
          </p:nvSpPr>
          <p:spPr>
            <a:xfrm>
              <a:off x="4541961" y="3387935"/>
              <a:ext cx="218400" cy="218400"/>
            </a:xfrm>
            <a:prstGeom prst="ellipse">
              <a:avLst/>
            </a:prstGeom>
            <a:solidFill>
              <a:srgbClr val="6FA8DC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5" name="Google Shape;8535;p94"/>
            <p:cNvSpPr/>
            <p:nvPr/>
          </p:nvSpPr>
          <p:spPr>
            <a:xfrm>
              <a:off x="4760505" y="2705340"/>
              <a:ext cx="125100" cy="1251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6" name="Google Shape;8536;p94"/>
            <p:cNvSpPr/>
            <p:nvPr/>
          </p:nvSpPr>
          <p:spPr>
            <a:xfrm>
              <a:off x="4574797" y="2994415"/>
              <a:ext cx="125100" cy="1251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7" name="Google Shape;8537;p94"/>
            <p:cNvSpPr/>
            <p:nvPr/>
          </p:nvSpPr>
          <p:spPr>
            <a:xfrm>
              <a:off x="4790447" y="2452319"/>
              <a:ext cx="70800" cy="708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8" name="Google Shape;8538;p94"/>
            <p:cNvSpPr/>
            <p:nvPr/>
          </p:nvSpPr>
          <p:spPr>
            <a:xfrm>
              <a:off x="4194589" y="3461767"/>
              <a:ext cx="70800" cy="708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9" name="Google Shape;8539;p94"/>
            <p:cNvSpPr/>
            <p:nvPr/>
          </p:nvSpPr>
          <p:spPr>
            <a:xfrm>
              <a:off x="4194589" y="2581396"/>
              <a:ext cx="70800" cy="708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40" name="Google Shape;8540;p94"/>
          <p:cNvGrpSpPr/>
          <p:nvPr/>
        </p:nvGrpSpPr>
        <p:grpSpPr>
          <a:xfrm>
            <a:off x="6284063" y="5317008"/>
            <a:ext cx="467371" cy="467371"/>
            <a:chOff x="608800" y="2095000"/>
            <a:chExt cx="3364800" cy="3364800"/>
          </a:xfrm>
        </p:grpSpPr>
        <p:sp>
          <p:nvSpPr>
            <p:cNvPr id="8541" name="Google Shape;8541;p94"/>
            <p:cNvSpPr/>
            <p:nvPr/>
          </p:nvSpPr>
          <p:spPr>
            <a:xfrm>
              <a:off x="608800" y="2095000"/>
              <a:ext cx="3364800" cy="33648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2" name="Google Shape;8542;p94"/>
            <p:cNvSpPr/>
            <p:nvPr/>
          </p:nvSpPr>
          <p:spPr>
            <a:xfrm>
              <a:off x="812152" y="3455300"/>
              <a:ext cx="1117800" cy="11178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3" name="Google Shape;8543;p94"/>
            <p:cNvSpPr/>
            <p:nvPr/>
          </p:nvSpPr>
          <p:spPr>
            <a:xfrm>
              <a:off x="1065396" y="3840649"/>
              <a:ext cx="477600" cy="4779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4" name="Google Shape;8544;p94"/>
            <p:cNvSpPr/>
            <p:nvPr/>
          </p:nvSpPr>
          <p:spPr>
            <a:xfrm>
              <a:off x="1929800" y="2439558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5" name="Google Shape;8545;p94"/>
            <p:cNvSpPr/>
            <p:nvPr/>
          </p:nvSpPr>
          <p:spPr>
            <a:xfrm>
              <a:off x="3141850" y="3709383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6" name="Google Shape;8546;p94"/>
            <p:cNvSpPr/>
            <p:nvPr/>
          </p:nvSpPr>
          <p:spPr>
            <a:xfrm>
              <a:off x="2344050" y="4691283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7" name="Google Shape;8547;p94"/>
            <p:cNvSpPr/>
            <p:nvPr/>
          </p:nvSpPr>
          <p:spPr>
            <a:xfrm>
              <a:off x="2831545" y="3168653"/>
              <a:ext cx="279300" cy="2793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8" name="Google Shape;8548;p94"/>
            <p:cNvSpPr/>
            <p:nvPr/>
          </p:nvSpPr>
          <p:spPr>
            <a:xfrm>
              <a:off x="2417295" y="3813478"/>
              <a:ext cx="279300" cy="2793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9" name="Google Shape;8549;p94"/>
            <p:cNvSpPr/>
            <p:nvPr/>
          </p:nvSpPr>
          <p:spPr>
            <a:xfrm>
              <a:off x="2898335" y="2604252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0" name="Google Shape;8550;p94"/>
            <p:cNvSpPr/>
            <p:nvPr/>
          </p:nvSpPr>
          <p:spPr>
            <a:xfrm>
              <a:off x="1569185" y="4855977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1" name="Google Shape;8551;p94"/>
            <p:cNvSpPr/>
            <p:nvPr/>
          </p:nvSpPr>
          <p:spPr>
            <a:xfrm>
              <a:off x="1569185" y="2892177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52" name="Google Shape;8552;p94"/>
          <p:cNvGrpSpPr/>
          <p:nvPr/>
        </p:nvGrpSpPr>
        <p:grpSpPr>
          <a:xfrm>
            <a:off x="2734028" y="4075287"/>
            <a:ext cx="464436" cy="464436"/>
            <a:chOff x="3764048" y="2224021"/>
            <a:chExt cx="1508400" cy="1508400"/>
          </a:xfrm>
        </p:grpSpPr>
        <p:sp>
          <p:nvSpPr>
            <p:cNvPr id="8553" name="Google Shape;8553;p94"/>
            <p:cNvSpPr/>
            <p:nvPr/>
          </p:nvSpPr>
          <p:spPr>
            <a:xfrm>
              <a:off x="3764048" y="2224021"/>
              <a:ext cx="1508400" cy="15084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4" name="Google Shape;8554;p94"/>
            <p:cNvSpPr/>
            <p:nvPr/>
          </p:nvSpPr>
          <p:spPr>
            <a:xfrm>
              <a:off x="3855211" y="2833844"/>
              <a:ext cx="501000" cy="501000"/>
            </a:xfrm>
            <a:prstGeom prst="ellipse">
              <a:avLst/>
            </a:prstGeom>
            <a:solidFill>
              <a:srgbClr val="E69138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5" name="Google Shape;8555;p94"/>
            <p:cNvSpPr/>
            <p:nvPr/>
          </p:nvSpPr>
          <p:spPr>
            <a:xfrm>
              <a:off x="3968741" y="3006596"/>
              <a:ext cx="214200" cy="214200"/>
            </a:xfrm>
            <a:prstGeom prst="ellipse">
              <a:avLst/>
            </a:prstGeom>
            <a:solidFill>
              <a:srgbClr val="B45F0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6" name="Google Shape;8556;p94"/>
            <p:cNvSpPr/>
            <p:nvPr/>
          </p:nvSpPr>
          <p:spPr>
            <a:xfrm>
              <a:off x="4356253" y="2378487"/>
              <a:ext cx="218400" cy="218400"/>
            </a:xfrm>
            <a:prstGeom prst="ellipse">
              <a:avLst/>
            </a:prstGeom>
            <a:solidFill>
              <a:srgbClr val="93C47D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7" name="Google Shape;8557;p94"/>
            <p:cNvSpPr/>
            <p:nvPr/>
          </p:nvSpPr>
          <p:spPr>
            <a:xfrm>
              <a:off x="4899615" y="2947749"/>
              <a:ext cx="218400" cy="218400"/>
            </a:xfrm>
            <a:prstGeom prst="ellipse">
              <a:avLst/>
            </a:prstGeom>
            <a:solidFill>
              <a:srgbClr val="D5A6BD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8" name="Google Shape;8558;p94"/>
            <p:cNvSpPr/>
            <p:nvPr/>
          </p:nvSpPr>
          <p:spPr>
            <a:xfrm>
              <a:off x="4541961" y="3387935"/>
              <a:ext cx="218400" cy="218400"/>
            </a:xfrm>
            <a:prstGeom prst="ellipse">
              <a:avLst/>
            </a:prstGeom>
            <a:solidFill>
              <a:srgbClr val="6FA8DC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9" name="Google Shape;8559;p94"/>
            <p:cNvSpPr/>
            <p:nvPr/>
          </p:nvSpPr>
          <p:spPr>
            <a:xfrm>
              <a:off x="4760505" y="2705340"/>
              <a:ext cx="125100" cy="1251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0" name="Google Shape;8560;p94"/>
            <p:cNvSpPr/>
            <p:nvPr/>
          </p:nvSpPr>
          <p:spPr>
            <a:xfrm>
              <a:off x="4574797" y="2994415"/>
              <a:ext cx="125100" cy="1251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1" name="Google Shape;8561;p94"/>
            <p:cNvSpPr/>
            <p:nvPr/>
          </p:nvSpPr>
          <p:spPr>
            <a:xfrm>
              <a:off x="4790447" y="2452319"/>
              <a:ext cx="70800" cy="708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2" name="Google Shape;8562;p94"/>
            <p:cNvSpPr/>
            <p:nvPr/>
          </p:nvSpPr>
          <p:spPr>
            <a:xfrm>
              <a:off x="4194589" y="3461767"/>
              <a:ext cx="70800" cy="708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3" name="Google Shape;8563;p94"/>
            <p:cNvSpPr/>
            <p:nvPr/>
          </p:nvSpPr>
          <p:spPr>
            <a:xfrm>
              <a:off x="4194589" y="2581396"/>
              <a:ext cx="70800" cy="708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64" name="Google Shape;8564;p94"/>
          <p:cNvGrpSpPr/>
          <p:nvPr/>
        </p:nvGrpSpPr>
        <p:grpSpPr>
          <a:xfrm>
            <a:off x="2732563" y="5308821"/>
            <a:ext cx="467371" cy="467371"/>
            <a:chOff x="608800" y="2095000"/>
            <a:chExt cx="3364800" cy="3364800"/>
          </a:xfrm>
        </p:grpSpPr>
        <p:sp>
          <p:nvSpPr>
            <p:cNvPr id="8565" name="Google Shape;8565;p94"/>
            <p:cNvSpPr/>
            <p:nvPr/>
          </p:nvSpPr>
          <p:spPr>
            <a:xfrm>
              <a:off x="608800" y="2095000"/>
              <a:ext cx="3364800" cy="33648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6" name="Google Shape;8566;p94"/>
            <p:cNvSpPr/>
            <p:nvPr/>
          </p:nvSpPr>
          <p:spPr>
            <a:xfrm>
              <a:off x="812152" y="3455300"/>
              <a:ext cx="1117800" cy="11178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7" name="Google Shape;8567;p94"/>
            <p:cNvSpPr/>
            <p:nvPr/>
          </p:nvSpPr>
          <p:spPr>
            <a:xfrm>
              <a:off x="1065396" y="3840649"/>
              <a:ext cx="477600" cy="4779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8" name="Google Shape;8568;p94"/>
            <p:cNvSpPr/>
            <p:nvPr/>
          </p:nvSpPr>
          <p:spPr>
            <a:xfrm>
              <a:off x="1929800" y="2439558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9" name="Google Shape;8569;p94"/>
            <p:cNvSpPr/>
            <p:nvPr/>
          </p:nvSpPr>
          <p:spPr>
            <a:xfrm>
              <a:off x="3141850" y="3709383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0" name="Google Shape;8570;p94"/>
            <p:cNvSpPr/>
            <p:nvPr/>
          </p:nvSpPr>
          <p:spPr>
            <a:xfrm>
              <a:off x="2344050" y="4691283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1" name="Google Shape;8571;p94"/>
            <p:cNvSpPr/>
            <p:nvPr/>
          </p:nvSpPr>
          <p:spPr>
            <a:xfrm>
              <a:off x="2831545" y="3168653"/>
              <a:ext cx="279300" cy="2793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2" name="Google Shape;8572;p94"/>
            <p:cNvSpPr/>
            <p:nvPr/>
          </p:nvSpPr>
          <p:spPr>
            <a:xfrm>
              <a:off x="2417295" y="3813478"/>
              <a:ext cx="279300" cy="2793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3" name="Google Shape;8573;p94"/>
            <p:cNvSpPr/>
            <p:nvPr/>
          </p:nvSpPr>
          <p:spPr>
            <a:xfrm>
              <a:off x="2898335" y="2604252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4" name="Google Shape;8574;p94"/>
            <p:cNvSpPr/>
            <p:nvPr/>
          </p:nvSpPr>
          <p:spPr>
            <a:xfrm>
              <a:off x="1569185" y="4855977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5" name="Google Shape;8575;p94"/>
            <p:cNvSpPr/>
            <p:nvPr/>
          </p:nvSpPr>
          <p:spPr>
            <a:xfrm>
              <a:off x="1569185" y="2892177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76" name="Google Shape;8576;p94"/>
          <p:cNvGrpSpPr/>
          <p:nvPr/>
        </p:nvGrpSpPr>
        <p:grpSpPr>
          <a:xfrm>
            <a:off x="4255828" y="4073300"/>
            <a:ext cx="464436" cy="464436"/>
            <a:chOff x="3764048" y="2224021"/>
            <a:chExt cx="1508400" cy="1508400"/>
          </a:xfrm>
        </p:grpSpPr>
        <p:sp>
          <p:nvSpPr>
            <p:cNvPr id="8577" name="Google Shape;8577;p94"/>
            <p:cNvSpPr/>
            <p:nvPr/>
          </p:nvSpPr>
          <p:spPr>
            <a:xfrm>
              <a:off x="3764048" y="2224021"/>
              <a:ext cx="1508400" cy="15084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8" name="Google Shape;8578;p94"/>
            <p:cNvSpPr/>
            <p:nvPr/>
          </p:nvSpPr>
          <p:spPr>
            <a:xfrm>
              <a:off x="3855211" y="2833844"/>
              <a:ext cx="501000" cy="501000"/>
            </a:xfrm>
            <a:prstGeom prst="ellipse">
              <a:avLst/>
            </a:prstGeom>
            <a:solidFill>
              <a:srgbClr val="E69138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9" name="Google Shape;8579;p94"/>
            <p:cNvSpPr/>
            <p:nvPr/>
          </p:nvSpPr>
          <p:spPr>
            <a:xfrm>
              <a:off x="3968741" y="3006596"/>
              <a:ext cx="214200" cy="214200"/>
            </a:xfrm>
            <a:prstGeom prst="ellipse">
              <a:avLst/>
            </a:prstGeom>
            <a:solidFill>
              <a:srgbClr val="B45F0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0" name="Google Shape;8580;p94"/>
            <p:cNvSpPr/>
            <p:nvPr/>
          </p:nvSpPr>
          <p:spPr>
            <a:xfrm>
              <a:off x="4356253" y="2378487"/>
              <a:ext cx="218400" cy="218400"/>
            </a:xfrm>
            <a:prstGeom prst="ellipse">
              <a:avLst/>
            </a:prstGeom>
            <a:solidFill>
              <a:srgbClr val="93C47D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1" name="Google Shape;8581;p94"/>
            <p:cNvSpPr/>
            <p:nvPr/>
          </p:nvSpPr>
          <p:spPr>
            <a:xfrm>
              <a:off x="4899615" y="2947749"/>
              <a:ext cx="218400" cy="218400"/>
            </a:xfrm>
            <a:prstGeom prst="ellipse">
              <a:avLst/>
            </a:prstGeom>
            <a:solidFill>
              <a:srgbClr val="D5A6BD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2" name="Google Shape;8582;p94"/>
            <p:cNvSpPr/>
            <p:nvPr/>
          </p:nvSpPr>
          <p:spPr>
            <a:xfrm>
              <a:off x="4541961" y="3387935"/>
              <a:ext cx="218400" cy="218400"/>
            </a:xfrm>
            <a:prstGeom prst="ellipse">
              <a:avLst/>
            </a:prstGeom>
            <a:solidFill>
              <a:srgbClr val="6FA8DC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3" name="Google Shape;8583;p94"/>
            <p:cNvSpPr/>
            <p:nvPr/>
          </p:nvSpPr>
          <p:spPr>
            <a:xfrm>
              <a:off x="4760505" y="2705340"/>
              <a:ext cx="125100" cy="1251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4" name="Google Shape;8584;p94"/>
            <p:cNvSpPr/>
            <p:nvPr/>
          </p:nvSpPr>
          <p:spPr>
            <a:xfrm>
              <a:off x="4574797" y="2994415"/>
              <a:ext cx="125100" cy="1251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5" name="Google Shape;8585;p94"/>
            <p:cNvSpPr/>
            <p:nvPr/>
          </p:nvSpPr>
          <p:spPr>
            <a:xfrm>
              <a:off x="4790447" y="2452319"/>
              <a:ext cx="70800" cy="708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6" name="Google Shape;8586;p94"/>
            <p:cNvSpPr/>
            <p:nvPr/>
          </p:nvSpPr>
          <p:spPr>
            <a:xfrm>
              <a:off x="4194589" y="3461767"/>
              <a:ext cx="70800" cy="708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7" name="Google Shape;8587;p94"/>
            <p:cNvSpPr/>
            <p:nvPr/>
          </p:nvSpPr>
          <p:spPr>
            <a:xfrm>
              <a:off x="4194589" y="2581396"/>
              <a:ext cx="70800" cy="708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88" name="Google Shape;8588;p94"/>
          <p:cNvGrpSpPr/>
          <p:nvPr/>
        </p:nvGrpSpPr>
        <p:grpSpPr>
          <a:xfrm>
            <a:off x="4254363" y="5306833"/>
            <a:ext cx="467371" cy="467371"/>
            <a:chOff x="608800" y="2095000"/>
            <a:chExt cx="3364800" cy="3364800"/>
          </a:xfrm>
        </p:grpSpPr>
        <p:sp>
          <p:nvSpPr>
            <p:cNvPr id="8589" name="Google Shape;8589;p94"/>
            <p:cNvSpPr/>
            <p:nvPr/>
          </p:nvSpPr>
          <p:spPr>
            <a:xfrm>
              <a:off x="608800" y="2095000"/>
              <a:ext cx="3364800" cy="33648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0" name="Google Shape;8590;p94"/>
            <p:cNvSpPr/>
            <p:nvPr/>
          </p:nvSpPr>
          <p:spPr>
            <a:xfrm>
              <a:off x="812152" y="3455300"/>
              <a:ext cx="1117800" cy="11178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1" name="Google Shape;8591;p94"/>
            <p:cNvSpPr/>
            <p:nvPr/>
          </p:nvSpPr>
          <p:spPr>
            <a:xfrm>
              <a:off x="1065396" y="3840649"/>
              <a:ext cx="477600" cy="4779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2" name="Google Shape;8592;p94"/>
            <p:cNvSpPr/>
            <p:nvPr/>
          </p:nvSpPr>
          <p:spPr>
            <a:xfrm>
              <a:off x="1929800" y="2439558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3" name="Google Shape;8593;p94"/>
            <p:cNvSpPr/>
            <p:nvPr/>
          </p:nvSpPr>
          <p:spPr>
            <a:xfrm>
              <a:off x="3141850" y="3709383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4" name="Google Shape;8594;p94"/>
            <p:cNvSpPr/>
            <p:nvPr/>
          </p:nvSpPr>
          <p:spPr>
            <a:xfrm>
              <a:off x="2344050" y="4691283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5" name="Google Shape;8595;p94"/>
            <p:cNvSpPr/>
            <p:nvPr/>
          </p:nvSpPr>
          <p:spPr>
            <a:xfrm>
              <a:off x="2831545" y="3168653"/>
              <a:ext cx="279300" cy="2793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6" name="Google Shape;8596;p94"/>
            <p:cNvSpPr/>
            <p:nvPr/>
          </p:nvSpPr>
          <p:spPr>
            <a:xfrm>
              <a:off x="2417295" y="3813478"/>
              <a:ext cx="279300" cy="2793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7" name="Google Shape;8597;p94"/>
            <p:cNvSpPr/>
            <p:nvPr/>
          </p:nvSpPr>
          <p:spPr>
            <a:xfrm>
              <a:off x="2898335" y="2604252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8" name="Google Shape;8598;p94"/>
            <p:cNvSpPr/>
            <p:nvPr/>
          </p:nvSpPr>
          <p:spPr>
            <a:xfrm>
              <a:off x="1569185" y="4855977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9" name="Google Shape;8599;p94"/>
            <p:cNvSpPr/>
            <p:nvPr/>
          </p:nvSpPr>
          <p:spPr>
            <a:xfrm>
              <a:off x="1569185" y="2892177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00" name="Google Shape;8600;p94"/>
          <p:cNvGrpSpPr/>
          <p:nvPr/>
        </p:nvGrpSpPr>
        <p:grpSpPr>
          <a:xfrm>
            <a:off x="4762988" y="3453633"/>
            <a:ext cx="467371" cy="467371"/>
            <a:chOff x="608800" y="2095000"/>
            <a:chExt cx="3364800" cy="3364800"/>
          </a:xfrm>
        </p:grpSpPr>
        <p:sp>
          <p:nvSpPr>
            <p:cNvPr id="8601" name="Google Shape;8601;p94"/>
            <p:cNvSpPr/>
            <p:nvPr/>
          </p:nvSpPr>
          <p:spPr>
            <a:xfrm>
              <a:off x="608800" y="2095000"/>
              <a:ext cx="3364800" cy="33648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2" name="Google Shape;8602;p94"/>
            <p:cNvSpPr/>
            <p:nvPr/>
          </p:nvSpPr>
          <p:spPr>
            <a:xfrm>
              <a:off x="812152" y="3455300"/>
              <a:ext cx="1117800" cy="11178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3" name="Google Shape;8603;p94"/>
            <p:cNvSpPr/>
            <p:nvPr/>
          </p:nvSpPr>
          <p:spPr>
            <a:xfrm>
              <a:off x="1065396" y="3840649"/>
              <a:ext cx="477600" cy="4779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4" name="Google Shape;8604;p94"/>
            <p:cNvSpPr/>
            <p:nvPr/>
          </p:nvSpPr>
          <p:spPr>
            <a:xfrm>
              <a:off x="1929800" y="2439558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5" name="Google Shape;8605;p94"/>
            <p:cNvSpPr/>
            <p:nvPr/>
          </p:nvSpPr>
          <p:spPr>
            <a:xfrm>
              <a:off x="3141850" y="3709383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6" name="Google Shape;8606;p94"/>
            <p:cNvSpPr/>
            <p:nvPr/>
          </p:nvSpPr>
          <p:spPr>
            <a:xfrm>
              <a:off x="2344050" y="4691283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7" name="Google Shape;8607;p94"/>
            <p:cNvSpPr/>
            <p:nvPr/>
          </p:nvSpPr>
          <p:spPr>
            <a:xfrm>
              <a:off x="2831545" y="3168653"/>
              <a:ext cx="279300" cy="2793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8" name="Google Shape;8608;p94"/>
            <p:cNvSpPr/>
            <p:nvPr/>
          </p:nvSpPr>
          <p:spPr>
            <a:xfrm>
              <a:off x="2417295" y="3813478"/>
              <a:ext cx="279300" cy="2793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9" name="Google Shape;8609;p94"/>
            <p:cNvSpPr/>
            <p:nvPr/>
          </p:nvSpPr>
          <p:spPr>
            <a:xfrm>
              <a:off x="2898335" y="2604252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0" name="Google Shape;8610;p94"/>
            <p:cNvSpPr/>
            <p:nvPr/>
          </p:nvSpPr>
          <p:spPr>
            <a:xfrm>
              <a:off x="1569185" y="4855977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1" name="Google Shape;8611;p94"/>
            <p:cNvSpPr/>
            <p:nvPr/>
          </p:nvSpPr>
          <p:spPr>
            <a:xfrm>
              <a:off x="1569185" y="2892177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12" name="Google Shape;8612;p94"/>
          <p:cNvGrpSpPr/>
          <p:nvPr/>
        </p:nvGrpSpPr>
        <p:grpSpPr>
          <a:xfrm>
            <a:off x="4762988" y="4693683"/>
            <a:ext cx="467371" cy="467371"/>
            <a:chOff x="608800" y="2095000"/>
            <a:chExt cx="3364800" cy="3364800"/>
          </a:xfrm>
        </p:grpSpPr>
        <p:sp>
          <p:nvSpPr>
            <p:cNvPr id="8613" name="Google Shape;8613;p94"/>
            <p:cNvSpPr/>
            <p:nvPr/>
          </p:nvSpPr>
          <p:spPr>
            <a:xfrm>
              <a:off x="608800" y="2095000"/>
              <a:ext cx="3364800" cy="33648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4" name="Google Shape;8614;p94"/>
            <p:cNvSpPr/>
            <p:nvPr/>
          </p:nvSpPr>
          <p:spPr>
            <a:xfrm>
              <a:off x="812152" y="3455300"/>
              <a:ext cx="1117800" cy="11178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5" name="Google Shape;8615;p94"/>
            <p:cNvSpPr/>
            <p:nvPr/>
          </p:nvSpPr>
          <p:spPr>
            <a:xfrm>
              <a:off x="1065396" y="3840649"/>
              <a:ext cx="477600" cy="4779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6" name="Google Shape;8616;p94"/>
            <p:cNvSpPr/>
            <p:nvPr/>
          </p:nvSpPr>
          <p:spPr>
            <a:xfrm>
              <a:off x="1929800" y="2439558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7" name="Google Shape;8617;p94"/>
            <p:cNvSpPr/>
            <p:nvPr/>
          </p:nvSpPr>
          <p:spPr>
            <a:xfrm>
              <a:off x="3141850" y="3709383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8" name="Google Shape;8618;p94"/>
            <p:cNvSpPr/>
            <p:nvPr/>
          </p:nvSpPr>
          <p:spPr>
            <a:xfrm>
              <a:off x="2344050" y="4691283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9" name="Google Shape;8619;p94"/>
            <p:cNvSpPr/>
            <p:nvPr/>
          </p:nvSpPr>
          <p:spPr>
            <a:xfrm>
              <a:off x="2831545" y="3168653"/>
              <a:ext cx="279300" cy="2793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0" name="Google Shape;8620;p94"/>
            <p:cNvSpPr/>
            <p:nvPr/>
          </p:nvSpPr>
          <p:spPr>
            <a:xfrm>
              <a:off x="2417295" y="3813478"/>
              <a:ext cx="279300" cy="2793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1" name="Google Shape;8621;p94"/>
            <p:cNvSpPr/>
            <p:nvPr/>
          </p:nvSpPr>
          <p:spPr>
            <a:xfrm>
              <a:off x="2898335" y="2604252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2" name="Google Shape;8622;p94"/>
            <p:cNvSpPr/>
            <p:nvPr/>
          </p:nvSpPr>
          <p:spPr>
            <a:xfrm>
              <a:off x="1569185" y="4855977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3" name="Google Shape;8623;p94"/>
            <p:cNvSpPr/>
            <p:nvPr/>
          </p:nvSpPr>
          <p:spPr>
            <a:xfrm>
              <a:off x="1569185" y="2892177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24" name="Google Shape;8624;p94"/>
          <p:cNvGrpSpPr/>
          <p:nvPr/>
        </p:nvGrpSpPr>
        <p:grpSpPr>
          <a:xfrm>
            <a:off x="5777828" y="4073300"/>
            <a:ext cx="464436" cy="464436"/>
            <a:chOff x="3764048" y="2224021"/>
            <a:chExt cx="1508400" cy="1508400"/>
          </a:xfrm>
        </p:grpSpPr>
        <p:sp>
          <p:nvSpPr>
            <p:cNvPr id="8625" name="Google Shape;8625;p94"/>
            <p:cNvSpPr/>
            <p:nvPr/>
          </p:nvSpPr>
          <p:spPr>
            <a:xfrm>
              <a:off x="3764048" y="2224021"/>
              <a:ext cx="1508400" cy="15084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6" name="Google Shape;8626;p94"/>
            <p:cNvSpPr/>
            <p:nvPr/>
          </p:nvSpPr>
          <p:spPr>
            <a:xfrm>
              <a:off x="3855211" y="2833844"/>
              <a:ext cx="501000" cy="501000"/>
            </a:xfrm>
            <a:prstGeom prst="ellipse">
              <a:avLst/>
            </a:prstGeom>
            <a:solidFill>
              <a:srgbClr val="E69138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7" name="Google Shape;8627;p94"/>
            <p:cNvSpPr/>
            <p:nvPr/>
          </p:nvSpPr>
          <p:spPr>
            <a:xfrm>
              <a:off x="3968741" y="3006596"/>
              <a:ext cx="214200" cy="214200"/>
            </a:xfrm>
            <a:prstGeom prst="ellipse">
              <a:avLst/>
            </a:prstGeom>
            <a:solidFill>
              <a:srgbClr val="B45F0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8" name="Google Shape;8628;p94"/>
            <p:cNvSpPr/>
            <p:nvPr/>
          </p:nvSpPr>
          <p:spPr>
            <a:xfrm>
              <a:off x="4356253" y="2378487"/>
              <a:ext cx="218400" cy="218400"/>
            </a:xfrm>
            <a:prstGeom prst="ellipse">
              <a:avLst/>
            </a:prstGeom>
            <a:solidFill>
              <a:srgbClr val="93C47D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9" name="Google Shape;8629;p94"/>
            <p:cNvSpPr/>
            <p:nvPr/>
          </p:nvSpPr>
          <p:spPr>
            <a:xfrm>
              <a:off x="4899615" y="2947749"/>
              <a:ext cx="218400" cy="218400"/>
            </a:xfrm>
            <a:prstGeom prst="ellipse">
              <a:avLst/>
            </a:prstGeom>
            <a:solidFill>
              <a:srgbClr val="D5A6BD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0" name="Google Shape;8630;p94"/>
            <p:cNvSpPr/>
            <p:nvPr/>
          </p:nvSpPr>
          <p:spPr>
            <a:xfrm>
              <a:off x="4541961" y="3387935"/>
              <a:ext cx="218400" cy="218400"/>
            </a:xfrm>
            <a:prstGeom prst="ellipse">
              <a:avLst/>
            </a:prstGeom>
            <a:solidFill>
              <a:srgbClr val="6FA8DC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1" name="Google Shape;8631;p94"/>
            <p:cNvSpPr/>
            <p:nvPr/>
          </p:nvSpPr>
          <p:spPr>
            <a:xfrm>
              <a:off x="4760505" y="2705340"/>
              <a:ext cx="125100" cy="1251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2" name="Google Shape;8632;p94"/>
            <p:cNvSpPr/>
            <p:nvPr/>
          </p:nvSpPr>
          <p:spPr>
            <a:xfrm>
              <a:off x="4574797" y="2994415"/>
              <a:ext cx="125100" cy="1251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3" name="Google Shape;8633;p94"/>
            <p:cNvSpPr/>
            <p:nvPr/>
          </p:nvSpPr>
          <p:spPr>
            <a:xfrm>
              <a:off x="4790447" y="2452319"/>
              <a:ext cx="70800" cy="708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4" name="Google Shape;8634;p94"/>
            <p:cNvSpPr/>
            <p:nvPr/>
          </p:nvSpPr>
          <p:spPr>
            <a:xfrm>
              <a:off x="4194589" y="3461767"/>
              <a:ext cx="70800" cy="708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5" name="Google Shape;8635;p94"/>
            <p:cNvSpPr/>
            <p:nvPr/>
          </p:nvSpPr>
          <p:spPr>
            <a:xfrm>
              <a:off x="4194589" y="2581396"/>
              <a:ext cx="70800" cy="708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36" name="Google Shape;8636;p94"/>
          <p:cNvGrpSpPr/>
          <p:nvPr/>
        </p:nvGrpSpPr>
        <p:grpSpPr>
          <a:xfrm>
            <a:off x="5776363" y="5306833"/>
            <a:ext cx="467371" cy="467371"/>
            <a:chOff x="608800" y="2095000"/>
            <a:chExt cx="3364800" cy="3364800"/>
          </a:xfrm>
        </p:grpSpPr>
        <p:sp>
          <p:nvSpPr>
            <p:cNvPr id="8637" name="Google Shape;8637;p94"/>
            <p:cNvSpPr/>
            <p:nvPr/>
          </p:nvSpPr>
          <p:spPr>
            <a:xfrm>
              <a:off x="608800" y="2095000"/>
              <a:ext cx="3364800" cy="33648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8" name="Google Shape;8638;p94"/>
            <p:cNvSpPr/>
            <p:nvPr/>
          </p:nvSpPr>
          <p:spPr>
            <a:xfrm>
              <a:off x="812152" y="3455300"/>
              <a:ext cx="1117800" cy="11178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9" name="Google Shape;8639;p94"/>
            <p:cNvSpPr/>
            <p:nvPr/>
          </p:nvSpPr>
          <p:spPr>
            <a:xfrm>
              <a:off x="1065396" y="3840649"/>
              <a:ext cx="477600" cy="4779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0" name="Google Shape;8640;p94"/>
            <p:cNvSpPr/>
            <p:nvPr/>
          </p:nvSpPr>
          <p:spPr>
            <a:xfrm>
              <a:off x="1929800" y="2439558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1" name="Google Shape;8641;p94"/>
            <p:cNvSpPr/>
            <p:nvPr/>
          </p:nvSpPr>
          <p:spPr>
            <a:xfrm>
              <a:off x="3141850" y="3709383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2" name="Google Shape;8642;p94"/>
            <p:cNvSpPr/>
            <p:nvPr/>
          </p:nvSpPr>
          <p:spPr>
            <a:xfrm>
              <a:off x="2344050" y="4691283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3" name="Google Shape;8643;p94"/>
            <p:cNvSpPr/>
            <p:nvPr/>
          </p:nvSpPr>
          <p:spPr>
            <a:xfrm>
              <a:off x="2831545" y="3168653"/>
              <a:ext cx="279300" cy="2793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4" name="Google Shape;8644;p94"/>
            <p:cNvSpPr/>
            <p:nvPr/>
          </p:nvSpPr>
          <p:spPr>
            <a:xfrm>
              <a:off x="2417295" y="3813478"/>
              <a:ext cx="279300" cy="2793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5" name="Google Shape;8645;p94"/>
            <p:cNvSpPr/>
            <p:nvPr/>
          </p:nvSpPr>
          <p:spPr>
            <a:xfrm>
              <a:off x="2898335" y="2604252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6" name="Google Shape;8646;p94"/>
            <p:cNvSpPr/>
            <p:nvPr/>
          </p:nvSpPr>
          <p:spPr>
            <a:xfrm>
              <a:off x="1569185" y="4855977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7" name="Google Shape;8647;p94"/>
            <p:cNvSpPr/>
            <p:nvPr/>
          </p:nvSpPr>
          <p:spPr>
            <a:xfrm>
              <a:off x="1569185" y="2892177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2" name="Google Shape;452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9700" y="2504125"/>
            <a:ext cx="2659500" cy="2659500"/>
          </a:xfrm>
          <a:prstGeom prst="rect">
            <a:avLst/>
          </a:prstGeom>
          <a:noFill/>
          <a:ln>
            <a:noFill/>
          </a:ln>
        </p:spPr>
      </p:pic>
      <p:sp>
        <p:nvSpPr>
          <p:cNvPr id="453" name="Google Shape;453;p50"/>
          <p:cNvSpPr txBox="1"/>
          <p:nvPr/>
        </p:nvSpPr>
        <p:spPr>
          <a:xfrm>
            <a:off x="4768925" y="6428425"/>
            <a:ext cx="72900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naheim"/>
                <a:ea typeface="Anaheim"/>
                <a:cs typeface="Anaheim"/>
                <a:sym typeface="Anaheim"/>
              </a:rPr>
              <a:t>GIF is from</a:t>
            </a:r>
            <a:r>
              <a:rPr lang="en-US" u="sng">
                <a:solidFill>
                  <a:schemeClr val="hlink"/>
                </a:solidFill>
                <a:latin typeface="Anaheim"/>
                <a:ea typeface="Anaheim"/>
                <a:cs typeface="Anaheim"/>
                <a:sym typeface="Anaheim"/>
                <a:hlinkClick r:id="rId4"/>
              </a:rPr>
              <a:t> Rodrigo Silveira Camargo</a:t>
            </a: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454" name="Google Shape;454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11400" y="2405050"/>
            <a:ext cx="1171575" cy="1209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5" name="Google Shape;455;p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467850" y="2405050"/>
            <a:ext cx="1171575" cy="1209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6" name="Google Shape;456;p5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789625" y="2405050"/>
            <a:ext cx="1171575" cy="1209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7" name="Google Shape;457;p5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433175" y="2405050"/>
            <a:ext cx="1171575" cy="1209675"/>
          </a:xfrm>
          <a:prstGeom prst="rect">
            <a:avLst/>
          </a:prstGeom>
          <a:noFill/>
          <a:ln>
            <a:noFill/>
          </a:ln>
        </p:spPr>
      </p:pic>
      <p:sp>
        <p:nvSpPr>
          <p:cNvPr id="458" name="Google Shape;458;p50"/>
          <p:cNvSpPr txBox="1"/>
          <p:nvPr/>
        </p:nvSpPr>
        <p:spPr>
          <a:xfrm>
            <a:off x="1179700" y="1832275"/>
            <a:ext cx="2659500" cy="5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latin typeface="微軟正黑體" panose="020B0604030504040204" pitchFamily="34" charset="-120"/>
                <a:ea typeface="微軟正黑體" panose="020B0604030504040204" pitchFamily="34" charset="-120"/>
                <a:cs typeface="Anaheim"/>
                <a:sym typeface="Anaheim"/>
              </a:rPr>
              <a:t>會移動的振盪狀態</a:t>
            </a:r>
            <a:endParaRPr sz="2400" dirty="0">
              <a:latin typeface="微軟正黑體" panose="020B0604030504040204" pitchFamily="34" charset="-120"/>
              <a:ea typeface="微軟正黑體" panose="020B0604030504040204" pitchFamily="34" charset="-120"/>
              <a:cs typeface="Anaheim"/>
              <a:sym typeface="Anaheim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459" name="Google Shape;459;p5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2"/>
                </a:solidFill>
              </a:rPr>
              <a:t>Glider </a:t>
            </a:r>
            <a:r>
              <a:rPr lang="en-US" dirty="0" err="1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滑翔機</a:t>
            </a:r>
            <a:endParaRPr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60" name="Google Shape;460;p50"/>
          <p:cNvSpPr txBox="1">
            <a:spLocks noGrp="1"/>
          </p:cNvSpPr>
          <p:nvPr>
            <p:ph type="body" idx="4294967295"/>
          </p:nvPr>
        </p:nvSpPr>
        <p:spPr>
          <a:xfrm>
            <a:off x="4433175" y="1765463"/>
            <a:ext cx="1171500" cy="639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000" b="1"/>
              <a:t>1</a:t>
            </a:r>
            <a:endParaRPr sz="3000" b="1"/>
          </a:p>
        </p:txBody>
      </p:sp>
      <p:sp>
        <p:nvSpPr>
          <p:cNvPr id="461" name="Google Shape;461;p50"/>
          <p:cNvSpPr txBox="1">
            <a:spLocks noGrp="1"/>
          </p:cNvSpPr>
          <p:nvPr>
            <p:ph type="body" idx="4294967295"/>
          </p:nvPr>
        </p:nvSpPr>
        <p:spPr>
          <a:xfrm>
            <a:off x="6111438" y="1765463"/>
            <a:ext cx="1171500" cy="639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000" b="1"/>
              <a:t>2</a:t>
            </a:r>
            <a:endParaRPr sz="3000" b="1"/>
          </a:p>
        </p:txBody>
      </p:sp>
      <p:sp>
        <p:nvSpPr>
          <p:cNvPr id="462" name="Google Shape;462;p50"/>
          <p:cNvSpPr txBox="1">
            <a:spLocks noGrp="1"/>
          </p:cNvSpPr>
          <p:nvPr>
            <p:ph type="body" idx="4294967295"/>
          </p:nvPr>
        </p:nvSpPr>
        <p:spPr>
          <a:xfrm>
            <a:off x="7789713" y="1765463"/>
            <a:ext cx="1171500" cy="639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000" b="1"/>
              <a:t>3</a:t>
            </a:r>
            <a:endParaRPr sz="3000" b="1"/>
          </a:p>
        </p:txBody>
      </p:sp>
      <p:sp>
        <p:nvSpPr>
          <p:cNvPr id="463" name="Google Shape;463;p50"/>
          <p:cNvSpPr txBox="1">
            <a:spLocks noGrp="1"/>
          </p:cNvSpPr>
          <p:nvPr>
            <p:ph type="body" idx="4294967295"/>
          </p:nvPr>
        </p:nvSpPr>
        <p:spPr>
          <a:xfrm>
            <a:off x="9467988" y="1765463"/>
            <a:ext cx="1171500" cy="639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000" b="1"/>
              <a:t>4</a:t>
            </a:r>
            <a:endParaRPr sz="3000" b="1"/>
          </a:p>
        </p:txBody>
      </p:sp>
      <p:sp>
        <p:nvSpPr>
          <p:cNvPr id="464" name="Google Shape;464;p50"/>
          <p:cNvSpPr txBox="1"/>
          <p:nvPr/>
        </p:nvSpPr>
        <p:spPr>
          <a:xfrm>
            <a:off x="4433175" y="3733700"/>
            <a:ext cx="7104300" cy="19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err="1">
                <a:latin typeface="微軟正黑體" panose="020B0604030504040204" pitchFamily="34" charset="-120"/>
                <a:ea typeface="微軟正黑體" panose="020B0604030504040204" pitchFamily="34" charset="-120"/>
                <a:cs typeface="Anaheim"/>
                <a:sym typeface="Anaheim"/>
              </a:rPr>
              <a:t>回合制：同時間刷新整個畫面</a:t>
            </a:r>
            <a:endParaRPr sz="2800" dirty="0">
              <a:latin typeface="微軟正黑體" panose="020B0604030504040204" pitchFamily="34" charset="-120"/>
              <a:ea typeface="微軟正黑體" panose="020B0604030504040204" pitchFamily="34" charset="-120"/>
              <a:cs typeface="Anaheim"/>
              <a:sym typeface="Anaheim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 dirty="0"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3" name="Google Shape;8653;p95"/>
          <p:cNvSpPr/>
          <p:nvPr/>
        </p:nvSpPr>
        <p:spPr>
          <a:xfrm>
            <a:off x="1190456" y="2765674"/>
            <a:ext cx="506700" cy="6171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8654" name="Google Shape;8654;p95"/>
          <p:cNvSpPr/>
          <p:nvPr/>
        </p:nvSpPr>
        <p:spPr>
          <a:xfrm>
            <a:off x="1698190" y="2765699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8655" name="Google Shape;8655;p95"/>
          <p:cNvSpPr/>
          <p:nvPr/>
        </p:nvSpPr>
        <p:spPr>
          <a:xfrm>
            <a:off x="1191325" y="2355699"/>
            <a:ext cx="506700" cy="410100"/>
          </a:xfrm>
          <a:prstGeom prst="rect">
            <a:avLst/>
          </a:prstGeom>
          <a:solidFill>
            <a:srgbClr val="2F2F2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0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56" name="Google Shape;8656;p95"/>
          <p:cNvSpPr/>
          <p:nvPr/>
        </p:nvSpPr>
        <p:spPr>
          <a:xfrm>
            <a:off x="1698301" y="2355699"/>
            <a:ext cx="506700" cy="410100"/>
          </a:xfrm>
          <a:prstGeom prst="rect">
            <a:avLst/>
          </a:prstGeom>
          <a:solidFill>
            <a:srgbClr val="2F2F2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10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57" name="Google Shape;8657;p95"/>
          <p:cNvSpPr/>
          <p:nvPr/>
        </p:nvSpPr>
        <p:spPr>
          <a:xfrm>
            <a:off x="2205277" y="2355699"/>
            <a:ext cx="506700" cy="410100"/>
          </a:xfrm>
          <a:prstGeom prst="rect">
            <a:avLst/>
          </a:prstGeom>
          <a:solidFill>
            <a:srgbClr val="2F2F2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20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58" name="Google Shape;8658;p95"/>
          <p:cNvSpPr/>
          <p:nvPr/>
        </p:nvSpPr>
        <p:spPr>
          <a:xfrm>
            <a:off x="2713252" y="2355699"/>
            <a:ext cx="506700" cy="410100"/>
          </a:xfrm>
          <a:prstGeom prst="rect">
            <a:avLst/>
          </a:prstGeom>
          <a:solidFill>
            <a:srgbClr val="3D3D3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30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59" name="Google Shape;8659;p95"/>
          <p:cNvSpPr/>
          <p:nvPr/>
        </p:nvSpPr>
        <p:spPr>
          <a:xfrm>
            <a:off x="3220229" y="2355699"/>
            <a:ext cx="506700" cy="410100"/>
          </a:xfrm>
          <a:prstGeom prst="rect">
            <a:avLst/>
          </a:prstGeom>
          <a:solidFill>
            <a:srgbClr val="3D3D3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40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60" name="Google Shape;8660;p95"/>
          <p:cNvSpPr/>
          <p:nvPr/>
        </p:nvSpPr>
        <p:spPr>
          <a:xfrm>
            <a:off x="3727205" y="2355699"/>
            <a:ext cx="506700" cy="410100"/>
          </a:xfrm>
          <a:prstGeom prst="rect">
            <a:avLst/>
          </a:prstGeom>
          <a:solidFill>
            <a:srgbClr val="3D3D3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50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61" name="Google Shape;8661;p95"/>
          <p:cNvSpPr/>
          <p:nvPr/>
        </p:nvSpPr>
        <p:spPr>
          <a:xfrm>
            <a:off x="2206285" y="2765699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8662" name="Google Shape;8662;p95"/>
          <p:cNvSpPr/>
          <p:nvPr/>
        </p:nvSpPr>
        <p:spPr>
          <a:xfrm>
            <a:off x="1692187" y="1945600"/>
            <a:ext cx="5073300" cy="410100"/>
          </a:xfrm>
          <a:prstGeom prst="rect">
            <a:avLst/>
          </a:prstGeom>
          <a:solidFill>
            <a:srgbClr val="464646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 dirty="0" err="1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Roboto"/>
                <a:sym typeface="Roboto"/>
              </a:rPr>
              <a:t>週期</a:t>
            </a:r>
            <a:r>
              <a:rPr lang="en-US" sz="13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1</a:t>
            </a:r>
            <a:endParaRPr sz="1300" b="1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63" name="Google Shape;8663;p95"/>
          <p:cNvSpPr/>
          <p:nvPr/>
        </p:nvSpPr>
        <p:spPr>
          <a:xfrm>
            <a:off x="4235461" y="2355699"/>
            <a:ext cx="506700" cy="410100"/>
          </a:xfrm>
          <a:prstGeom prst="rect">
            <a:avLst/>
          </a:prstGeom>
          <a:solidFill>
            <a:srgbClr val="464646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60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64" name="Google Shape;8664;p95"/>
          <p:cNvSpPr/>
          <p:nvPr/>
        </p:nvSpPr>
        <p:spPr>
          <a:xfrm>
            <a:off x="4742437" y="2356199"/>
            <a:ext cx="506700" cy="410100"/>
          </a:xfrm>
          <a:prstGeom prst="rect">
            <a:avLst/>
          </a:prstGeom>
          <a:solidFill>
            <a:srgbClr val="464646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70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65" name="Google Shape;8665;p95"/>
          <p:cNvSpPr/>
          <p:nvPr/>
        </p:nvSpPr>
        <p:spPr>
          <a:xfrm>
            <a:off x="5249414" y="2355699"/>
            <a:ext cx="506700" cy="410100"/>
          </a:xfrm>
          <a:prstGeom prst="rect">
            <a:avLst/>
          </a:prstGeom>
          <a:solidFill>
            <a:srgbClr val="464646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80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66" name="Google Shape;8666;p95"/>
          <p:cNvSpPr/>
          <p:nvPr/>
        </p:nvSpPr>
        <p:spPr>
          <a:xfrm>
            <a:off x="5756789" y="2356199"/>
            <a:ext cx="506700" cy="410100"/>
          </a:xfrm>
          <a:prstGeom prst="rect">
            <a:avLst/>
          </a:prstGeom>
          <a:solidFill>
            <a:srgbClr val="505050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90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67" name="Google Shape;8667;p95"/>
          <p:cNvSpPr/>
          <p:nvPr/>
        </p:nvSpPr>
        <p:spPr>
          <a:xfrm>
            <a:off x="6263765" y="2355699"/>
            <a:ext cx="506700" cy="410100"/>
          </a:xfrm>
          <a:prstGeom prst="rect">
            <a:avLst/>
          </a:prstGeom>
          <a:solidFill>
            <a:srgbClr val="505050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100</a:t>
            </a:r>
            <a:endParaRPr sz="12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68" name="Google Shape;8668;p95"/>
          <p:cNvSpPr/>
          <p:nvPr/>
        </p:nvSpPr>
        <p:spPr>
          <a:xfrm>
            <a:off x="6770742" y="2355699"/>
            <a:ext cx="506700" cy="410100"/>
          </a:xfrm>
          <a:prstGeom prst="rect">
            <a:avLst/>
          </a:prstGeom>
          <a:solidFill>
            <a:srgbClr val="505050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110</a:t>
            </a:r>
            <a:endParaRPr sz="12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69" name="Google Shape;8669;p95"/>
          <p:cNvSpPr/>
          <p:nvPr/>
        </p:nvSpPr>
        <p:spPr>
          <a:xfrm>
            <a:off x="346575" y="3382034"/>
            <a:ext cx="846300" cy="617100"/>
          </a:xfrm>
          <a:prstGeom prst="rect">
            <a:avLst/>
          </a:prstGeom>
          <a:solidFill>
            <a:srgbClr val="2F2F2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Cell 1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70 ms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70" name="Google Shape;8670;p95"/>
          <p:cNvSpPr/>
          <p:nvPr/>
        </p:nvSpPr>
        <p:spPr>
          <a:xfrm>
            <a:off x="346575" y="3998729"/>
            <a:ext cx="846300" cy="617100"/>
          </a:xfrm>
          <a:prstGeom prst="rect">
            <a:avLst/>
          </a:prstGeom>
          <a:solidFill>
            <a:srgbClr val="3D3D3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Cell 2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30 ms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71" name="Google Shape;8671;p95"/>
          <p:cNvSpPr/>
          <p:nvPr/>
        </p:nvSpPr>
        <p:spPr>
          <a:xfrm>
            <a:off x="346575" y="4615200"/>
            <a:ext cx="846300" cy="617100"/>
          </a:xfrm>
          <a:prstGeom prst="rect">
            <a:avLst/>
          </a:prstGeom>
          <a:solidFill>
            <a:srgbClr val="41414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Cell 3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70 ms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72" name="Google Shape;8672;p95"/>
          <p:cNvSpPr/>
          <p:nvPr/>
        </p:nvSpPr>
        <p:spPr>
          <a:xfrm>
            <a:off x="346575" y="5231873"/>
            <a:ext cx="846300" cy="617100"/>
          </a:xfrm>
          <a:prstGeom prst="rect">
            <a:avLst/>
          </a:prstGeom>
          <a:solidFill>
            <a:srgbClr val="41414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Cell 4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30 ms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73" name="Google Shape;8673;p95"/>
          <p:cNvSpPr/>
          <p:nvPr/>
        </p:nvSpPr>
        <p:spPr>
          <a:xfrm>
            <a:off x="346580" y="2355574"/>
            <a:ext cx="846300" cy="1027200"/>
          </a:xfrm>
          <a:prstGeom prst="rect">
            <a:avLst/>
          </a:prstGeom>
          <a:solidFill>
            <a:srgbClr val="2F2F2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Map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100 ms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74" name="Google Shape;8674;p95"/>
          <p:cNvSpPr/>
          <p:nvPr/>
        </p:nvSpPr>
        <p:spPr>
          <a:xfrm>
            <a:off x="7278995" y="2355699"/>
            <a:ext cx="506700" cy="410100"/>
          </a:xfrm>
          <a:prstGeom prst="rect">
            <a:avLst/>
          </a:prstGeom>
          <a:solidFill>
            <a:srgbClr val="2F2F2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120</a:t>
            </a:r>
            <a:endParaRPr sz="12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75" name="Google Shape;8675;p95"/>
          <p:cNvSpPr/>
          <p:nvPr/>
        </p:nvSpPr>
        <p:spPr>
          <a:xfrm>
            <a:off x="7785972" y="2355699"/>
            <a:ext cx="506700" cy="410100"/>
          </a:xfrm>
          <a:prstGeom prst="rect">
            <a:avLst/>
          </a:prstGeom>
          <a:solidFill>
            <a:srgbClr val="2F2F2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130</a:t>
            </a:r>
            <a:endParaRPr sz="12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76" name="Google Shape;8676;p95"/>
          <p:cNvSpPr/>
          <p:nvPr/>
        </p:nvSpPr>
        <p:spPr>
          <a:xfrm>
            <a:off x="8292948" y="2355699"/>
            <a:ext cx="506700" cy="410100"/>
          </a:xfrm>
          <a:prstGeom prst="rect">
            <a:avLst/>
          </a:prstGeom>
          <a:solidFill>
            <a:srgbClr val="2F2F2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140</a:t>
            </a:r>
            <a:endParaRPr sz="12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77" name="Google Shape;8677;p95"/>
          <p:cNvSpPr/>
          <p:nvPr/>
        </p:nvSpPr>
        <p:spPr>
          <a:xfrm>
            <a:off x="6781252" y="1945600"/>
            <a:ext cx="5062200" cy="410100"/>
          </a:xfrm>
          <a:prstGeom prst="rect">
            <a:avLst/>
          </a:prstGeom>
          <a:solidFill>
            <a:srgbClr val="3D3D3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 dirty="0" err="1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Roboto"/>
                <a:sym typeface="Roboto"/>
              </a:rPr>
              <a:t>週期</a:t>
            </a:r>
            <a:r>
              <a:rPr lang="en-US" sz="13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2</a:t>
            </a:r>
            <a:endParaRPr sz="1300" b="1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78" name="Google Shape;8678;p95"/>
          <p:cNvSpPr/>
          <p:nvPr/>
        </p:nvSpPr>
        <p:spPr>
          <a:xfrm>
            <a:off x="8801202" y="2355699"/>
            <a:ext cx="506700" cy="410100"/>
          </a:xfrm>
          <a:prstGeom prst="rect">
            <a:avLst/>
          </a:prstGeom>
          <a:solidFill>
            <a:srgbClr val="3D3D3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150</a:t>
            </a:r>
            <a:endParaRPr sz="12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79" name="Google Shape;8679;p95"/>
          <p:cNvSpPr/>
          <p:nvPr/>
        </p:nvSpPr>
        <p:spPr>
          <a:xfrm>
            <a:off x="9308178" y="2355699"/>
            <a:ext cx="506700" cy="410100"/>
          </a:xfrm>
          <a:prstGeom prst="rect">
            <a:avLst/>
          </a:prstGeom>
          <a:solidFill>
            <a:srgbClr val="3D3D3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160</a:t>
            </a:r>
            <a:endParaRPr sz="12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80" name="Google Shape;8680;p95"/>
          <p:cNvSpPr/>
          <p:nvPr/>
        </p:nvSpPr>
        <p:spPr>
          <a:xfrm>
            <a:off x="9815154" y="2355699"/>
            <a:ext cx="506700" cy="410100"/>
          </a:xfrm>
          <a:prstGeom prst="rect">
            <a:avLst/>
          </a:prstGeom>
          <a:solidFill>
            <a:srgbClr val="3D3D3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170</a:t>
            </a:r>
            <a:endParaRPr sz="12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81" name="Google Shape;8681;p95"/>
          <p:cNvSpPr/>
          <p:nvPr/>
        </p:nvSpPr>
        <p:spPr>
          <a:xfrm>
            <a:off x="10322104" y="2355699"/>
            <a:ext cx="506700" cy="410100"/>
          </a:xfrm>
          <a:prstGeom prst="rect">
            <a:avLst/>
          </a:prstGeom>
          <a:solidFill>
            <a:srgbClr val="3D3D3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180</a:t>
            </a:r>
            <a:endParaRPr sz="12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82" name="Google Shape;8682;p95"/>
          <p:cNvSpPr/>
          <p:nvPr/>
        </p:nvSpPr>
        <p:spPr>
          <a:xfrm>
            <a:off x="10829081" y="2355699"/>
            <a:ext cx="506700" cy="410100"/>
          </a:xfrm>
          <a:prstGeom prst="rect">
            <a:avLst/>
          </a:prstGeom>
          <a:solidFill>
            <a:srgbClr val="3D3D3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190</a:t>
            </a:r>
            <a:endParaRPr sz="12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83" name="Google Shape;8683;p95"/>
          <p:cNvSpPr/>
          <p:nvPr/>
        </p:nvSpPr>
        <p:spPr>
          <a:xfrm>
            <a:off x="11336057" y="2355699"/>
            <a:ext cx="506700" cy="410100"/>
          </a:xfrm>
          <a:prstGeom prst="rect">
            <a:avLst/>
          </a:prstGeom>
          <a:solidFill>
            <a:srgbClr val="3D3D3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200</a:t>
            </a:r>
            <a:endParaRPr sz="12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84" name="Google Shape;8684;p95"/>
          <p:cNvSpPr/>
          <p:nvPr/>
        </p:nvSpPr>
        <p:spPr>
          <a:xfrm>
            <a:off x="2713045" y="2765674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8685" name="Google Shape;8685;p95"/>
          <p:cNvSpPr/>
          <p:nvPr/>
        </p:nvSpPr>
        <p:spPr>
          <a:xfrm>
            <a:off x="3220778" y="2765699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8686" name="Google Shape;8686;p95"/>
          <p:cNvSpPr/>
          <p:nvPr/>
        </p:nvSpPr>
        <p:spPr>
          <a:xfrm>
            <a:off x="3728873" y="2765699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8687" name="Google Shape;8687;p95"/>
          <p:cNvSpPr/>
          <p:nvPr/>
        </p:nvSpPr>
        <p:spPr>
          <a:xfrm>
            <a:off x="4232048" y="2765674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8688" name="Google Shape;8688;p95"/>
          <p:cNvSpPr/>
          <p:nvPr/>
        </p:nvSpPr>
        <p:spPr>
          <a:xfrm>
            <a:off x="4739782" y="2765699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8689" name="Google Shape;8689;p95"/>
          <p:cNvSpPr/>
          <p:nvPr/>
        </p:nvSpPr>
        <p:spPr>
          <a:xfrm>
            <a:off x="5247876" y="2765699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8690" name="Google Shape;8690;p95"/>
          <p:cNvSpPr/>
          <p:nvPr/>
        </p:nvSpPr>
        <p:spPr>
          <a:xfrm>
            <a:off x="5757042" y="2765674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8691" name="Google Shape;8691;p95"/>
          <p:cNvSpPr/>
          <p:nvPr/>
        </p:nvSpPr>
        <p:spPr>
          <a:xfrm>
            <a:off x="6264776" y="2765699"/>
            <a:ext cx="506700" cy="6171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8692" name="Google Shape;8692;p95"/>
          <p:cNvSpPr/>
          <p:nvPr/>
        </p:nvSpPr>
        <p:spPr>
          <a:xfrm>
            <a:off x="6772871" y="2765699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8693" name="Google Shape;8693;p95"/>
          <p:cNvSpPr/>
          <p:nvPr/>
        </p:nvSpPr>
        <p:spPr>
          <a:xfrm>
            <a:off x="7279631" y="2765674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8694" name="Google Shape;8694;p95"/>
          <p:cNvSpPr/>
          <p:nvPr/>
        </p:nvSpPr>
        <p:spPr>
          <a:xfrm>
            <a:off x="7787364" y="2765699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8695" name="Google Shape;8695;p95"/>
          <p:cNvSpPr/>
          <p:nvPr/>
        </p:nvSpPr>
        <p:spPr>
          <a:xfrm>
            <a:off x="8295459" y="2765699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8696" name="Google Shape;8696;p95"/>
          <p:cNvSpPr/>
          <p:nvPr/>
        </p:nvSpPr>
        <p:spPr>
          <a:xfrm>
            <a:off x="8798634" y="2765674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8697" name="Google Shape;8697;p95"/>
          <p:cNvSpPr/>
          <p:nvPr/>
        </p:nvSpPr>
        <p:spPr>
          <a:xfrm>
            <a:off x="9306368" y="2765699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8698" name="Google Shape;8698;p95"/>
          <p:cNvSpPr/>
          <p:nvPr/>
        </p:nvSpPr>
        <p:spPr>
          <a:xfrm>
            <a:off x="9814462" y="2765699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8699" name="Google Shape;8699;p95"/>
          <p:cNvSpPr/>
          <p:nvPr/>
        </p:nvSpPr>
        <p:spPr>
          <a:xfrm>
            <a:off x="10322523" y="2765674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8700" name="Google Shape;8700;p95"/>
          <p:cNvSpPr/>
          <p:nvPr/>
        </p:nvSpPr>
        <p:spPr>
          <a:xfrm>
            <a:off x="10830257" y="2765699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8701" name="Google Shape;8701;p95"/>
          <p:cNvSpPr/>
          <p:nvPr/>
        </p:nvSpPr>
        <p:spPr>
          <a:xfrm>
            <a:off x="11338352" y="2765699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8702" name="Google Shape;8702;p95"/>
          <p:cNvSpPr/>
          <p:nvPr/>
        </p:nvSpPr>
        <p:spPr>
          <a:xfrm>
            <a:off x="1189818" y="3382186"/>
            <a:ext cx="506700" cy="6171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8703" name="Google Shape;8703;p95"/>
          <p:cNvSpPr/>
          <p:nvPr/>
        </p:nvSpPr>
        <p:spPr>
          <a:xfrm>
            <a:off x="1697552" y="3382211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8704" name="Google Shape;8704;p95"/>
          <p:cNvSpPr/>
          <p:nvPr/>
        </p:nvSpPr>
        <p:spPr>
          <a:xfrm>
            <a:off x="2205647" y="3382211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8705" name="Google Shape;8705;p95"/>
          <p:cNvSpPr/>
          <p:nvPr/>
        </p:nvSpPr>
        <p:spPr>
          <a:xfrm>
            <a:off x="2712406" y="3382186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8706" name="Google Shape;8706;p95"/>
          <p:cNvSpPr/>
          <p:nvPr/>
        </p:nvSpPr>
        <p:spPr>
          <a:xfrm>
            <a:off x="3220140" y="3382211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8707" name="Google Shape;8707;p95"/>
          <p:cNvSpPr/>
          <p:nvPr/>
        </p:nvSpPr>
        <p:spPr>
          <a:xfrm>
            <a:off x="3728235" y="3382211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8708" name="Google Shape;8708;p95"/>
          <p:cNvSpPr/>
          <p:nvPr/>
        </p:nvSpPr>
        <p:spPr>
          <a:xfrm>
            <a:off x="4231409" y="3382186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8709" name="Google Shape;8709;p95"/>
          <p:cNvSpPr/>
          <p:nvPr/>
        </p:nvSpPr>
        <p:spPr>
          <a:xfrm>
            <a:off x="4739143" y="3382211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8710" name="Google Shape;8710;p95"/>
          <p:cNvSpPr/>
          <p:nvPr/>
        </p:nvSpPr>
        <p:spPr>
          <a:xfrm>
            <a:off x="5247238" y="3382211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8711" name="Google Shape;8711;p95"/>
          <p:cNvSpPr/>
          <p:nvPr/>
        </p:nvSpPr>
        <p:spPr>
          <a:xfrm>
            <a:off x="5756404" y="3382186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8712" name="Google Shape;8712;p95"/>
          <p:cNvSpPr/>
          <p:nvPr/>
        </p:nvSpPr>
        <p:spPr>
          <a:xfrm>
            <a:off x="6264138" y="3382211"/>
            <a:ext cx="506700" cy="6171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8713" name="Google Shape;8713;p95"/>
          <p:cNvSpPr/>
          <p:nvPr/>
        </p:nvSpPr>
        <p:spPr>
          <a:xfrm>
            <a:off x="6772233" y="3382211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8714" name="Google Shape;8714;p95"/>
          <p:cNvSpPr/>
          <p:nvPr/>
        </p:nvSpPr>
        <p:spPr>
          <a:xfrm>
            <a:off x="7278992" y="33821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8715" name="Google Shape;8715;p95"/>
          <p:cNvSpPr/>
          <p:nvPr/>
        </p:nvSpPr>
        <p:spPr>
          <a:xfrm>
            <a:off x="7786726" y="338221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8716" name="Google Shape;8716;p95"/>
          <p:cNvSpPr/>
          <p:nvPr/>
        </p:nvSpPr>
        <p:spPr>
          <a:xfrm>
            <a:off x="8294821" y="338221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8717" name="Google Shape;8717;p95"/>
          <p:cNvSpPr/>
          <p:nvPr/>
        </p:nvSpPr>
        <p:spPr>
          <a:xfrm>
            <a:off x="8797995" y="33821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8718" name="Google Shape;8718;p95"/>
          <p:cNvSpPr/>
          <p:nvPr/>
        </p:nvSpPr>
        <p:spPr>
          <a:xfrm>
            <a:off x="9305729" y="338221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8719" name="Google Shape;8719;p95"/>
          <p:cNvSpPr/>
          <p:nvPr/>
        </p:nvSpPr>
        <p:spPr>
          <a:xfrm>
            <a:off x="9813824" y="338221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8720" name="Google Shape;8720;p95"/>
          <p:cNvSpPr/>
          <p:nvPr/>
        </p:nvSpPr>
        <p:spPr>
          <a:xfrm>
            <a:off x="10321885" y="33821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8721" name="Google Shape;8721;p95"/>
          <p:cNvSpPr/>
          <p:nvPr/>
        </p:nvSpPr>
        <p:spPr>
          <a:xfrm>
            <a:off x="10829619" y="338221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8722" name="Google Shape;8722;p95"/>
          <p:cNvSpPr/>
          <p:nvPr/>
        </p:nvSpPr>
        <p:spPr>
          <a:xfrm>
            <a:off x="11337714" y="338221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8723" name="Google Shape;8723;p95"/>
          <p:cNvSpPr/>
          <p:nvPr/>
        </p:nvSpPr>
        <p:spPr>
          <a:xfrm>
            <a:off x="1189813" y="4009332"/>
            <a:ext cx="503700" cy="6135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8724" name="Google Shape;8724;p95"/>
          <p:cNvSpPr/>
          <p:nvPr/>
        </p:nvSpPr>
        <p:spPr>
          <a:xfrm>
            <a:off x="1697552" y="3998786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8725" name="Google Shape;8725;p95"/>
          <p:cNvSpPr/>
          <p:nvPr/>
        </p:nvSpPr>
        <p:spPr>
          <a:xfrm>
            <a:off x="2205647" y="3998786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8726" name="Google Shape;8726;p95"/>
          <p:cNvSpPr/>
          <p:nvPr/>
        </p:nvSpPr>
        <p:spPr>
          <a:xfrm>
            <a:off x="2712406" y="3998761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8727" name="Google Shape;8727;p95"/>
          <p:cNvSpPr/>
          <p:nvPr/>
        </p:nvSpPr>
        <p:spPr>
          <a:xfrm>
            <a:off x="3220140" y="3998786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8728" name="Google Shape;8728;p95"/>
          <p:cNvSpPr/>
          <p:nvPr/>
        </p:nvSpPr>
        <p:spPr>
          <a:xfrm>
            <a:off x="3728235" y="3998786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8729" name="Google Shape;8729;p95"/>
          <p:cNvSpPr/>
          <p:nvPr/>
        </p:nvSpPr>
        <p:spPr>
          <a:xfrm>
            <a:off x="4231409" y="3998761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8730" name="Google Shape;8730;p95"/>
          <p:cNvSpPr/>
          <p:nvPr/>
        </p:nvSpPr>
        <p:spPr>
          <a:xfrm>
            <a:off x="4739143" y="3998786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8731" name="Google Shape;8731;p95"/>
          <p:cNvSpPr/>
          <p:nvPr/>
        </p:nvSpPr>
        <p:spPr>
          <a:xfrm>
            <a:off x="5247238" y="3998786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8732" name="Google Shape;8732;p95"/>
          <p:cNvSpPr/>
          <p:nvPr/>
        </p:nvSpPr>
        <p:spPr>
          <a:xfrm>
            <a:off x="5756404" y="3998761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8733" name="Google Shape;8733;p95"/>
          <p:cNvSpPr/>
          <p:nvPr/>
        </p:nvSpPr>
        <p:spPr>
          <a:xfrm>
            <a:off x="6264138" y="3998786"/>
            <a:ext cx="506700" cy="6171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8734" name="Google Shape;8734;p95"/>
          <p:cNvSpPr/>
          <p:nvPr/>
        </p:nvSpPr>
        <p:spPr>
          <a:xfrm>
            <a:off x="6772233" y="3998786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8735" name="Google Shape;8735;p95"/>
          <p:cNvSpPr/>
          <p:nvPr/>
        </p:nvSpPr>
        <p:spPr>
          <a:xfrm>
            <a:off x="7278992" y="3998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8736" name="Google Shape;8736;p95"/>
          <p:cNvSpPr/>
          <p:nvPr/>
        </p:nvSpPr>
        <p:spPr>
          <a:xfrm>
            <a:off x="7786726" y="39987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8737" name="Google Shape;8737;p95"/>
          <p:cNvSpPr/>
          <p:nvPr/>
        </p:nvSpPr>
        <p:spPr>
          <a:xfrm>
            <a:off x="8294821" y="39987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8738" name="Google Shape;8738;p95"/>
          <p:cNvSpPr/>
          <p:nvPr/>
        </p:nvSpPr>
        <p:spPr>
          <a:xfrm>
            <a:off x="8797995" y="3998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8739" name="Google Shape;8739;p95"/>
          <p:cNvSpPr/>
          <p:nvPr/>
        </p:nvSpPr>
        <p:spPr>
          <a:xfrm>
            <a:off x="9305729" y="39987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8740" name="Google Shape;8740;p95"/>
          <p:cNvSpPr/>
          <p:nvPr/>
        </p:nvSpPr>
        <p:spPr>
          <a:xfrm>
            <a:off x="9813824" y="39987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8741" name="Google Shape;8741;p95"/>
          <p:cNvSpPr/>
          <p:nvPr/>
        </p:nvSpPr>
        <p:spPr>
          <a:xfrm>
            <a:off x="10321885" y="3998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8742" name="Google Shape;8742;p95"/>
          <p:cNvSpPr/>
          <p:nvPr/>
        </p:nvSpPr>
        <p:spPr>
          <a:xfrm>
            <a:off x="10829619" y="39987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8743" name="Google Shape;8743;p95"/>
          <p:cNvSpPr/>
          <p:nvPr/>
        </p:nvSpPr>
        <p:spPr>
          <a:xfrm>
            <a:off x="11337714" y="39987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8744" name="Google Shape;8744;p95"/>
          <p:cNvSpPr/>
          <p:nvPr/>
        </p:nvSpPr>
        <p:spPr>
          <a:xfrm>
            <a:off x="1190825" y="4615736"/>
            <a:ext cx="506700" cy="6171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8745" name="Google Shape;8745;p95"/>
          <p:cNvSpPr/>
          <p:nvPr/>
        </p:nvSpPr>
        <p:spPr>
          <a:xfrm>
            <a:off x="1698558" y="4615761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8746" name="Google Shape;8746;p95"/>
          <p:cNvSpPr/>
          <p:nvPr/>
        </p:nvSpPr>
        <p:spPr>
          <a:xfrm>
            <a:off x="2206653" y="4615761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8747" name="Google Shape;8747;p95"/>
          <p:cNvSpPr/>
          <p:nvPr/>
        </p:nvSpPr>
        <p:spPr>
          <a:xfrm>
            <a:off x="2713413" y="4615736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8748" name="Google Shape;8748;p95"/>
          <p:cNvSpPr/>
          <p:nvPr/>
        </p:nvSpPr>
        <p:spPr>
          <a:xfrm>
            <a:off x="3221147" y="4615761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8749" name="Google Shape;8749;p95"/>
          <p:cNvSpPr/>
          <p:nvPr/>
        </p:nvSpPr>
        <p:spPr>
          <a:xfrm>
            <a:off x="3729241" y="4615761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8750" name="Google Shape;8750;p95"/>
          <p:cNvSpPr/>
          <p:nvPr/>
        </p:nvSpPr>
        <p:spPr>
          <a:xfrm>
            <a:off x="4232416" y="4615736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8751" name="Google Shape;8751;p95"/>
          <p:cNvSpPr/>
          <p:nvPr/>
        </p:nvSpPr>
        <p:spPr>
          <a:xfrm>
            <a:off x="4740150" y="4615761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8752" name="Google Shape;8752;p95"/>
          <p:cNvSpPr/>
          <p:nvPr/>
        </p:nvSpPr>
        <p:spPr>
          <a:xfrm>
            <a:off x="5248245" y="4615761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8753" name="Google Shape;8753;p95"/>
          <p:cNvSpPr/>
          <p:nvPr/>
        </p:nvSpPr>
        <p:spPr>
          <a:xfrm>
            <a:off x="5757411" y="4615736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8754" name="Google Shape;8754;p95"/>
          <p:cNvSpPr/>
          <p:nvPr/>
        </p:nvSpPr>
        <p:spPr>
          <a:xfrm>
            <a:off x="6265144" y="4615761"/>
            <a:ext cx="506700" cy="6171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8755" name="Google Shape;8755;p95"/>
          <p:cNvSpPr/>
          <p:nvPr/>
        </p:nvSpPr>
        <p:spPr>
          <a:xfrm>
            <a:off x="6773239" y="4615761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8756" name="Google Shape;8756;p95"/>
          <p:cNvSpPr/>
          <p:nvPr/>
        </p:nvSpPr>
        <p:spPr>
          <a:xfrm>
            <a:off x="7279999" y="461573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8757" name="Google Shape;8757;p95"/>
          <p:cNvSpPr/>
          <p:nvPr/>
        </p:nvSpPr>
        <p:spPr>
          <a:xfrm>
            <a:off x="7787733" y="4615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8758" name="Google Shape;8758;p95"/>
          <p:cNvSpPr/>
          <p:nvPr/>
        </p:nvSpPr>
        <p:spPr>
          <a:xfrm>
            <a:off x="8295827" y="4615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8759" name="Google Shape;8759;p95"/>
          <p:cNvSpPr/>
          <p:nvPr/>
        </p:nvSpPr>
        <p:spPr>
          <a:xfrm>
            <a:off x="8799002" y="461573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8760" name="Google Shape;8760;p95"/>
          <p:cNvSpPr/>
          <p:nvPr/>
        </p:nvSpPr>
        <p:spPr>
          <a:xfrm>
            <a:off x="9306736" y="4615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8761" name="Google Shape;8761;p95"/>
          <p:cNvSpPr/>
          <p:nvPr/>
        </p:nvSpPr>
        <p:spPr>
          <a:xfrm>
            <a:off x="9814831" y="4615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8762" name="Google Shape;8762;p95"/>
          <p:cNvSpPr/>
          <p:nvPr/>
        </p:nvSpPr>
        <p:spPr>
          <a:xfrm>
            <a:off x="10322892" y="461573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8763" name="Google Shape;8763;p95"/>
          <p:cNvSpPr/>
          <p:nvPr/>
        </p:nvSpPr>
        <p:spPr>
          <a:xfrm>
            <a:off x="10830625" y="4615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8764" name="Google Shape;8764;p95"/>
          <p:cNvSpPr/>
          <p:nvPr/>
        </p:nvSpPr>
        <p:spPr>
          <a:xfrm>
            <a:off x="11338720" y="4615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8765" name="Google Shape;8765;p95"/>
          <p:cNvSpPr/>
          <p:nvPr/>
        </p:nvSpPr>
        <p:spPr>
          <a:xfrm>
            <a:off x="1189818" y="5231885"/>
            <a:ext cx="506700" cy="6171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8766" name="Google Shape;8766;p95"/>
          <p:cNvSpPr/>
          <p:nvPr/>
        </p:nvSpPr>
        <p:spPr>
          <a:xfrm>
            <a:off x="1697552" y="5231910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8767" name="Google Shape;8767;p95"/>
          <p:cNvSpPr/>
          <p:nvPr/>
        </p:nvSpPr>
        <p:spPr>
          <a:xfrm>
            <a:off x="2205647" y="5231910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8768" name="Google Shape;8768;p95"/>
          <p:cNvSpPr/>
          <p:nvPr/>
        </p:nvSpPr>
        <p:spPr>
          <a:xfrm>
            <a:off x="2712406" y="5231885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8769" name="Google Shape;8769;p95"/>
          <p:cNvSpPr/>
          <p:nvPr/>
        </p:nvSpPr>
        <p:spPr>
          <a:xfrm>
            <a:off x="3220140" y="5231910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8770" name="Google Shape;8770;p95"/>
          <p:cNvSpPr/>
          <p:nvPr/>
        </p:nvSpPr>
        <p:spPr>
          <a:xfrm>
            <a:off x="3728235" y="5231910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8771" name="Google Shape;8771;p95"/>
          <p:cNvSpPr/>
          <p:nvPr/>
        </p:nvSpPr>
        <p:spPr>
          <a:xfrm>
            <a:off x="4231409" y="5231885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8772" name="Google Shape;8772;p95"/>
          <p:cNvSpPr/>
          <p:nvPr/>
        </p:nvSpPr>
        <p:spPr>
          <a:xfrm>
            <a:off x="4739143" y="5231910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8773" name="Google Shape;8773;p95"/>
          <p:cNvSpPr/>
          <p:nvPr/>
        </p:nvSpPr>
        <p:spPr>
          <a:xfrm>
            <a:off x="5247238" y="5231910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8774" name="Google Shape;8774;p95"/>
          <p:cNvSpPr/>
          <p:nvPr/>
        </p:nvSpPr>
        <p:spPr>
          <a:xfrm>
            <a:off x="5756404" y="5231885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8775" name="Google Shape;8775;p95"/>
          <p:cNvSpPr/>
          <p:nvPr/>
        </p:nvSpPr>
        <p:spPr>
          <a:xfrm>
            <a:off x="6264138" y="5231910"/>
            <a:ext cx="506700" cy="6171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8776" name="Google Shape;8776;p95"/>
          <p:cNvSpPr/>
          <p:nvPr/>
        </p:nvSpPr>
        <p:spPr>
          <a:xfrm>
            <a:off x="6772233" y="5231910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8777" name="Google Shape;8777;p95"/>
          <p:cNvSpPr/>
          <p:nvPr/>
        </p:nvSpPr>
        <p:spPr>
          <a:xfrm>
            <a:off x="7278992" y="5231885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8778" name="Google Shape;8778;p95"/>
          <p:cNvSpPr/>
          <p:nvPr/>
        </p:nvSpPr>
        <p:spPr>
          <a:xfrm>
            <a:off x="7786726" y="5231910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8779" name="Google Shape;8779;p95"/>
          <p:cNvSpPr/>
          <p:nvPr/>
        </p:nvSpPr>
        <p:spPr>
          <a:xfrm>
            <a:off x="8294821" y="5231910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8780" name="Google Shape;8780;p95"/>
          <p:cNvSpPr/>
          <p:nvPr/>
        </p:nvSpPr>
        <p:spPr>
          <a:xfrm>
            <a:off x="8797995" y="5231885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8781" name="Google Shape;8781;p95"/>
          <p:cNvSpPr/>
          <p:nvPr/>
        </p:nvSpPr>
        <p:spPr>
          <a:xfrm>
            <a:off x="9305729" y="5231910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8782" name="Google Shape;8782;p95"/>
          <p:cNvSpPr/>
          <p:nvPr/>
        </p:nvSpPr>
        <p:spPr>
          <a:xfrm>
            <a:off x="9813824" y="5231910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8783" name="Google Shape;8783;p95"/>
          <p:cNvSpPr/>
          <p:nvPr/>
        </p:nvSpPr>
        <p:spPr>
          <a:xfrm>
            <a:off x="10321885" y="5231885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8784" name="Google Shape;8784;p95"/>
          <p:cNvSpPr/>
          <p:nvPr/>
        </p:nvSpPr>
        <p:spPr>
          <a:xfrm>
            <a:off x="10829619" y="5231910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8785" name="Google Shape;8785;p95"/>
          <p:cNvSpPr/>
          <p:nvPr/>
        </p:nvSpPr>
        <p:spPr>
          <a:xfrm>
            <a:off x="11337714" y="5231910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grpSp>
        <p:nvGrpSpPr>
          <p:cNvPr id="8786" name="Google Shape;8786;p95"/>
          <p:cNvGrpSpPr/>
          <p:nvPr/>
        </p:nvGrpSpPr>
        <p:grpSpPr>
          <a:xfrm>
            <a:off x="1189800" y="4073821"/>
            <a:ext cx="467371" cy="467371"/>
            <a:chOff x="608800" y="2095000"/>
            <a:chExt cx="3364800" cy="3364800"/>
          </a:xfrm>
        </p:grpSpPr>
        <p:sp>
          <p:nvSpPr>
            <p:cNvPr id="8787" name="Google Shape;8787;p95"/>
            <p:cNvSpPr/>
            <p:nvPr/>
          </p:nvSpPr>
          <p:spPr>
            <a:xfrm>
              <a:off x="608800" y="2095000"/>
              <a:ext cx="3364800" cy="33648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8" name="Google Shape;8788;p95"/>
            <p:cNvSpPr/>
            <p:nvPr/>
          </p:nvSpPr>
          <p:spPr>
            <a:xfrm>
              <a:off x="812152" y="3455300"/>
              <a:ext cx="1117800" cy="11178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9" name="Google Shape;8789;p95"/>
            <p:cNvSpPr/>
            <p:nvPr/>
          </p:nvSpPr>
          <p:spPr>
            <a:xfrm>
              <a:off x="1065396" y="3840649"/>
              <a:ext cx="477600" cy="4779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0" name="Google Shape;8790;p95"/>
            <p:cNvSpPr/>
            <p:nvPr/>
          </p:nvSpPr>
          <p:spPr>
            <a:xfrm>
              <a:off x="1929800" y="2439558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1" name="Google Shape;8791;p95"/>
            <p:cNvSpPr/>
            <p:nvPr/>
          </p:nvSpPr>
          <p:spPr>
            <a:xfrm>
              <a:off x="3141850" y="3709383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2" name="Google Shape;8792;p95"/>
            <p:cNvSpPr/>
            <p:nvPr/>
          </p:nvSpPr>
          <p:spPr>
            <a:xfrm>
              <a:off x="2344050" y="4691283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3" name="Google Shape;8793;p95"/>
            <p:cNvSpPr/>
            <p:nvPr/>
          </p:nvSpPr>
          <p:spPr>
            <a:xfrm>
              <a:off x="2831545" y="3168653"/>
              <a:ext cx="279300" cy="2793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4" name="Google Shape;8794;p95"/>
            <p:cNvSpPr/>
            <p:nvPr/>
          </p:nvSpPr>
          <p:spPr>
            <a:xfrm>
              <a:off x="2417295" y="3813478"/>
              <a:ext cx="279300" cy="2793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5" name="Google Shape;8795;p95"/>
            <p:cNvSpPr/>
            <p:nvPr/>
          </p:nvSpPr>
          <p:spPr>
            <a:xfrm>
              <a:off x="2898335" y="2604252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6" name="Google Shape;8796;p95"/>
            <p:cNvSpPr/>
            <p:nvPr/>
          </p:nvSpPr>
          <p:spPr>
            <a:xfrm>
              <a:off x="1569185" y="4855977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7" name="Google Shape;8797;p95"/>
            <p:cNvSpPr/>
            <p:nvPr/>
          </p:nvSpPr>
          <p:spPr>
            <a:xfrm>
              <a:off x="1569185" y="2892177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98" name="Google Shape;8798;p95"/>
          <p:cNvGrpSpPr/>
          <p:nvPr/>
        </p:nvGrpSpPr>
        <p:grpSpPr>
          <a:xfrm>
            <a:off x="1191265" y="3463837"/>
            <a:ext cx="464436" cy="464436"/>
            <a:chOff x="3764048" y="2224021"/>
            <a:chExt cx="1508400" cy="1508400"/>
          </a:xfrm>
        </p:grpSpPr>
        <p:sp>
          <p:nvSpPr>
            <p:cNvPr id="8799" name="Google Shape;8799;p95"/>
            <p:cNvSpPr/>
            <p:nvPr/>
          </p:nvSpPr>
          <p:spPr>
            <a:xfrm>
              <a:off x="3764048" y="2224021"/>
              <a:ext cx="1508400" cy="15084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0" name="Google Shape;8800;p95"/>
            <p:cNvSpPr/>
            <p:nvPr/>
          </p:nvSpPr>
          <p:spPr>
            <a:xfrm>
              <a:off x="3855211" y="2833844"/>
              <a:ext cx="501000" cy="501000"/>
            </a:xfrm>
            <a:prstGeom prst="ellipse">
              <a:avLst/>
            </a:prstGeom>
            <a:solidFill>
              <a:srgbClr val="E69138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1" name="Google Shape;8801;p95"/>
            <p:cNvSpPr/>
            <p:nvPr/>
          </p:nvSpPr>
          <p:spPr>
            <a:xfrm>
              <a:off x="3968741" y="3006596"/>
              <a:ext cx="214200" cy="214200"/>
            </a:xfrm>
            <a:prstGeom prst="ellipse">
              <a:avLst/>
            </a:prstGeom>
            <a:solidFill>
              <a:srgbClr val="B45F0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2" name="Google Shape;8802;p95"/>
            <p:cNvSpPr/>
            <p:nvPr/>
          </p:nvSpPr>
          <p:spPr>
            <a:xfrm>
              <a:off x="4356253" y="2378487"/>
              <a:ext cx="218400" cy="218400"/>
            </a:xfrm>
            <a:prstGeom prst="ellipse">
              <a:avLst/>
            </a:prstGeom>
            <a:solidFill>
              <a:srgbClr val="93C47D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3" name="Google Shape;8803;p95"/>
            <p:cNvSpPr/>
            <p:nvPr/>
          </p:nvSpPr>
          <p:spPr>
            <a:xfrm>
              <a:off x="4899615" y="2947749"/>
              <a:ext cx="218400" cy="218400"/>
            </a:xfrm>
            <a:prstGeom prst="ellipse">
              <a:avLst/>
            </a:prstGeom>
            <a:solidFill>
              <a:srgbClr val="D5A6BD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4" name="Google Shape;8804;p95"/>
            <p:cNvSpPr/>
            <p:nvPr/>
          </p:nvSpPr>
          <p:spPr>
            <a:xfrm>
              <a:off x="4541961" y="3387935"/>
              <a:ext cx="218400" cy="218400"/>
            </a:xfrm>
            <a:prstGeom prst="ellipse">
              <a:avLst/>
            </a:prstGeom>
            <a:solidFill>
              <a:srgbClr val="6FA8DC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5" name="Google Shape;8805;p95"/>
            <p:cNvSpPr/>
            <p:nvPr/>
          </p:nvSpPr>
          <p:spPr>
            <a:xfrm>
              <a:off x="4760505" y="2705340"/>
              <a:ext cx="125100" cy="1251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6" name="Google Shape;8806;p95"/>
            <p:cNvSpPr/>
            <p:nvPr/>
          </p:nvSpPr>
          <p:spPr>
            <a:xfrm>
              <a:off x="4574797" y="2994415"/>
              <a:ext cx="125100" cy="1251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7" name="Google Shape;8807;p95"/>
            <p:cNvSpPr/>
            <p:nvPr/>
          </p:nvSpPr>
          <p:spPr>
            <a:xfrm>
              <a:off x="4790447" y="2452319"/>
              <a:ext cx="70800" cy="708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8" name="Google Shape;8808;p95"/>
            <p:cNvSpPr/>
            <p:nvPr/>
          </p:nvSpPr>
          <p:spPr>
            <a:xfrm>
              <a:off x="4194589" y="3461767"/>
              <a:ext cx="70800" cy="708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9" name="Google Shape;8809;p95"/>
            <p:cNvSpPr/>
            <p:nvPr/>
          </p:nvSpPr>
          <p:spPr>
            <a:xfrm>
              <a:off x="4194589" y="2581396"/>
              <a:ext cx="70800" cy="708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10" name="Google Shape;8810;p95"/>
          <p:cNvGrpSpPr/>
          <p:nvPr/>
        </p:nvGrpSpPr>
        <p:grpSpPr>
          <a:xfrm>
            <a:off x="1189800" y="5313871"/>
            <a:ext cx="467371" cy="467371"/>
            <a:chOff x="608800" y="2095000"/>
            <a:chExt cx="3364800" cy="3364800"/>
          </a:xfrm>
        </p:grpSpPr>
        <p:sp>
          <p:nvSpPr>
            <p:cNvPr id="8811" name="Google Shape;8811;p95"/>
            <p:cNvSpPr/>
            <p:nvPr/>
          </p:nvSpPr>
          <p:spPr>
            <a:xfrm>
              <a:off x="608800" y="2095000"/>
              <a:ext cx="3364800" cy="33648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2" name="Google Shape;8812;p95"/>
            <p:cNvSpPr/>
            <p:nvPr/>
          </p:nvSpPr>
          <p:spPr>
            <a:xfrm>
              <a:off x="812152" y="3455300"/>
              <a:ext cx="1117800" cy="11178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3" name="Google Shape;8813;p95"/>
            <p:cNvSpPr/>
            <p:nvPr/>
          </p:nvSpPr>
          <p:spPr>
            <a:xfrm>
              <a:off x="1065396" y="3840649"/>
              <a:ext cx="477600" cy="4779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4" name="Google Shape;8814;p95"/>
            <p:cNvSpPr/>
            <p:nvPr/>
          </p:nvSpPr>
          <p:spPr>
            <a:xfrm>
              <a:off x="1929800" y="2439558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5" name="Google Shape;8815;p95"/>
            <p:cNvSpPr/>
            <p:nvPr/>
          </p:nvSpPr>
          <p:spPr>
            <a:xfrm>
              <a:off x="3141850" y="3709383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6" name="Google Shape;8816;p95"/>
            <p:cNvSpPr/>
            <p:nvPr/>
          </p:nvSpPr>
          <p:spPr>
            <a:xfrm>
              <a:off x="2344050" y="4691283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7" name="Google Shape;8817;p95"/>
            <p:cNvSpPr/>
            <p:nvPr/>
          </p:nvSpPr>
          <p:spPr>
            <a:xfrm>
              <a:off x="2831545" y="3168653"/>
              <a:ext cx="279300" cy="2793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8" name="Google Shape;8818;p95"/>
            <p:cNvSpPr/>
            <p:nvPr/>
          </p:nvSpPr>
          <p:spPr>
            <a:xfrm>
              <a:off x="2417295" y="3813478"/>
              <a:ext cx="279300" cy="2793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9" name="Google Shape;8819;p95"/>
            <p:cNvSpPr/>
            <p:nvPr/>
          </p:nvSpPr>
          <p:spPr>
            <a:xfrm>
              <a:off x="2898335" y="2604252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0" name="Google Shape;8820;p95"/>
            <p:cNvSpPr/>
            <p:nvPr/>
          </p:nvSpPr>
          <p:spPr>
            <a:xfrm>
              <a:off x="1569185" y="4855977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1" name="Google Shape;8821;p95"/>
            <p:cNvSpPr/>
            <p:nvPr/>
          </p:nvSpPr>
          <p:spPr>
            <a:xfrm>
              <a:off x="1569185" y="2892177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22" name="Google Shape;8822;p95"/>
          <p:cNvGrpSpPr/>
          <p:nvPr/>
        </p:nvGrpSpPr>
        <p:grpSpPr>
          <a:xfrm>
            <a:off x="1191265" y="4703887"/>
            <a:ext cx="464436" cy="464436"/>
            <a:chOff x="3764048" y="2224021"/>
            <a:chExt cx="1508400" cy="1508400"/>
          </a:xfrm>
        </p:grpSpPr>
        <p:sp>
          <p:nvSpPr>
            <p:cNvPr id="8823" name="Google Shape;8823;p95"/>
            <p:cNvSpPr/>
            <p:nvPr/>
          </p:nvSpPr>
          <p:spPr>
            <a:xfrm>
              <a:off x="3764048" y="2224021"/>
              <a:ext cx="1508400" cy="15084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4" name="Google Shape;8824;p95"/>
            <p:cNvSpPr/>
            <p:nvPr/>
          </p:nvSpPr>
          <p:spPr>
            <a:xfrm>
              <a:off x="3855211" y="2833844"/>
              <a:ext cx="501000" cy="501000"/>
            </a:xfrm>
            <a:prstGeom prst="ellipse">
              <a:avLst/>
            </a:prstGeom>
            <a:solidFill>
              <a:srgbClr val="E69138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5" name="Google Shape;8825;p95"/>
            <p:cNvSpPr/>
            <p:nvPr/>
          </p:nvSpPr>
          <p:spPr>
            <a:xfrm>
              <a:off x="3968741" y="3006596"/>
              <a:ext cx="214200" cy="214200"/>
            </a:xfrm>
            <a:prstGeom prst="ellipse">
              <a:avLst/>
            </a:prstGeom>
            <a:solidFill>
              <a:srgbClr val="B45F0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6" name="Google Shape;8826;p95"/>
            <p:cNvSpPr/>
            <p:nvPr/>
          </p:nvSpPr>
          <p:spPr>
            <a:xfrm>
              <a:off x="4356253" y="2378487"/>
              <a:ext cx="218400" cy="218400"/>
            </a:xfrm>
            <a:prstGeom prst="ellipse">
              <a:avLst/>
            </a:prstGeom>
            <a:solidFill>
              <a:srgbClr val="93C47D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7" name="Google Shape;8827;p95"/>
            <p:cNvSpPr/>
            <p:nvPr/>
          </p:nvSpPr>
          <p:spPr>
            <a:xfrm>
              <a:off x="4899615" y="2947749"/>
              <a:ext cx="218400" cy="218400"/>
            </a:xfrm>
            <a:prstGeom prst="ellipse">
              <a:avLst/>
            </a:prstGeom>
            <a:solidFill>
              <a:srgbClr val="D5A6BD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8" name="Google Shape;8828;p95"/>
            <p:cNvSpPr/>
            <p:nvPr/>
          </p:nvSpPr>
          <p:spPr>
            <a:xfrm>
              <a:off x="4541961" y="3387935"/>
              <a:ext cx="218400" cy="218400"/>
            </a:xfrm>
            <a:prstGeom prst="ellipse">
              <a:avLst/>
            </a:prstGeom>
            <a:solidFill>
              <a:srgbClr val="6FA8DC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9" name="Google Shape;8829;p95"/>
            <p:cNvSpPr/>
            <p:nvPr/>
          </p:nvSpPr>
          <p:spPr>
            <a:xfrm>
              <a:off x="4760505" y="2705340"/>
              <a:ext cx="125100" cy="1251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0" name="Google Shape;8830;p95"/>
            <p:cNvSpPr/>
            <p:nvPr/>
          </p:nvSpPr>
          <p:spPr>
            <a:xfrm>
              <a:off x="4574797" y="2994415"/>
              <a:ext cx="125100" cy="1251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1" name="Google Shape;8831;p95"/>
            <p:cNvSpPr/>
            <p:nvPr/>
          </p:nvSpPr>
          <p:spPr>
            <a:xfrm>
              <a:off x="4790447" y="2452319"/>
              <a:ext cx="70800" cy="708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2" name="Google Shape;8832;p95"/>
            <p:cNvSpPr/>
            <p:nvPr/>
          </p:nvSpPr>
          <p:spPr>
            <a:xfrm>
              <a:off x="4194589" y="3461767"/>
              <a:ext cx="70800" cy="708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3" name="Google Shape;8833;p95"/>
            <p:cNvSpPr/>
            <p:nvPr/>
          </p:nvSpPr>
          <p:spPr>
            <a:xfrm>
              <a:off x="4194589" y="2581396"/>
              <a:ext cx="70800" cy="708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34" name="Google Shape;8834;p95"/>
          <p:cNvGrpSpPr/>
          <p:nvPr/>
        </p:nvGrpSpPr>
        <p:grpSpPr>
          <a:xfrm>
            <a:off x="6283875" y="3463821"/>
            <a:ext cx="467371" cy="467371"/>
            <a:chOff x="608800" y="2095000"/>
            <a:chExt cx="3364800" cy="3364800"/>
          </a:xfrm>
        </p:grpSpPr>
        <p:sp>
          <p:nvSpPr>
            <p:cNvPr id="8835" name="Google Shape;8835;p95"/>
            <p:cNvSpPr/>
            <p:nvPr/>
          </p:nvSpPr>
          <p:spPr>
            <a:xfrm>
              <a:off x="608800" y="2095000"/>
              <a:ext cx="3364800" cy="33648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6" name="Google Shape;8836;p95"/>
            <p:cNvSpPr/>
            <p:nvPr/>
          </p:nvSpPr>
          <p:spPr>
            <a:xfrm>
              <a:off x="812152" y="3455300"/>
              <a:ext cx="1117800" cy="11178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7" name="Google Shape;8837;p95"/>
            <p:cNvSpPr/>
            <p:nvPr/>
          </p:nvSpPr>
          <p:spPr>
            <a:xfrm>
              <a:off x="1065396" y="3840649"/>
              <a:ext cx="477600" cy="4779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8" name="Google Shape;8838;p95"/>
            <p:cNvSpPr/>
            <p:nvPr/>
          </p:nvSpPr>
          <p:spPr>
            <a:xfrm>
              <a:off x="1929800" y="2439558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9" name="Google Shape;8839;p95"/>
            <p:cNvSpPr/>
            <p:nvPr/>
          </p:nvSpPr>
          <p:spPr>
            <a:xfrm>
              <a:off x="3141850" y="3709383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0" name="Google Shape;8840;p95"/>
            <p:cNvSpPr/>
            <p:nvPr/>
          </p:nvSpPr>
          <p:spPr>
            <a:xfrm>
              <a:off x="2344050" y="4691283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1" name="Google Shape;8841;p95"/>
            <p:cNvSpPr/>
            <p:nvPr/>
          </p:nvSpPr>
          <p:spPr>
            <a:xfrm>
              <a:off x="2831545" y="3168653"/>
              <a:ext cx="279300" cy="2793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2" name="Google Shape;8842;p95"/>
            <p:cNvSpPr/>
            <p:nvPr/>
          </p:nvSpPr>
          <p:spPr>
            <a:xfrm>
              <a:off x="2417295" y="3813478"/>
              <a:ext cx="279300" cy="2793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3" name="Google Shape;8843;p95"/>
            <p:cNvSpPr/>
            <p:nvPr/>
          </p:nvSpPr>
          <p:spPr>
            <a:xfrm>
              <a:off x="2898335" y="2604252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4" name="Google Shape;8844;p95"/>
            <p:cNvSpPr/>
            <p:nvPr/>
          </p:nvSpPr>
          <p:spPr>
            <a:xfrm>
              <a:off x="1569185" y="4855977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5" name="Google Shape;8845;p95"/>
            <p:cNvSpPr/>
            <p:nvPr/>
          </p:nvSpPr>
          <p:spPr>
            <a:xfrm>
              <a:off x="1569185" y="2892177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46" name="Google Shape;8846;p95"/>
          <p:cNvGrpSpPr/>
          <p:nvPr/>
        </p:nvGrpSpPr>
        <p:grpSpPr>
          <a:xfrm>
            <a:off x="6283875" y="4703871"/>
            <a:ext cx="467371" cy="467371"/>
            <a:chOff x="608800" y="2095000"/>
            <a:chExt cx="3364800" cy="3364800"/>
          </a:xfrm>
        </p:grpSpPr>
        <p:sp>
          <p:nvSpPr>
            <p:cNvPr id="8847" name="Google Shape;8847;p95"/>
            <p:cNvSpPr/>
            <p:nvPr/>
          </p:nvSpPr>
          <p:spPr>
            <a:xfrm>
              <a:off x="608800" y="2095000"/>
              <a:ext cx="3364800" cy="33648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8" name="Google Shape;8848;p95"/>
            <p:cNvSpPr/>
            <p:nvPr/>
          </p:nvSpPr>
          <p:spPr>
            <a:xfrm>
              <a:off x="812152" y="3455300"/>
              <a:ext cx="1117800" cy="11178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9" name="Google Shape;8849;p95"/>
            <p:cNvSpPr/>
            <p:nvPr/>
          </p:nvSpPr>
          <p:spPr>
            <a:xfrm>
              <a:off x="1065396" y="3840649"/>
              <a:ext cx="477600" cy="4779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0" name="Google Shape;8850;p95"/>
            <p:cNvSpPr/>
            <p:nvPr/>
          </p:nvSpPr>
          <p:spPr>
            <a:xfrm>
              <a:off x="1929800" y="2439558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1" name="Google Shape;8851;p95"/>
            <p:cNvSpPr/>
            <p:nvPr/>
          </p:nvSpPr>
          <p:spPr>
            <a:xfrm>
              <a:off x="3141850" y="3709383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2" name="Google Shape;8852;p95"/>
            <p:cNvSpPr/>
            <p:nvPr/>
          </p:nvSpPr>
          <p:spPr>
            <a:xfrm>
              <a:off x="2344050" y="4691283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3" name="Google Shape;8853;p95"/>
            <p:cNvSpPr/>
            <p:nvPr/>
          </p:nvSpPr>
          <p:spPr>
            <a:xfrm>
              <a:off x="2831545" y="3168653"/>
              <a:ext cx="279300" cy="2793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4" name="Google Shape;8854;p95"/>
            <p:cNvSpPr/>
            <p:nvPr/>
          </p:nvSpPr>
          <p:spPr>
            <a:xfrm>
              <a:off x="2417295" y="3813478"/>
              <a:ext cx="279300" cy="2793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5" name="Google Shape;8855;p95"/>
            <p:cNvSpPr/>
            <p:nvPr/>
          </p:nvSpPr>
          <p:spPr>
            <a:xfrm>
              <a:off x="2898335" y="2604252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6" name="Google Shape;8856;p95"/>
            <p:cNvSpPr/>
            <p:nvPr/>
          </p:nvSpPr>
          <p:spPr>
            <a:xfrm>
              <a:off x="1569185" y="4855977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7" name="Google Shape;8857;p95"/>
            <p:cNvSpPr/>
            <p:nvPr/>
          </p:nvSpPr>
          <p:spPr>
            <a:xfrm>
              <a:off x="1569185" y="2892177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58" name="Google Shape;8858;p95"/>
          <p:cNvGrpSpPr/>
          <p:nvPr/>
        </p:nvGrpSpPr>
        <p:grpSpPr>
          <a:xfrm>
            <a:off x="6285528" y="4083475"/>
            <a:ext cx="464436" cy="464436"/>
            <a:chOff x="3764048" y="2224021"/>
            <a:chExt cx="1508400" cy="1508400"/>
          </a:xfrm>
        </p:grpSpPr>
        <p:sp>
          <p:nvSpPr>
            <p:cNvPr id="8859" name="Google Shape;8859;p95"/>
            <p:cNvSpPr/>
            <p:nvPr/>
          </p:nvSpPr>
          <p:spPr>
            <a:xfrm>
              <a:off x="3764048" y="2224021"/>
              <a:ext cx="1508400" cy="15084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0" name="Google Shape;8860;p95"/>
            <p:cNvSpPr/>
            <p:nvPr/>
          </p:nvSpPr>
          <p:spPr>
            <a:xfrm>
              <a:off x="3855211" y="2833844"/>
              <a:ext cx="501000" cy="501000"/>
            </a:xfrm>
            <a:prstGeom prst="ellipse">
              <a:avLst/>
            </a:prstGeom>
            <a:solidFill>
              <a:srgbClr val="E69138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1" name="Google Shape;8861;p95"/>
            <p:cNvSpPr/>
            <p:nvPr/>
          </p:nvSpPr>
          <p:spPr>
            <a:xfrm>
              <a:off x="3968741" y="3006596"/>
              <a:ext cx="214200" cy="214200"/>
            </a:xfrm>
            <a:prstGeom prst="ellipse">
              <a:avLst/>
            </a:prstGeom>
            <a:solidFill>
              <a:srgbClr val="B45F0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2" name="Google Shape;8862;p95"/>
            <p:cNvSpPr/>
            <p:nvPr/>
          </p:nvSpPr>
          <p:spPr>
            <a:xfrm>
              <a:off x="4356253" y="2378487"/>
              <a:ext cx="218400" cy="218400"/>
            </a:xfrm>
            <a:prstGeom prst="ellipse">
              <a:avLst/>
            </a:prstGeom>
            <a:solidFill>
              <a:srgbClr val="93C47D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3" name="Google Shape;8863;p95"/>
            <p:cNvSpPr/>
            <p:nvPr/>
          </p:nvSpPr>
          <p:spPr>
            <a:xfrm>
              <a:off x="4899615" y="2947749"/>
              <a:ext cx="218400" cy="218400"/>
            </a:xfrm>
            <a:prstGeom prst="ellipse">
              <a:avLst/>
            </a:prstGeom>
            <a:solidFill>
              <a:srgbClr val="D5A6BD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4" name="Google Shape;8864;p95"/>
            <p:cNvSpPr/>
            <p:nvPr/>
          </p:nvSpPr>
          <p:spPr>
            <a:xfrm>
              <a:off x="4541961" y="3387935"/>
              <a:ext cx="218400" cy="218400"/>
            </a:xfrm>
            <a:prstGeom prst="ellipse">
              <a:avLst/>
            </a:prstGeom>
            <a:solidFill>
              <a:srgbClr val="6FA8DC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5" name="Google Shape;8865;p95"/>
            <p:cNvSpPr/>
            <p:nvPr/>
          </p:nvSpPr>
          <p:spPr>
            <a:xfrm>
              <a:off x="4760505" y="2705340"/>
              <a:ext cx="125100" cy="1251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6" name="Google Shape;8866;p95"/>
            <p:cNvSpPr/>
            <p:nvPr/>
          </p:nvSpPr>
          <p:spPr>
            <a:xfrm>
              <a:off x="4574797" y="2994415"/>
              <a:ext cx="125100" cy="1251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7" name="Google Shape;8867;p95"/>
            <p:cNvSpPr/>
            <p:nvPr/>
          </p:nvSpPr>
          <p:spPr>
            <a:xfrm>
              <a:off x="4790447" y="2452319"/>
              <a:ext cx="70800" cy="708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8" name="Google Shape;8868;p95"/>
            <p:cNvSpPr/>
            <p:nvPr/>
          </p:nvSpPr>
          <p:spPr>
            <a:xfrm>
              <a:off x="4194589" y="3461767"/>
              <a:ext cx="70800" cy="708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9" name="Google Shape;8869;p95"/>
            <p:cNvSpPr/>
            <p:nvPr/>
          </p:nvSpPr>
          <p:spPr>
            <a:xfrm>
              <a:off x="4194589" y="2581396"/>
              <a:ext cx="70800" cy="708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70" name="Google Shape;8870;p95"/>
          <p:cNvGrpSpPr/>
          <p:nvPr/>
        </p:nvGrpSpPr>
        <p:grpSpPr>
          <a:xfrm>
            <a:off x="6284063" y="5317008"/>
            <a:ext cx="467371" cy="467371"/>
            <a:chOff x="608800" y="2095000"/>
            <a:chExt cx="3364800" cy="3364800"/>
          </a:xfrm>
        </p:grpSpPr>
        <p:sp>
          <p:nvSpPr>
            <p:cNvPr id="8871" name="Google Shape;8871;p95"/>
            <p:cNvSpPr/>
            <p:nvPr/>
          </p:nvSpPr>
          <p:spPr>
            <a:xfrm>
              <a:off x="608800" y="2095000"/>
              <a:ext cx="3364800" cy="33648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2" name="Google Shape;8872;p95"/>
            <p:cNvSpPr/>
            <p:nvPr/>
          </p:nvSpPr>
          <p:spPr>
            <a:xfrm>
              <a:off x="812152" y="3455300"/>
              <a:ext cx="1117800" cy="11178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3" name="Google Shape;8873;p95"/>
            <p:cNvSpPr/>
            <p:nvPr/>
          </p:nvSpPr>
          <p:spPr>
            <a:xfrm>
              <a:off x="1065396" y="3840649"/>
              <a:ext cx="477600" cy="4779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4" name="Google Shape;8874;p95"/>
            <p:cNvSpPr/>
            <p:nvPr/>
          </p:nvSpPr>
          <p:spPr>
            <a:xfrm>
              <a:off x="1929800" y="2439558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5" name="Google Shape;8875;p95"/>
            <p:cNvSpPr/>
            <p:nvPr/>
          </p:nvSpPr>
          <p:spPr>
            <a:xfrm>
              <a:off x="3141850" y="3709383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6" name="Google Shape;8876;p95"/>
            <p:cNvSpPr/>
            <p:nvPr/>
          </p:nvSpPr>
          <p:spPr>
            <a:xfrm>
              <a:off x="2344050" y="4691283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7" name="Google Shape;8877;p95"/>
            <p:cNvSpPr/>
            <p:nvPr/>
          </p:nvSpPr>
          <p:spPr>
            <a:xfrm>
              <a:off x="2831545" y="3168653"/>
              <a:ext cx="279300" cy="2793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8" name="Google Shape;8878;p95"/>
            <p:cNvSpPr/>
            <p:nvPr/>
          </p:nvSpPr>
          <p:spPr>
            <a:xfrm>
              <a:off x="2417295" y="3813478"/>
              <a:ext cx="279300" cy="2793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9" name="Google Shape;8879;p95"/>
            <p:cNvSpPr/>
            <p:nvPr/>
          </p:nvSpPr>
          <p:spPr>
            <a:xfrm>
              <a:off x="2898335" y="2604252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0" name="Google Shape;8880;p95"/>
            <p:cNvSpPr/>
            <p:nvPr/>
          </p:nvSpPr>
          <p:spPr>
            <a:xfrm>
              <a:off x="1569185" y="4855977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1" name="Google Shape;8881;p95"/>
            <p:cNvSpPr/>
            <p:nvPr/>
          </p:nvSpPr>
          <p:spPr>
            <a:xfrm>
              <a:off x="1569185" y="2892177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82" name="Google Shape;8882;p95"/>
          <p:cNvGrpSpPr/>
          <p:nvPr/>
        </p:nvGrpSpPr>
        <p:grpSpPr>
          <a:xfrm>
            <a:off x="2734028" y="4075287"/>
            <a:ext cx="464436" cy="464436"/>
            <a:chOff x="3764048" y="2224021"/>
            <a:chExt cx="1508400" cy="1508400"/>
          </a:xfrm>
        </p:grpSpPr>
        <p:sp>
          <p:nvSpPr>
            <p:cNvPr id="8883" name="Google Shape;8883;p95"/>
            <p:cNvSpPr/>
            <p:nvPr/>
          </p:nvSpPr>
          <p:spPr>
            <a:xfrm>
              <a:off x="3764048" y="2224021"/>
              <a:ext cx="1508400" cy="15084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4" name="Google Shape;8884;p95"/>
            <p:cNvSpPr/>
            <p:nvPr/>
          </p:nvSpPr>
          <p:spPr>
            <a:xfrm>
              <a:off x="3855211" y="2833844"/>
              <a:ext cx="501000" cy="501000"/>
            </a:xfrm>
            <a:prstGeom prst="ellipse">
              <a:avLst/>
            </a:prstGeom>
            <a:solidFill>
              <a:srgbClr val="E69138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5" name="Google Shape;8885;p95"/>
            <p:cNvSpPr/>
            <p:nvPr/>
          </p:nvSpPr>
          <p:spPr>
            <a:xfrm>
              <a:off x="3968741" y="3006596"/>
              <a:ext cx="214200" cy="214200"/>
            </a:xfrm>
            <a:prstGeom prst="ellipse">
              <a:avLst/>
            </a:prstGeom>
            <a:solidFill>
              <a:srgbClr val="B45F0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6" name="Google Shape;8886;p95"/>
            <p:cNvSpPr/>
            <p:nvPr/>
          </p:nvSpPr>
          <p:spPr>
            <a:xfrm>
              <a:off x="4356253" y="2378487"/>
              <a:ext cx="218400" cy="218400"/>
            </a:xfrm>
            <a:prstGeom prst="ellipse">
              <a:avLst/>
            </a:prstGeom>
            <a:solidFill>
              <a:srgbClr val="93C47D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7" name="Google Shape;8887;p95"/>
            <p:cNvSpPr/>
            <p:nvPr/>
          </p:nvSpPr>
          <p:spPr>
            <a:xfrm>
              <a:off x="4899615" y="2947749"/>
              <a:ext cx="218400" cy="218400"/>
            </a:xfrm>
            <a:prstGeom prst="ellipse">
              <a:avLst/>
            </a:prstGeom>
            <a:solidFill>
              <a:srgbClr val="D5A6BD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8" name="Google Shape;8888;p95"/>
            <p:cNvSpPr/>
            <p:nvPr/>
          </p:nvSpPr>
          <p:spPr>
            <a:xfrm>
              <a:off x="4541961" y="3387935"/>
              <a:ext cx="218400" cy="218400"/>
            </a:xfrm>
            <a:prstGeom prst="ellipse">
              <a:avLst/>
            </a:prstGeom>
            <a:solidFill>
              <a:srgbClr val="6FA8DC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9" name="Google Shape;8889;p95"/>
            <p:cNvSpPr/>
            <p:nvPr/>
          </p:nvSpPr>
          <p:spPr>
            <a:xfrm>
              <a:off x="4760505" y="2705340"/>
              <a:ext cx="125100" cy="1251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0" name="Google Shape;8890;p95"/>
            <p:cNvSpPr/>
            <p:nvPr/>
          </p:nvSpPr>
          <p:spPr>
            <a:xfrm>
              <a:off x="4574797" y="2994415"/>
              <a:ext cx="125100" cy="1251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1" name="Google Shape;8891;p95"/>
            <p:cNvSpPr/>
            <p:nvPr/>
          </p:nvSpPr>
          <p:spPr>
            <a:xfrm>
              <a:off x="4790447" y="2452319"/>
              <a:ext cx="70800" cy="708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2" name="Google Shape;8892;p95"/>
            <p:cNvSpPr/>
            <p:nvPr/>
          </p:nvSpPr>
          <p:spPr>
            <a:xfrm>
              <a:off x="4194589" y="3461767"/>
              <a:ext cx="70800" cy="708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3" name="Google Shape;8893;p95"/>
            <p:cNvSpPr/>
            <p:nvPr/>
          </p:nvSpPr>
          <p:spPr>
            <a:xfrm>
              <a:off x="4194589" y="2581396"/>
              <a:ext cx="70800" cy="708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94" name="Google Shape;8894;p95"/>
          <p:cNvGrpSpPr/>
          <p:nvPr/>
        </p:nvGrpSpPr>
        <p:grpSpPr>
          <a:xfrm>
            <a:off x="2732563" y="5308821"/>
            <a:ext cx="467371" cy="467371"/>
            <a:chOff x="608800" y="2095000"/>
            <a:chExt cx="3364800" cy="3364800"/>
          </a:xfrm>
        </p:grpSpPr>
        <p:sp>
          <p:nvSpPr>
            <p:cNvPr id="8895" name="Google Shape;8895;p95"/>
            <p:cNvSpPr/>
            <p:nvPr/>
          </p:nvSpPr>
          <p:spPr>
            <a:xfrm>
              <a:off x="608800" y="2095000"/>
              <a:ext cx="3364800" cy="33648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6" name="Google Shape;8896;p95"/>
            <p:cNvSpPr/>
            <p:nvPr/>
          </p:nvSpPr>
          <p:spPr>
            <a:xfrm>
              <a:off x="812152" y="3455300"/>
              <a:ext cx="1117800" cy="11178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7" name="Google Shape;8897;p95"/>
            <p:cNvSpPr/>
            <p:nvPr/>
          </p:nvSpPr>
          <p:spPr>
            <a:xfrm>
              <a:off x="1065396" y="3840649"/>
              <a:ext cx="477600" cy="4779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8" name="Google Shape;8898;p95"/>
            <p:cNvSpPr/>
            <p:nvPr/>
          </p:nvSpPr>
          <p:spPr>
            <a:xfrm>
              <a:off x="1929800" y="2439558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9" name="Google Shape;8899;p95"/>
            <p:cNvSpPr/>
            <p:nvPr/>
          </p:nvSpPr>
          <p:spPr>
            <a:xfrm>
              <a:off x="3141850" y="3709383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0" name="Google Shape;8900;p95"/>
            <p:cNvSpPr/>
            <p:nvPr/>
          </p:nvSpPr>
          <p:spPr>
            <a:xfrm>
              <a:off x="2344050" y="4691283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1" name="Google Shape;8901;p95"/>
            <p:cNvSpPr/>
            <p:nvPr/>
          </p:nvSpPr>
          <p:spPr>
            <a:xfrm>
              <a:off x="2831545" y="3168653"/>
              <a:ext cx="279300" cy="2793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2" name="Google Shape;8902;p95"/>
            <p:cNvSpPr/>
            <p:nvPr/>
          </p:nvSpPr>
          <p:spPr>
            <a:xfrm>
              <a:off x="2417295" y="3813478"/>
              <a:ext cx="279300" cy="2793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3" name="Google Shape;8903;p95"/>
            <p:cNvSpPr/>
            <p:nvPr/>
          </p:nvSpPr>
          <p:spPr>
            <a:xfrm>
              <a:off x="2898335" y="2604252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4" name="Google Shape;8904;p95"/>
            <p:cNvSpPr/>
            <p:nvPr/>
          </p:nvSpPr>
          <p:spPr>
            <a:xfrm>
              <a:off x="1569185" y="4855977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5" name="Google Shape;8905;p95"/>
            <p:cNvSpPr/>
            <p:nvPr/>
          </p:nvSpPr>
          <p:spPr>
            <a:xfrm>
              <a:off x="1569185" y="2892177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06" name="Google Shape;8906;p95"/>
          <p:cNvGrpSpPr/>
          <p:nvPr/>
        </p:nvGrpSpPr>
        <p:grpSpPr>
          <a:xfrm>
            <a:off x="4255828" y="4073300"/>
            <a:ext cx="464436" cy="464436"/>
            <a:chOff x="3764048" y="2224021"/>
            <a:chExt cx="1508400" cy="1508400"/>
          </a:xfrm>
        </p:grpSpPr>
        <p:sp>
          <p:nvSpPr>
            <p:cNvPr id="8907" name="Google Shape;8907;p95"/>
            <p:cNvSpPr/>
            <p:nvPr/>
          </p:nvSpPr>
          <p:spPr>
            <a:xfrm>
              <a:off x="3764048" y="2224021"/>
              <a:ext cx="1508400" cy="15084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8" name="Google Shape;8908;p95"/>
            <p:cNvSpPr/>
            <p:nvPr/>
          </p:nvSpPr>
          <p:spPr>
            <a:xfrm>
              <a:off x="3855211" y="2833844"/>
              <a:ext cx="501000" cy="501000"/>
            </a:xfrm>
            <a:prstGeom prst="ellipse">
              <a:avLst/>
            </a:prstGeom>
            <a:solidFill>
              <a:srgbClr val="E69138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9" name="Google Shape;8909;p95"/>
            <p:cNvSpPr/>
            <p:nvPr/>
          </p:nvSpPr>
          <p:spPr>
            <a:xfrm>
              <a:off x="3968741" y="3006596"/>
              <a:ext cx="214200" cy="214200"/>
            </a:xfrm>
            <a:prstGeom prst="ellipse">
              <a:avLst/>
            </a:prstGeom>
            <a:solidFill>
              <a:srgbClr val="B45F0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0" name="Google Shape;8910;p95"/>
            <p:cNvSpPr/>
            <p:nvPr/>
          </p:nvSpPr>
          <p:spPr>
            <a:xfrm>
              <a:off x="4356253" y="2378487"/>
              <a:ext cx="218400" cy="218400"/>
            </a:xfrm>
            <a:prstGeom prst="ellipse">
              <a:avLst/>
            </a:prstGeom>
            <a:solidFill>
              <a:srgbClr val="93C47D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1" name="Google Shape;8911;p95"/>
            <p:cNvSpPr/>
            <p:nvPr/>
          </p:nvSpPr>
          <p:spPr>
            <a:xfrm>
              <a:off x="4899615" y="2947749"/>
              <a:ext cx="218400" cy="218400"/>
            </a:xfrm>
            <a:prstGeom prst="ellipse">
              <a:avLst/>
            </a:prstGeom>
            <a:solidFill>
              <a:srgbClr val="D5A6BD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2" name="Google Shape;8912;p95"/>
            <p:cNvSpPr/>
            <p:nvPr/>
          </p:nvSpPr>
          <p:spPr>
            <a:xfrm>
              <a:off x="4541961" y="3387935"/>
              <a:ext cx="218400" cy="218400"/>
            </a:xfrm>
            <a:prstGeom prst="ellipse">
              <a:avLst/>
            </a:prstGeom>
            <a:solidFill>
              <a:srgbClr val="6FA8DC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3" name="Google Shape;8913;p95"/>
            <p:cNvSpPr/>
            <p:nvPr/>
          </p:nvSpPr>
          <p:spPr>
            <a:xfrm>
              <a:off x="4760505" y="2705340"/>
              <a:ext cx="125100" cy="1251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4" name="Google Shape;8914;p95"/>
            <p:cNvSpPr/>
            <p:nvPr/>
          </p:nvSpPr>
          <p:spPr>
            <a:xfrm>
              <a:off x="4574797" y="2994415"/>
              <a:ext cx="125100" cy="1251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5" name="Google Shape;8915;p95"/>
            <p:cNvSpPr/>
            <p:nvPr/>
          </p:nvSpPr>
          <p:spPr>
            <a:xfrm>
              <a:off x="4790447" y="2452319"/>
              <a:ext cx="70800" cy="708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6" name="Google Shape;8916;p95"/>
            <p:cNvSpPr/>
            <p:nvPr/>
          </p:nvSpPr>
          <p:spPr>
            <a:xfrm>
              <a:off x="4194589" y="3461767"/>
              <a:ext cx="70800" cy="708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7" name="Google Shape;8917;p95"/>
            <p:cNvSpPr/>
            <p:nvPr/>
          </p:nvSpPr>
          <p:spPr>
            <a:xfrm>
              <a:off x="4194589" y="2581396"/>
              <a:ext cx="70800" cy="708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18" name="Google Shape;8918;p95"/>
          <p:cNvGrpSpPr/>
          <p:nvPr/>
        </p:nvGrpSpPr>
        <p:grpSpPr>
          <a:xfrm>
            <a:off x="4254363" y="5306833"/>
            <a:ext cx="467371" cy="467371"/>
            <a:chOff x="608800" y="2095000"/>
            <a:chExt cx="3364800" cy="3364800"/>
          </a:xfrm>
        </p:grpSpPr>
        <p:sp>
          <p:nvSpPr>
            <p:cNvPr id="8919" name="Google Shape;8919;p95"/>
            <p:cNvSpPr/>
            <p:nvPr/>
          </p:nvSpPr>
          <p:spPr>
            <a:xfrm>
              <a:off x="608800" y="2095000"/>
              <a:ext cx="3364800" cy="33648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0" name="Google Shape;8920;p95"/>
            <p:cNvSpPr/>
            <p:nvPr/>
          </p:nvSpPr>
          <p:spPr>
            <a:xfrm>
              <a:off x="812152" y="3455300"/>
              <a:ext cx="1117800" cy="11178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1" name="Google Shape;8921;p95"/>
            <p:cNvSpPr/>
            <p:nvPr/>
          </p:nvSpPr>
          <p:spPr>
            <a:xfrm>
              <a:off x="1065396" y="3840649"/>
              <a:ext cx="477600" cy="4779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2" name="Google Shape;8922;p95"/>
            <p:cNvSpPr/>
            <p:nvPr/>
          </p:nvSpPr>
          <p:spPr>
            <a:xfrm>
              <a:off x="1929800" y="2439558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3" name="Google Shape;8923;p95"/>
            <p:cNvSpPr/>
            <p:nvPr/>
          </p:nvSpPr>
          <p:spPr>
            <a:xfrm>
              <a:off x="3141850" y="3709383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4" name="Google Shape;8924;p95"/>
            <p:cNvSpPr/>
            <p:nvPr/>
          </p:nvSpPr>
          <p:spPr>
            <a:xfrm>
              <a:off x="2344050" y="4691283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5" name="Google Shape;8925;p95"/>
            <p:cNvSpPr/>
            <p:nvPr/>
          </p:nvSpPr>
          <p:spPr>
            <a:xfrm>
              <a:off x="2831545" y="3168653"/>
              <a:ext cx="279300" cy="2793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6" name="Google Shape;8926;p95"/>
            <p:cNvSpPr/>
            <p:nvPr/>
          </p:nvSpPr>
          <p:spPr>
            <a:xfrm>
              <a:off x="2417295" y="3813478"/>
              <a:ext cx="279300" cy="2793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7" name="Google Shape;8927;p95"/>
            <p:cNvSpPr/>
            <p:nvPr/>
          </p:nvSpPr>
          <p:spPr>
            <a:xfrm>
              <a:off x="2898335" y="2604252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8" name="Google Shape;8928;p95"/>
            <p:cNvSpPr/>
            <p:nvPr/>
          </p:nvSpPr>
          <p:spPr>
            <a:xfrm>
              <a:off x="1569185" y="4855977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9" name="Google Shape;8929;p95"/>
            <p:cNvSpPr/>
            <p:nvPr/>
          </p:nvSpPr>
          <p:spPr>
            <a:xfrm>
              <a:off x="1569185" y="2892177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30" name="Google Shape;8930;p95"/>
          <p:cNvGrpSpPr/>
          <p:nvPr/>
        </p:nvGrpSpPr>
        <p:grpSpPr>
          <a:xfrm>
            <a:off x="4762988" y="3453633"/>
            <a:ext cx="467371" cy="467371"/>
            <a:chOff x="608800" y="2095000"/>
            <a:chExt cx="3364800" cy="3364800"/>
          </a:xfrm>
        </p:grpSpPr>
        <p:sp>
          <p:nvSpPr>
            <p:cNvPr id="8931" name="Google Shape;8931;p95"/>
            <p:cNvSpPr/>
            <p:nvPr/>
          </p:nvSpPr>
          <p:spPr>
            <a:xfrm>
              <a:off x="608800" y="2095000"/>
              <a:ext cx="3364800" cy="33648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2" name="Google Shape;8932;p95"/>
            <p:cNvSpPr/>
            <p:nvPr/>
          </p:nvSpPr>
          <p:spPr>
            <a:xfrm>
              <a:off x="812152" y="3455300"/>
              <a:ext cx="1117800" cy="11178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3" name="Google Shape;8933;p95"/>
            <p:cNvSpPr/>
            <p:nvPr/>
          </p:nvSpPr>
          <p:spPr>
            <a:xfrm>
              <a:off x="1065396" y="3840649"/>
              <a:ext cx="477600" cy="4779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4" name="Google Shape;8934;p95"/>
            <p:cNvSpPr/>
            <p:nvPr/>
          </p:nvSpPr>
          <p:spPr>
            <a:xfrm>
              <a:off x="1929800" y="2439558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5" name="Google Shape;8935;p95"/>
            <p:cNvSpPr/>
            <p:nvPr/>
          </p:nvSpPr>
          <p:spPr>
            <a:xfrm>
              <a:off x="3141850" y="3709383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6" name="Google Shape;8936;p95"/>
            <p:cNvSpPr/>
            <p:nvPr/>
          </p:nvSpPr>
          <p:spPr>
            <a:xfrm>
              <a:off x="2344050" y="4691283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7" name="Google Shape;8937;p95"/>
            <p:cNvSpPr/>
            <p:nvPr/>
          </p:nvSpPr>
          <p:spPr>
            <a:xfrm>
              <a:off x="2831545" y="3168653"/>
              <a:ext cx="279300" cy="2793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8" name="Google Shape;8938;p95"/>
            <p:cNvSpPr/>
            <p:nvPr/>
          </p:nvSpPr>
          <p:spPr>
            <a:xfrm>
              <a:off x="2417295" y="3813478"/>
              <a:ext cx="279300" cy="2793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9" name="Google Shape;8939;p95"/>
            <p:cNvSpPr/>
            <p:nvPr/>
          </p:nvSpPr>
          <p:spPr>
            <a:xfrm>
              <a:off x="2898335" y="2604252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0" name="Google Shape;8940;p95"/>
            <p:cNvSpPr/>
            <p:nvPr/>
          </p:nvSpPr>
          <p:spPr>
            <a:xfrm>
              <a:off x="1569185" y="4855977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1" name="Google Shape;8941;p95"/>
            <p:cNvSpPr/>
            <p:nvPr/>
          </p:nvSpPr>
          <p:spPr>
            <a:xfrm>
              <a:off x="1569185" y="2892177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42" name="Google Shape;8942;p95"/>
          <p:cNvGrpSpPr/>
          <p:nvPr/>
        </p:nvGrpSpPr>
        <p:grpSpPr>
          <a:xfrm>
            <a:off x="4762988" y="4693683"/>
            <a:ext cx="467371" cy="467371"/>
            <a:chOff x="608800" y="2095000"/>
            <a:chExt cx="3364800" cy="3364800"/>
          </a:xfrm>
        </p:grpSpPr>
        <p:sp>
          <p:nvSpPr>
            <p:cNvPr id="8943" name="Google Shape;8943;p95"/>
            <p:cNvSpPr/>
            <p:nvPr/>
          </p:nvSpPr>
          <p:spPr>
            <a:xfrm>
              <a:off x="608800" y="2095000"/>
              <a:ext cx="3364800" cy="33648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4" name="Google Shape;8944;p95"/>
            <p:cNvSpPr/>
            <p:nvPr/>
          </p:nvSpPr>
          <p:spPr>
            <a:xfrm>
              <a:off x="812152" y="3455300"/>
              <a:ext cx="1117800" cy="11178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5" name="Google Shape;8945;p95"/>
            <p:cNvSpPr/>
            <p:nvPr/>
          </p:nvSpPr>
          <p:spPr>
            <a:xfrm>
              <a:off x="1065396" y="3840649"/>
              <a:ext cx="477600" cy="4779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6" name="Google Shape;8946;p95"/>
            <p:cNvSpPr/>
            <p:nvPr/>
          </p:nvSpPr>
          <p:spPr>
            <a:xfrm>
              <a:off x="1929800" y="2439558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7" name="Google Shape;8947;p95"/>
            <p:cNvSpPr/>
            <p:nvPr/>
          </p:nvSpPr>
          <p:spPr>
            <a:xfrm>
              <a:off x="3141850" y="3709383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8" name="Google Shape;8948;p95"/>
            <p:cNvSpPr/>
            <p:nvPr/>
          </p:nvSpPr>
          <p:spPr>
            <a:xfrm>
              <a:off x="2344050" y="4691283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9" name="Google Shape;8949;p95"/>
            <p:cNvSpPr/>
            <p:nvPr/>
          </p:nvSpPr>
          <p:spPr>
            <a:xfrm>
              <a:off x="2831545" y="3168653"/>
              <a:ext cx="279300" cy="2793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0" name="Google Shape;8950;p95"/>
            <p:cNvSpPr/>
            <p:nvPr/>
          </p:nvSpPr>
          <p:spPr>
            <a:xfrm>
              <a:off x="2417295" y="3813478"/>
              <a:ext cx="279300" cy="2793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1" name="Google Shape;8951;p95"/>
            <p:cNvSpPr/>
            <p:nvPr/>
          </p:nvSpPr>
          <p:spPr>
            <a:xfrm>
              <a:off x="2898335" y="2604252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2" name="Google Shape;8952;p95"/>
            <p:cNvSpPr/>
            <p:nvPr/>
          </p:nvSpPr>
          <p:spPr>
            <a:xfrm>
              <a:off x="1569185" y="4855977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3" name="Google Shape;8953;p95"/>
            <p:cNvSpPr/>
            <p:nvPr/>
          </p:nvSpPr>
          <p:spPr>
            <a:xfrm>
              <a:off x="1569185" y="2892177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54" name="Google Shape;8954;p95"/>
          <p:cNvGrpSpPr/>
          <p:nvPr/>
        </p:nvGrpSpPr>
        <p:grpSpPr>
          <a:xfrm>
            <a:off x="5777828" y="4073300"/>
            <a:ext cx="464436" cy="464436"/>
            <a:chOff x="3764048" y="2224021"/>
            <a:chExt cx="1508400" cy="1508400"/>
          </a:xfrm>
        </p:grpSpPr>
        <p:sp>
          <p:nvSpPr>
            <p:cNvPr id="8955" name="Google Shape;8955;p95"/>
            <p:cNvSpPr/>
            <p:nvPr/>
          </p:nvSpPr>
          <p:spPr>
            <a:xfrm>
              <a:off x="3764048" y="2224021"/>
              <a:ext cx="1508400" cy="15084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6" name="Google Shape;8956;p95"/>
            <p:cNvSpPr/>
            <p:nvPr/>
          </p:nvSpPr>
          <p:spPr>
            <a:xfrm>
              <a:off x="3855211" y="2833844"/>
              <a:ext cx="501000" cy="501000"/>
            </a:xfrm>
            <a:prstGeom prst="ellipse">
              <a:avLst/>
            </a:prstGeom>
            <a:solidFill>
              <a:srgbClr val="E69138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7" name="Google Shape;8957;p95"/>
            <p:cNvSpPr/>
            <p:nvPr/>
          </p:nvSpPr>
          <p:spPr>
            <a:xfrm>
              <a:off x="3968741" y="3006596"/>
              <a:ext cx="214200" cy="214200"/>
            </a:xfrm>
            <a:prstGeom prst="ellipse">
              <a:avLst/>
            </a:prstGeom>
            <a:solidFill>
              <a:srgbClr val="B45F0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8" name="Google Shape;8958;p95"/>
            <p:cNvSpPr/>
            <p:nvPr/>
          </p:nvSpPr>
          <p:spPr>
            <a:xfrm>
              <a:off x="4356253" y="2378487"/>
              <a:ext cx="218400" cy="218400"/>
            </a:xfrm>
            <a:prstGeom prst="ellipse">
              <a:avLst/>
            </a:prstGeom>
            <a:solidFill>
              <a:srgbClr val="93C47D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9" name="Google Shape;8959;p95"/>
            <p:cNvSpPr/>
            <p:nvPr/>
          </p:nvSpPr>
          <p:spPr>
            <a:xfrm>
              <a:off x="4899615" y="2947749"/>
              <a:ext cx="218400" cy="218400"/>
            </a:xfrm>
            <a:prstGeom prst="ellipse">
              <a:avLst/>
            </a:prstGeom>
            <a:solidFill>
              <a:srgbClr val="D5A6BD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0" name="Google Shape;8960;p95"/>
            <p:cNvSpPr/>
            <p:nvPr/>
          </p:nvSpPr>
          <p:spPr>
            <a:xfrm>
              <a:off x="4541961" y="3387935"/>
              <a:ext cx="218400" cy="218400"/>
            </a:xfrm>
            <a:prstGeom prst="ellipse">
              <a:avLst/>
            </a:prstGeom>
            <a:solidFill>
              <a:srgbClr val="6FA8DC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1" name="Google Shape;8961;p95"/>
            <p:cNvSpPr/>
            <p:nvPr/>
          </p:nvSpPr>
          <p:spPr>
            <a:xfrm>
              <a:off x="4760505" y="2705340"/>
              <a:ext cx="125100" cy="1251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2" name="Google Shape;8962;p95"/>
            <p:cNvSpPr/>
            <p:nvPr/>
          </p:nvSpPr>
          <p:spPr>
            <a:xfrm>
              <a:off x="4574797" y="2994415"/>
              <a:ext cx="125100" cy="1251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3" name="Google Shape;8963;p95"/>
            <p:cNvSpPr/>
            <p:nvPr/>
          </p:nvSpPr>
          <p:spPr>
            <a:xfrm>
              <a:off x="4790447" y="2452319"/>
              <a:ext cx="70800" cy="708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4" name="Google Shape;8964;p95"/>
            <p:cNvSpPr/>
            <p:nvPr/>
          </p:nvSpPr>
          <p:spPr>
            <a:xfrm>
              <a:off x="4194589" y="3461767"/>
              <a:ext cx="70800" cy="708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5" name="Google Shape;8965;p95"/>
            <p:cNvSpPr/>
            <p:nvPr/>
          </p:nvSpPr>
          <p:spPr>
            <a:xfrm>
              <a:off x="4194589" y="2581396"/>
              <a:ext cx="70800" cy="708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66" name="Google Shape;8966;p95"/>
          <p:cNvGrpSpPr/>
          <p:nvPr/>
        </p:nvGrpSpPr>
        <p:grpSpPr>
          <a:xfrm>
            <a:off x="5776363" y="5306833"/>
            <a:ext cx="467371" cy="467371"/>
            <a:chOff x="608800" y="2095000"/>
            <a:chExt cx="3364800" cy="3364800"/>
          </a:xfrm>
        </p:grpSpPr>
        <p:sp>
          <p:nvSpPr>
            <p:cNvPr id="8967" name="Google Shape;8967;p95"/>
            <p:cNvSpPr/>
            <p:nvPr/>
          </p:nvSpPr>
          <p:spPr>
            <a:xfrm>
              <a:off x="608800" y="2095000"/>
              <a:ext cx="3364800" cy="33648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8" name="Google Shape;8968;p95"/>
            <p:cNvSpPr/>
            <p:nvPr/>
          </p:nvSpPr>
          <p:spPr>
            <a:xfrm>
              <a:off x="812152" y="3455300"/>
              <a:ext cx="1117800" cy="11178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9" name="Google Shape;8969;p95"/>
            <p:cNvSpPr/>
            <p:nvPr/>
          </p:nvSpPr>
          <p:spPr>
            <a:xfrm>
              <a:off x="1065396" y="3840649"/>
              <a:ext cx="477600" cy="4779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0" name="Google Shape;8970;p95"/>
            <p:cNvSpPr/>
            <p:nvPr/>
          </p:nvSpPr>
          <p:spPr>
            <a:xfrm>
              <a:off x="1929800" y="2439558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1" name="Google Shape;8971;p95"/>
            <p:cNvSpPr/>
            <p:nvPr/>
          </p:nvSpPr>
          <p:spPr>
            <a:xfrm>
              <a:off x="3141850" y="3709383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2" name="Google Shape;8972;p95"/>
            <p:cNvSpPr/>
            <p:nvPr/>
          </p:nvSpPr>
          <p:spPr>
            <a:xfrm>
              <a:off x="2344050" y="4691283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3" name="Google Shape;8973;p95"/>
            <p:cNvSpPr/>
            <p:nvPr/>
          </p:nvSpPr>
          <p:spPr>
            <a:xfrm>
              <a:off x="2831545" y="3168653"/>
              <a:ext cx="279300" cy="2793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4" name="Google Shape;8974;p95"/>
            <p:cNvSpPr/>
            <p:nvPr/>
          </p:nvSpPr>
          <p:spPr>
            <a:xfrm>
              <a:off x="2417295" y="3813478"/>
              <a:ext cx="279300" cy="2793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5" name="Google Shape;8975;p95"/>
            <p:cNvSpPr/>
            <p:nvPr/>
          </p:nvSpPr>
          <p:spPr>
            <a:xfrm>
              <a:off x="2898335" y="2604252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6" name="Google Shape;8976;p95"/>
            <p:cNvSpPr/>
            <p:nvPr/>
          </p:nvSpPr>
          <p:spPr>
            <a:xfrm>
              <a:off x="1569185" y="4855977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7" name="Google Shape;8977;p95"/>
            <p:cNvSpPr/>
            <p:nvPr/>
          </p:nvSpPr>
          <p:spPr>
            <a:xfrm>
              <a:off x="1569185" y="2892177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78" name="Google Shape;8978;p95"/>
          <p:cNvSpPr/>
          <p:nvPr/>
        </p:nvSpPr>
        <p:spPr>
          <a:xfrm>
            <a:off x="7257650" y="3171225"/>
            <a:ext cx="4521900" cy="2268600"/>
          </a:xfrm>
          <a:prstGeom prst="rect">
            <a:avLst/>
          </a:prstGeom>
          <a:solidFill>
            <a:srgbClr val="FFF2CC"/>
          </a:solidFill>
          <a:ln w="38100" cap="flat" cmpd="sng">
            <a:solidFill>
              <a:srgbClr val="F0512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 b="1" dirty="0" err="1">
                <a:solidFill>
                  <a:schemeClr val="dk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naheim"/>
                <a:sym typeface="Anaheim"/>
              </a:rPr>
              <a:t>把所有當前</a:t>
            </a:r>
            <a:r>
              <a:rPr lang="en-US" sz="4200" b="1" dirty="0" err="1">
                <a:solidFill>
                  <a:srgbClr val="F05125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naheim"/>
                <a:sym typeface="Anaheim"/>
              </a:rPr>
              <a:t>最新</a:t>
            </a:r>
            <a:r>
              <a:rPr lang="en-US" sz="4200" b="1" dirty="0" err="1">
                <a:solidFill>
                  <a:schemeClr val="dk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naheim"/>
                <a:sym typeface="Anaheim"/>
              </a:rPr>
              <a:t>狀態的</a:t>
            </a:r>
            <a:r>
              <a:rPr lang="en-US" sz="4200" b="1" dirty="0">
                <a:solidFill>
                  <a:srgbClr val="F05125"/>
                </a:solidFill>
                <a:latin typeface="Anaheim"/>
                <a:ea typeface="Anaheim"/>
                <a:cs typeface="Anaheim"/>
                <a:sym typeface="Anaheim"/>
              </a:rPr>
              <a:t> Cell </a:t>
            </a:r>
            <a:r>
              <a:rPr lang="en-US" sz="4200" b="1" dirty="0" err="1">
                <a:solidFill>
                  <a:schemeClr val="dk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naheim"/>
                <a:sym typeface="Anaheim"/>
              </a:rPr>
              <a:t>記錄下來並</a:t>
            </a:r>
            <a:r>
              <a:rPr lang="en-US" sz="4200" b="1" dirty="0">
                <a:solidFill>
                  <a:srgbClr val="F05125"/>
                </a:solidFill>
                <a:latin typeface="Anaheim"/>
                <a:ea typeface="Anaheim"/>
                <a:cs typeface="Anaheim"/>
                <a:sym typeface="Anaheim"/>
              </a:rPr>
              <a:t> </a:t>
            </a:r>
            <a:r>
              <a:rPr lang="en-US" sz="4200" b="1" dirty="0" err="1">
                <a:solidFill>
                  <a:srgbClr val="F05125"/>
                </a:solidFill>
                <a:latin typeface="Anaheim"/>
                <a:ea typeface="Anaheim"/>
                <a:cs typeface="Anaheim"/>
                <a:sym typeface="Anaheim"/>
              </a:rPr>
              <a:t>shapshot</a:t>
            </a:r>
            <a:r>
              <a:rPr lang="en-US" sz="4200" b="1" dirty="0">
                <a:solidFill>
                  <a:srgbClr val="F05125"/>
                </a:solidFill>
                <a:latin typeface="Anaheim"/>
                <a:ea typeface="Anaheim"/>
                <a:cs typeface="Anaheim"/>
                <a:sym typeface="Anaheim"/>
              </a:rPr>
              <a:t> Map</a:t>
            </a:r>
            <a:endParaRPr sz="4200" b="1" dirty="0">
              <a:solidFill>
                <a:srgbClr val="F05125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8979" name="Google Shape;8979;p95"/>
          <p:cNvSpPr/>
          <p:nvPr/>
        </p:nvSpPr>
        <p:spPr>
          <a:xfrm>
            <a:off x="4731650" y="3385225"/>
            <a:ext cx="506700" cy="613500"/>
          </a:xfrm>
          <a:prstGeom prst="flowChartProcess">
            <a:avLst/>
          </a:prstGeom>
          <a:noFill/>
          <a:ln w="38100" cap="flat" cmpd="sng">
            <a:solidFill>
              <a:srgbClr val="F0512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05125"/>
              </a:solidFill>
            </a:endParaRPr>
          </a:p>
        </p:txBody>
      </p:sp>
      <p:sp>
        <p:nvSpPr>
          <p:cNvPr id="8980" name="Google Shape;8980;p95"/>
          <p:cNvSpPr/>
          <p:nvPr/>
        </p:nvSpPr>
        <p:spPr>
          <a:xfrm>
            <a:off x="4742313" y="4615200"/>
            <a:ext cx="506700" cy="613500"/>
          </a:xfrm>
          <a:prstGeom prst="flowChartProcess">
            <a:avLst/>
          </a:prstGeom>
          <a:noFill/>
          <a:ln w="38100" cap="flat" cmpd="sng">
            <a:solidFill>
              <a:srgbClr val="F0512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05125"/>
              </a:solidFill>
            </a:endParaRPr>
          </a:p>
        </p:txBody>
      </p:sp>
      <p:sp>
        <p:nvSpPr>
          <p:cNvPr id="8981" name="Google Shape;8981;p95"/>
          <p:cNvSpPr/>
          <p:nvPr/>
        </p:nvSpPr>
        <p:spPr>
          <a:xfrm>
            <a:off x="5766888" y="4000600"/>
            <a:ext cx="506700" cy="613500"/>
          </a:xfrm>
          <a:prstGeom prst="flowChartProcess">
            <a:avLst/>
          </a:prstGeom>
          <a:noFill/>
          <a:ln w="38100" cap="flat" cmpd="sng">
            <a:solidFill>
              <a:srgbClr val="F0512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05125"/>
              </a:solidFill>
            </a:endParaRPr>
          </a:p>
        </p:txBody>
      </p:sp>
      <p:sp>
        <p:nvSpPr>
          <p:cNvPr id="8982" name="Google Shape;8982;p95"/>
          <p:cNvSpPr/>
          <p:nvPr/>
        </p:nvSpPr>
        <p:spPr>
          <a:xfrm>
            <a:off x="5766150" y="5231850"/>
            <a:ext cx="506700" cy="613500"/>
          </a:xfrm>
          <a:prstGeom prst="flowChartProcess">
            <a:avLst/>
          </a:prstGeom>
          <a:noFill/>
          <a:ln w="38100" cap="flat" cmpd="sng">
            <a:solidFill>
              <a:srgbClr val="F0512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05125"/>
              </a:solidFill>
            </a:endParaRPr>
          </a:p>
        </p:txBody>
      </p:sp>
      <p:cxnSp>
        <p:nvCxnSpPr>
          <p:cNvPr id="8983" name="Google Shape;8983;p95"/>
          <p:cNvCxnSpPr>
            <a:stCxn id="8979" idx="3"/>
          </p:cNvCxnSpPr>
          <p:nvPr/>
        </p:nvCxnSpPr>
        <p:spPr>
          <a:xfrm>
            <a:off x="5238350" y="3691975"/>
            <a:ext cx="1048200" cy="1500"/>
          </a:xfrm>
          <a:prstGeom prst="straightConnector1">
            <a:avLst/>
          </a:prstGeom>
          <a:noFill/>
          <a:ln w="38100" cap="flat" cmpd="sng">
            <a:solidFill>
              <a:srgbClr val="F05125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984" name="Google Shape;8984;p95"/>
          <p:cNvCxnSpPr>
            <a:stCxn id="8980" idx="3"/>
          </p:cNvCxnSpPr>
          <p:nvPr/>
        </p:nvCxnSpPr>
        <p:spPr>
          <a:xfrm rot="10800000" flipH="1">
            <a:off x="5249013" y="4921350"/>
            <a:ext cx="1016400" cy="600"/>
          </a:xfrm>
          <a:prstGeom prst="straightConnector1">
            <a:avLst/>
          </a:prstGeom>
          <a:noFill/>
          <a:ln w="38100" cap="flat" cmpd="sng">
            <a:solidFill>
              <a:srgbClr val="F05125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985" name="Google Shape;8985;p95"/>
          <p:cNvSpPr/>
          <p:nvPr/>
        </p:nvSpPr>
        <p:spPr>
          <a:xfrm>
            <a:off x="6263125" y="2762625"/>
            <a:ext cx="506700" cy="3106900"/>
          </a:xfrm>
          <a:prstGeom prst="flowChartProcess">
            <a:avLst/>
          </a:prstGeom>
          <a:noFill/>
          <a:ln w="38100" cap="flat" cmpd="sng">
            <a:solidFill>
              <a:srgbClr val="F0512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05125"/>
              </a:solidFill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1" name="Google Shape;8991;p96"/>
          <p:cNvSpPr/>
          <p:nvPr/>
        </p:nvSpPr>
        <p:spPr>
          <a:xfrm>
            <a:off x="1190456" y="2765674"/>
            <a:ext cx="506700" cy="6171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8992" name="Google Shape;8992;p96"/>
          <p:cNvSpPr/>
          <p:nvPr/>
        </p:nvSpPr>
        <p:spPr>
          <a:xfrm>
            <a:off x="1698190" y="2765699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8993" name="Google Shape;8993;p96"/>
          <p:cNvSpPr/>
          <p:nvPr/>
        </p:nvSpPr>
        <p:spPr>
          <a:xfrm>
            <a:off x="1191325" y="2355699"/>
            <a:ext cx="506700" cy="410100"/>
          </a:xfrm>
          <a:prstGeom prst="rect">
            <a:avLst/>
          </a:prstGeom>
          <a:solidFill>
            <a:srgbClr val="2F2F2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0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994" name="Google Shape;8994;p96"/>
          <p:cNvSpPr/>
          <p:nvPr/>
        </p:nvSpPr>
        <p:spPr>
          <a:xfrm>
            <a:off x="1698301" y="2355699"/>
            <a:ext cx="506700" cy="410100"/>
          </a:xfrm>
          <a:prstGeom prst="rect">
            <a:avLst/>
          </a:prstGeom>
          <a:solidFill>
            <a:srgbClr val="2F2F2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10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995" name="Google Shape;8995;p96"/>
          <p:cNvSpPr/>
          <p:nvPr/>
        </p:nvSpPr>
        <p:spPr>
          <a:xfrm>
            <a:off x="2205277" y="2355699"/>
            <a:ext cx="506700" cy="410100"/>
          </a:xfrm>
          <a:prstGeom prst="rect">
            <a:avLst/>
          </a:prstGeom>
          <a:solidFill>
            <a:srgbClr val="2F2F2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20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996" name="Google Shape;8996;p96"/>
          <p:cNvSpPr/>
          <p:nvPr/>
        </p:nvSpPr>
        <p:spPr>
          <a:xfrm>
            <a:off x="2713252" y="2355699"/>
            <a:ext cx="506700" cy="410100"/>
          </a:xfrm>
          <a:prstGeom prst="rect">
            <a:avLst/>
          </a:prstGeom>
          <a:solidFill>
            <a:srgbClr val="3D3D3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30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997" name="Google Shape;8997;p96"/>
          <p:cNvSpPr/>
          <p:nvPr/>
        </p:nvSpPr>
        <p:spPr>
          <a:xfrm>
            <a:off x="3220229" y="2355699"/>
            <a:ext cx="506700" cy="410100"/>
          </a:xfrm>
          <a:prstGeom prst="rect">
            <a:avLst/>
          </a:prstGeom>
          <a:solidFill>
            <a:srgbClr val="3D3D3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40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998" name="Google Shape;8998;p96"/>
          <p:cNvSpPr/>
          <p:nvPr/>
        </p:nvSpPr>
        <p:spPr>
          <a:xfrm>
            <a:off x="3727205" y="2355699"/>
            <a:ext cx="506700" cy="410100"/>
          </a:xfrm>
          <a:prstGeom prst="rect">
            <a:avLst/>
          </a:prstGeom>
          <a:solidFill>
            <a:srgbClr val="3D3D3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50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999" name="Google Shape;8999;p96"/>
          <p:cNvSpPr/>
          <p:nvPr/>
        </p:nvSpPr>
        <p:spPr>
          <a:xfrm>
            <a:off x="2206285" y="2765699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9000" name="Google Shape;9000;p96"/>
          <p:cNvSpPr/>
          <p:nvPr/>
        </p:nvSpPr>
        <p:spPr>
          <a:xfrm>
            <a:off x="1692187" y="1945600"/>
            <a:ext cx="5073300" cy="410100"/>
          </a:xfrm>
          <a:prstGeom prst="rect">
            <a:avLst/>
          </a:prstGeom>
          <a:solidFill>
            <a:srgbClr val="464646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 dirty="0" err="1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Roboto"/>
                <a:sym typeface="Roboto"/>
              </a:rPr>
              <a:t>週期</a:t>
            </a:r>
            <a:r>
              <a:rPr lang="en-US" sz="13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1</a:t>
            </a:r>
            <a:endParaRPr sz="1300" b="1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001" name="Google Shape;9001;p96"/>
          <p:cNvSpPr/>
          <p:nvPr/>
        </p:nvSpPr>
        <p:spPr>
          <a:xfrm>
            <a:off x="4235461" y="2355699"/>
            <a:ext cx="506700" cy="410100"/>
          </a:xfrm>
          <a:prstGeom prst="rect">
            <a:avLst/>
          </a:prstGeom>
          <a:solidFill>
            <a:srgbClr val="464646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60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002" name="Google Shape;9002;p96"/>
          <p:cNvSpPr/>
          <p:nvPr/>
        </p:nvSpPr>
        <p:spPr>
          <a:xfrm>
            <a:off x="4742437" y="2356199"/>
            <a:ext cx="506700" cy="410100"/>
          </a:xfrm>
          <a:prstGeom prst="rect">
            <a:avLst/>
          </a:prstGeom>
          <a:solidFill>
            <a:srgbClr val="464646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70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003" name="Google Shape;9003;p96"/>
          <p:cNvSpPr/>
          <p:nvPr/>
        </p:nvSpPr>
        <p:spPr>
          <a:xfrm>
            <a:off x="5249414" y="2355699"/>
            <a:ext cx="506700" cy="410100"/>
          </a:xfrm>
          <a:prstGeom prst="rect">
            <a:avLst/>
          </a:prstGeom>
          <a:solidFill>
            <a:srgbClr val="464646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80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004" name="Google Shape;9004;p96"/>
          <p:cNvSpPr/>
          <p:nvPr/>
        </p:nvSpPr>
        <p:spPr>
          <a:xfrm>
            <a:off x="5756789" y="2356199"/>
            <a:ext cx="506700" cy="410100"/>
          </a:xfrm>
          <a:prstGeom prst="rect">
            <a:avLst/>
          </a:prstGeom>
          <a:solidFill>
            <a:srgbClr val="505050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90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005" name="Google Shape;9005;p96"/>
          <p:cNvSpPr/>
          <p:nvPr/>
        </p:nvSpPr>
        <p:spPr>
          <a:xfrm>
            <a:off x="6263765" y="2355699"/>
            <a:ext cx="506700" cy="410100"/>
          </a:xfrm>
          <a:prstGeom prst="rect">
            <a:avLst/>
          </a:prstGeom>
          <a:solidFill>
            <a:srgbClr val="505050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100</a:t>
            </a:r>
            <a:endParaRPr sz="12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006" name="Google Shape;9006;p96"/>
          <p:cNvSpPr/>
          <p:nvPr/>
        </p:nvSpPr>
        <p:spPr>
          <a:xfrm>
            <a:off x="6770742" y="2355699"/>
            <a:ext cx="506700" cy="410100"/>
          </a:xfrm>
          <a:prstGeom prst="rect">
            <a:avLst/>
          </a:prstGeom>
          <a:solidFill>
            <a:srgbClr val="505050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110</a:t>
            </a:r>
            <a:endParaRPr sz="12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007" name="Google Shape;9007;p96"/>
          <p:cNvSpPr/>
          <p:nvPr/>
        </p:nvSpPr>
        <p:spPr>
          <a:xfrm>
            <a:off x="346575" y="3382034"/>
            <a:ext cx="846300" cy="617100"/>
          </a:xfrm>
          <a:prstGeom prst="rect">
            <a:avLst/>
          </a:prstGeom>
          <a:solidFill>
            <a:srgbClr val="2F2F2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Cell 1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70 ms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008" name="Google Shape;9008;p96"/>
          <p:cNvSpPr/>
          <p:nvPr/>
        </p:nvSpPr>
        <p:spPr>
          <a:xfrm>
            <a:off x="346575" y="3998729"/>
            <a:ext cx="846300" cy="617100"/>
          </a:xfrm>
          <a:prstGeom prst="rect">
            <a:avLst/>
          </a:prstGeom>
          <a:solidFill>
            <a:srgbClr val="3D3D3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Cell 2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30 ms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009" name="Google Shape;9009;p96"/>
          <p:cNvSpPr/>
          <p:nvPr/>
        </p:nvSpPr>
        <p:spPr>
          <a:xfrm>
            <a:off x="346575" y="4615200"/>
            <a:ext cx="846300" cy="617100"/>
          </a:xfrm>
          <a:prstGeom prst="rect">
            <a:avLst/>
          </a:prstGeom>
          <a:solidFill>
            <a:srgbClr val="41414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Cell 3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70 ms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010" name="Google Shape;9010;p96"/>
          <p:cNvSpPr/>
          <p:nvPr/>
        </p:nvSpPr>
        <p:spPr>
          <a:xfrm>
            <a:off x="346575" y="5231873"/>
            <a:ext cx="846300" cy="617100"/>
          </a:xfrm>
          <a:prstGeom prst="rect">
            <a:avLst/>
          </a:prstGeom>
          <a:solidFill>
            <a:srgbClr val="41414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Cell 4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30 ms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011" name="Google Shape;9011;p96"/>
          <p:cNvSpPr/>
          <p:nvPr/>
        </p:nvSpPr>
        <p:spPr>
          <a:xfrm>
            <a:off x="346580" y="2355574"/>
            <a:ext cx="846300" cy="1027200"/>
          </a:xfrm>
          <a:prstGeom prst="rect">
            <a:avLst/>
          </a:prstGeom>
          <a:solidFill>
            <a:srgbClr val="2F2F2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Map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100 ms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012" name="Google Shape;9012;p96"/>
          <p:cNvSpPr/>
          <p:nvPr/>
        </p:nvSpPr>
        <p:spPr>
          <a:xfrm>
            <a:off x="7278995" y="2355699"/>
            <a:ext cx="506700" cy="410100"/>
          </a:xfrm>
          <a:prstGeom prst="rect">
            <a:avLst/>
          </a:prstGeom>
          <a:solidFill>
            <a:srgbClr val="2F2F2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120</a:t>
            </a:r>
            <a:endParaRPr sz="12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013" name="Google Shape;9013;p96"/>
          <p:cNvSpPr/>
          <p:nvPr/>
        </p:nvSpPr>
        <p:spPr>
          <a:xfrm>
            <a:off x="7785972" y="2355699"/>
            <a:ext cx="506700" cy="410100"/>
          </a:xfrm>
          <a:prstGeom prst="rect">
            <a:avLst/>
          </a:prstGeom>
          <a:solidFill>
            <a:srgbClr val="2F2F2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130</a:t>
            </a:r>
            <a:endParaRPr sz="12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014" name="Google Shape;9014;p96"/>
          <p:cNvSpPr/>
          <p:nvPr/>
        </p:nvSpPr>
        <p:spPr>
          <a:xfrm>
            <a:off x="8292948" y="2355699"/>
            <a:ext cx="506700" cy="410100"/>
          </a:xfrm>
          <a:prstGeom prst="rect">
            <a:avLst/>
          </a:prstGeom>
          <a:solidFill>
            <a:srgbClr val="2F2F2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140</a:t>
            </a:r>
            <a:endParaRPr sz="12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015" name="Google Shape;9015;p96"/>
          <p:cNvSpPr/>
          <p:nvPr/>
        </p:nvSpPr>
        <p:spPr>
          <a:xfrm>
            <a:off x="6781252" y="1945600"/>
            <a:ext cx="5062200" cy="410100"/>
          </a:xfrm>
          <a:prstGeom prst="rect">
            <a:avLst/>
          </a:prstGeom>
          <a:solidFill>
            <a:srgbClr val="3D3D3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 dirty="0" err="1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Roboto"/>
                <a:sym typeface="Roboto"/>
              </a:rPr>
              <a:t>週期</a:t>
            </a:r>
            <a:r>
              <a:rPr lang="en-US" sz="13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2</a:t>
            </a:r>
            <a:endParaRPr sz="1300" b="1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016" name="Google Shape;9016;p96"/>
          <p:cNvSpPr/>
          <p:nvPr/>
        </p:nvSpPr>
        <p:spPr>
          <a:xfrm>
            <a:off x="8801202" y="2355699"/>
            <a:ext cx="506700" cy="410100"/>
          </a:xfrm>
          <a:prstGeom prst="rect">
            <a:avLst/>
          </a:prstGeom>
          <a:solidFill>
            <a:srgbClr val="3D3D3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150</a:t>
            </a:r>
            <a:endParaRPr sz="12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017" name="Google Shape;9017;p96"/>
          <p:cNvSpPr/>
          <p:nvPr/>
        </p:nvSpPr>
        <p:spPr>
          <a:xfrm>
            <a:off x="9308178" y="2355699"/>
            <a:ext cx="506700" cy="410100"/>
          </a:xfrm>
          <a:prstGeom prst="rect">
            <a:avLst/>
          </a:prstGeom>
          <a:solidFill>
            <a:srgbClr val="3D3D3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160</a:t>
            </a:r>
            <a:endParaRPr sz="12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018" name="Google Shape;9018;p96"/>
          <p:cNvSpPr/>
          <p:nvPr/>
        </p:nvSpPr>
        <p:spPr>
          <a:xfrm>
            <a:off x="9815154" y="2355699"/>
            <a:ext cx="506700" cy="410100"/>
          </a:xfrm>
          <a:prstGeom prst="rect">
            <a:avLst/>
          </a:prstGeom>
          <a:solidFill>
            <a:srgbClr val="3D3D3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170</a:t>
            </a:r>
            <a:endParaRPr sz="12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019" name="Google Shape;9019;p96"/>
          <p:cNvSpPr/>
          <p:nvPr/>
        </p:nvSpPr>
        <p:spPr>
          <a:xfrm>
            <a:off x="10322104" y="2355699"/>
            <a:ext cx="506700" cy="410100"/>
          </a:xfrm>
          <a:prstGeom prst="rect">
            <a:avLst/>
          </a:prstGeom>
          <a:solidFill>
            <a:srgbClr val="3D3D3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180</a:t>
            </a:r>
            <a:endParaRPr sz="12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020" name="Google Shape;9020;p96"/>
          <p:cNvSpPr/>
          <p:nvPr/>
        </p:nvSpPr>
        <p:spPr>
          <a:xfrm>
            <a:off x="10829081" y="2355699"/>
            <a:ext cx="506700" cy="410100"/>
          </a:xfrm>
          <a:prstGeom prst="rect">
            <a:avLst/>
          </a:prstGeom>
          <a:solidFill>
            <a:srgbClr val="3D3D3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190</a:t>
            </a:r>
            <a:endParaRPr sz="12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021" name="Google Shape;9021;p96"/>
          <p:cNvSpPr/>
          <p:nvPr/>
        </p:nvSpPr>
        <p:spPr>
          <a:xfrm>
            <a:off x="11336057" y="2355699"/>
            <a:ext cx="506700" cy="410100"/>
          </a:xfrm>
          <a:prstGeom prst="rect">
            <a:avLst/>
          </a:prstGeom>
          <a:solidFill>
            <a:srgbClr val="3D3D3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200</a:t>
            </a:r>
            <a:endParaRPr sz="12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022" name="Google Shape;9022;p96"/>
          <p:cNvSpPr/>
          <p:nvPr/>
        </p:nvSpPr>
        <p:spPr>
          <a:xfrm>
            <a:off x="2713045" y="2765674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9023" name="Google Shape;9023;p96"/>
          <p:cNvSpPr/>
          <p:nvPr/>
        </p:nvSpPr>
        <p:spPr>
          <a:xfrm>
            <a:off x="3220778" y="2765699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9024" name="Google Shape;9024;p96"/>
          <p:cNvSpPr/>
          <p:nvPr/>
        </p:nvSpPr>
        <p:spPr>
          <a:xfrm>
            <a:off x="3728873" y="2765699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9025" name="Google Shape;9025;p96"/>
          <p:cNvSpPr/>
          <p:nvPr/>
        </p:nvSpPr>
        <p:spPr>
          <a:xfrm>
            <a:off x="4232048" y="2765674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9026" name="Google Shape;9026;p96"/>
          <p:cNvSpPr/>
          <p:nvPr/>
        </p:nvSpPr>
        <p:spPr>
          <a:xfrm>
            <a:off x="4739782" y="2765699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9027" name="Google Shape;9027;p96"/>
          <p:cNvSpPr/>
          <p:nvPr/>
        </p:nvSpPr>
        <p:spPr>
          <a:xfrm>
            <a:off x="5247876" y="2765699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9028" name="Google Shape;9028;p96"/>
          <p:cNvSpPr/>
          <p:nvPr/>
        </p:nvSpPr>
        <p:spPr>
          <a:xfrm>
            <a:off x="5757042" y="2765674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9029" name="Google Shape;9029;p96"/>
          <p:cNvSpPr/>
          <p:nvPr/>
        </p:nvSpPr>
        <p:spPr>
          <a:xfrm>
            <a:off x="6264776" y="2765699"/>
            <a:ext cx="506700" cy="6171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9030" name="Google Shape;9030;p96"/>
          <p:cNvSpPr/>
          <p:nvPr/>
        </p:nvSpPr>
        <p:spPr>
          <a:xfrm>
            <a:off x="6772871" y="2765699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9031" name="Google Shape;9031;p96"/>
          <p:cNvSpPr/>
          <p:nvPr/>
        </p:nvSpPr>
        <p:spPr>
          <a:xfrm>
            <a:off x="7279631" y="2765674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9032" name="Google Shape;9032;p96"/>
          <p:cNvSpPr/>
          <p:nvPr/>
        </p:nvSpPr>
        <p:spPr>
          <a:xfrm>
            <a:off x="7787364" y="2765699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9033" name="Google Shape;9033;p96"/>
          <p:cNvSpPr/>
          <p:nvPr/>
        </p:nvSpPr>
        <p:spPr>
          <a:xfrm>
            <a:off x="8295459" y="2765699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9034" name="Google Shape;9034;p96"/>
          <p:cNvSpPr/>
          <p:nvPr/>
        </p:nvSpPr>
        <p:spPr>
          <a:xfrm>
            <a:off x="8798634" y="2765674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9035" name="Google Shape;9035;p96"/>
          <p:cNvSpPr/>
          <p:nvPr/>
        </p:nvSpPr>
        <p:spPr>
          <a:xfrm>
            <a:off x="9306368" y="2765699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9036" name="Google Shape;9036;p96"/>
          <p:cNvSpPr/>
          <p:nvPr/>
        </p:nvSpPr>
        <p:spPr>
          <a:xfrm>
            <a:off x="9814462" y="2765699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9037" name="Google Shape;9037;p96"/>
          <p:cNvSpPr/>
          <p:nvPr/>
        </p:nvSpPr>
        <p:spPr>
          <a:xfrm>
            <a:off x="10322523" y="2765674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9038" name="Google Shape;9038;p96"/>
          <p:cNvSpPr/>
          <p:nvPr/>
        </p:nvSpPr>
        <p:spPr>
          <a:xfrm>
            <a:off x="10830257" y="2765699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9039" name="Google Shape;9039;p96"/>
          <p:cNvSpPr/>
          <p:nvPr/>
        </p:nvSpPr>
        <p:spPr>
          <a:xfrm>
            <a:off x="11338352" y="2765699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9040" name="Google Shape;9040;p96"/>
          <p:cNvSpPr/>
          <p:nvPr/>
        </p:nvSpPr>
        <p:spPr>
          <a:xfrm>
            <a:off x="1189818" y="3382186"/>
            <a:ext cx="506700" cy="6171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9041" name="Google Shape;9041;p96"/>
          <p:cNvSpPr/>
          <p:nvPr/>
        </p:nvSpPr>
        <p:spPr>
          <a:xfrm>
            <a:off x="1697552" y="3382211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9042" name="Google Shape;9042;p96"/>
          <p:cNvSpPr/>
          <p:nvPr/>
        </p:nvSpPr>
        <p:spPr>
          <a:xfrm>
            <a:off x="2205647" y="3382211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9043" name="Google Shape;9043;p96"/>
          <p:cNvSpPr/>
          <p:nvPr/>
        </p:nvSpPr>
        <p:spPr>
          <a:xfrm>
            <a:off x="2712406" y="3382186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9044" name="Google Shape;9044;p96"/>
          <p:cNvSpPr/>
          <p:nvPr/>
        </p:nvSpPr>
        <p:spPr>
          <a:xfrm>
            <a:off x="3220140" y="3382211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9045" name="Google Shape;9045;p96"/>
          <p:cNvSpPr/>
          <p:nvPr/>
        </p:nvSpPr>
        <p:spPr>
          <a:xfrm>
            <a:off x="3728235" y="3382211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9046" name="Google Shape;9046;p96"/>
          <p:cNvSpPr/>
          <p:nvPr/>
        </p:nvSpPr>
        <p:spPr>
          <a:xfrm>
            <a:off x="4231409" y="3382186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9047" name="Google Shape;9047;p96"/>
          <p:cNvSpPr/>
          <p:nvPr/>
        </p:nvSpPr>
        <p:spPr>
          <a:xfrm>
            <a:off x="4739143" y="3382211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9048" name="Google Shape;9048;p96"/>
          <p:cNvSpPr/>
          <p:nvPr/>
        </p:nvSpPr>
        <p:spPr>
          <a:xfrm>
            <a:off x="5247238" y="3382211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9049" name="Google Shape;9049;p96"/>
          <p:cNvSpPr/>
          <p:nvPr/>
        </p:nvSpPr>
        <p:spPr>
          <a:xfrm>
            <a:off x="5756404" y="3382186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9050" name="Google Shape;9050;p96"/>
          <p:cNvSpPr/>
          <p:nvPr/>
        </p:nvSpPr>
        <p:spPr>
          <a:xfrm>
            <a:off x="6264138" y="3382211"/>
            <a:ext cx="506700" cy="6171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9051" name="Google Shape;9051;p96"/>
          <p:cNvSpPr/>
          <p:nvPr/>
        </p:nvSpPr>
        <p:spPr>
          <a:xfrm>
            <a:off x="6772233" y="3382211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9052" name="Google Shape;9052;p96"/>
          <p:cNvSpPr/>
          <p:nvPr/>
        </p:nvSpPr>
        <p:spPr>
          <a:xfrm>
            <a:off x="7278992" y="33821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9053" name="Google Shape;9053;p96"/>
          <p:cNvSpPr/>
          <p:nvPr/>
        </p:nvSpPr>
        <p:spPr>
          <a:xfrm>
            <a:off x="7786726" y="338221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9054" name="Google Shape;9054;p96"/>
          <p:cNvSpPr/>
          <p:nvPr/>
        </p:nvSpPr>
        <p:spPr>
          <a:xfrm>
            <a:off x="8294821" y="338221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9055" name="Google Shape;9055;p96"/>
          <p:cNvSpPr/>
          <p:nvPr/>
        </p:nvSpPr>
        <p:spPr>
          <a:xfrm>
            <a:off x="8797995" y="33821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9056" name="Google Shape;9056;p96"/>
          <p:cNvSpPr/>
          <p:nvPr/>
        </p:nvSpPr>
        <p:spPr>
          <a:xfrm>
            <a:off x="9305729" y="338221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9057" name="Google Shape;9057;p96"/>
          <p:cNvSpPr/>
          <p:nvPr/>
        </p:nvSpPr>
        <p:spPr>
          <a:xfrm>
            <a:off x="9813824" y="338221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9058" name="Google Shape;9058;p96"/>
          <p:cNvSpPr/>
          <p:nvPr/>
        </p:nvSpPr>
        <p:spPr>
          <a:xfrm>
            <a:off x="10321885" y="33821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9059" name="Google Shape;9059;p96"/>
          <p:cNvSpPr/>
          <p:nvPr/>
        </p:nvSpPr>
        <p:spPr>
          <a:xfrm>
            <a:off x="10829619" y="338221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9060" name="Google Shape;9060;p96"/>
          <p:cNvSpPr/>
          <p:nvPr/>
        </p:nvSpPr>
        <p:spPr>
          <a:xfrm>
            <a:off x="11337714" y="338221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9061" name="Google Shape;9061;p96"/>
          <p:cNvSpPr/>
          <p:nvPr/>
        </p:nvSpPr>
        <p:spPr>
          <a:xfrm>
            <a:off x="1189813" y="4009332"/>
            <a:ext cx="503700" cy="6135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9062" name="Google Shape;9062;p96"/>
          <p:cNvSpPr/>
          <p:nvPr/>
        </p:nvSpPr>
        <p:spPr>
          <a:xfrm>
            <a:off x="1697552" y="3998786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9063" name="Google Shape;9063;p96"/>
          <p:cNvSpPr/>
          <p:nvPr/>
        </p:nvSpPr>
        <p:spPr>
          <a:xfrm>
            <a:off x="2205647" y="3998786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9064" name="Google Shape;9064;p96"/>
          <p:cNvSpPr/>
          <p:nvPr/>
        </p:nvSpPr>
        <p:spPr>
          <a:xfrm>
            <a:off x="2712406" y="3998761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9065" name="Google Shape;9065;p96"/>
          <p:cNvSpPr/>
          <p:nvPr/>
        </p:nvSpPr>
        <p:spPr>
          <a:xfrm>
            <a:off x="3220140" y="3998786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9066" name="Google Shape;9066;p96"/>
          <p:cNvSpPr/>
          <p:nvPr/>
        </p:nvSpPr>
        <p:spPr>
          <a:xfrm>
            <a:off x="3728235" y="3998786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9067" name="Google Shape;9067;p96"/>
          <p:cNvSpPr/>
          <p:nvPr/>
        </p:nvSpPr>
        <p:spPr>
          <a:xfrm>
            <a:off x="4231409" y="3998761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9068" name="Google Shape;9068;p96"/>
          <p:cNvSpPr/>
          <p:nvPr/>
        </p:nvSpPr>
        <p:spPr>
          <a:xfrm>
            <a:off x="4739143" y="3998786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9069" name="Google Shape;9069;p96"/>
          <p:cNvSpPr/>
          <p:nvPr/>
        </p:nvSpPr>
        <p:spPr>
          <a:xfrm>
            <a:off x="5247238" y="3998786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9070" name="Google Shape;9070;p96"/>
          <p:cNvSpPr/>
          <p:nvPr/>
        </p:nvSpPr>
        <p:spPr>
          <a:xfrm>
            <a:off x="5756404" y="3998761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9071" name="Google Shape;9071;p96"/>
          <p:cNvSpPr/>
          <p:nvPr/>
        </p:nvSpPr>
        <p:spPr>
          <a:xfrm>
            <a:off x="6264138" y="3998786"/>
            <a:ext cx="506700" cy="6171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9072" name="Google Shape;9072;p96"/>
          <p:cNvSpPr/>
          <p:nvPr/>
        </p:nvSpPr>
        <p:spPr>
          <a:xfrm>
            <a:off x="6772233" y="3998786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9073" name="Google Shape;9073;p96"/>
          <p:cNvSpPr/>
          <p:nvPr/>
        </p:nvSpPr>
        <p:spPr>
          <a:xfrm>
            <a:off x="7278992" y="3998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9074" name="Google Shape;9074;p96"/>
          <p:cNvSpPr/>
          <p:nvPr/>
        </p:nvSpPr>
        <p:spPr>
          <a:xfrm>
            <a:off x="7786726" y="39987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9075" name="Google Shape;9075;p96"/>
          <p:cNvSpPr/>
          <p:nvPr/>
        </p:nvSpPr>
        <p:spPr>
          <a:xfrm>
            <a:off x="8294821" y="39987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9076" name="Google Shape;9076;p96"/>
          <p:cNvSpPr/>
          <p:nvPr/>
        </p:nvSpPr>
        <p:spPr>
          <a:xfrm>
            <a:off x="8797995" y="3998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9077" name="Google Shape;9077;p96"/>
          <p:cNvSpPr/>
          <p:nvPr/>
        </p:nvSpPr>
        <p:spPr>
          <a:xfrm>
            <a:off x="9305729" y="39987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9078" name="Google Shape;9078;p96"/>
          <p:cNvSpPr/>
          <p:nvPr/>
        </p:nvSpPr>
        <p:spPr>
          <a:xfrm>
            <a:off x="9813824" y="39987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9079" name="Google Shape;9079;p96"/>
          <p:cNvSpPr/>
          <p:nvPr/>
        </p:nvSpPr>
        <p:spPr>
          <a:xfrm>
            <a:off x="10321885" y="3998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9080" name="Google Shape;9080;p96"/>
          <p:cNvSpPr/>
          <p:nvPr/>
        </p:nvSpPr>
        <p:spPr>
          <a:xfrm>
            <a:off x="10829619" y="39987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9081" name="Google Shape;9081;p96"/>
          <p:cNvSpPr/>
          <p:nvPr/>
        </p:nvSpPr>
        <p:spPr>
          <a:xfrm>
            <a:off x="11337714" y="39987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9082" name="Google Shape;9082;p96"/>
          <p:cNvSpPr/>
          <p:nvPr/>
        </p:nvSpPr>
        <p:spPr>
          <a:xfrm>
            <a:off x="1190825" y="4615736"/>
            <a:ext cx="506700" cy="6171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9083" name="Google Shape;9083;p96"/>
          <p:cNvSpPr/>
          <p:nvPr/>
        </p:nvSpPr>
        <p:spPr>
          <a:xfrm>
            <a:off x="1698558" y="4615761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9084" name="Google Shape;9084;p96"/>
          <p:cNvSpPr/>
          <p:nvPr/>
        </p:nvSpPr>
        <p:spPr>
          <a:xfrm>
            <a:off x="2206653" y="4615761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9085" name="Google Shape;9085;p96"/>
          <p:cNvSpPr/>
          <p:nvPr/>
        </p:nvSpPr>
        <p:spPr>
          <a:xfrm>
            <a:off x="2713413" y="4615736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9086" name="Google Shape;9086;p96"/>
          <p:cNvSpPr/>
          <p:nvPr/>
        </p:nvSpPr>
        <p:spPr>
          <a:xfrm>
            <a:off x="3221147" y="4615761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9087" name="Google Shape;9087;p96"/>
          <p:cNvSpPr/>
          <p:nvPr/>
        </p:nvSpPr>
        <p:spPr>
          <a:xfrm>
            <a:off x="3729241" y="4615761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9088" name="Google Shape;9088;p96"/>
          <p:cNvSpPr/>
          <p:nvPr/>
        </p:nvSpPr>
        <p:spPr>
          <a:xfrm>
            <a:off x="4232416" y="4615736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9089" name="Google Shape;9089;p96"/>
          <p:cNvSpPr/>
          <p:nvPr/>
        </p:nvSpPr>
        <p:spPr>
          <a:xfrm>
            <a:off x="4740150" y="4615761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9090" name="Google Shape;9090;p96"/>
          <p:cNvSpPr/>
          <p:nvPr/>
        </p:nvSpPr>
        <p:spPr>
          <a:xfrm>
            <a:off x="5248245" y="4615761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9091" name="Google Shape;9091;p96"/>
          <p:cNvSpPr/>
          <p:nvPr/>
        </p:nvSpPr>
        <p:spPr>
          <a:xfrm>
            <a:off x="5757411" y="4615736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9092" name="Google Shape;9092;p96"/>
          <p:cNvSpPr/>
          <p:nvPr/>
        </p:nvSpPr>
        <p:spPr>
          <a:xfrm>
            <a:off x="6265144" y="4615761"/>
            <a:ext cx="506700" cy="6171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9093" name="Google Shape;9093;p96"/>
          <p:cNvSpPr/>
          <p:nvPr/>
        </p:nvSpPr>
        <p:spPr>
          <a:xfrm>
            <a:off x="6773239" y="4615761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9094" name="Google Shape;9094;p96"/>
          <p:cNvSpPr/>
          <p:nvPr/>
        </p:nvSpPr>
        <p:spPr>
          <a:xfrm>
            <a:off x="7279999" y="461573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9095" name="Google Shape;9095;p96"/>
          <p:cNvSpPr/>
          <p:nvPr/>
        </p:nvSpPr>
        <p:spPr>
          <a:xfrm>
            <a:off x="7787733" y="4615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9096" name="Google Shape;9096;p96"/>
          <p:cNvSpPr/>
          <p:nvPr/>
        </p:nvSpPr>
        <p:spPr>
          <a:xfrm>
            <a:off x="8295827" y="4615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9097" name="Google Shape;9097;p96"/>
          <p:cNvSpPr/>
          <p:nvPr/>
        </p:nvSpPr>
        <p:spPr>
          <a:xfrm>
            <a:off x="8799002" y="461573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9098" name="Google Shape;9098;p96"/>
          <p:cNvSpPr/>
          <p:nvPr/>
        </p:nvSpPr>
        <p:spPr>
          <a:xfrm>
            <a:off x="9306736" y="4615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9099" name="Google Shape;9099;p96"/>
          <p:cNvSpPr/>
          <p:nvPr/>
        </p:nvSpPr>
        <p:spPr>
          <a:xfrm>
            <a:off x="9814831" y="4615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9100" name="Google Shape;9100;p96"/>
          <p:cNvSpPr/>
          <p:nvPr/>
        </p:nvSpPr>
        <p:spPr>
          <a:xfrm>
            <a:off x="10322892" y="461573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9101" name="Google Shape;9101;p96"/>
          <p:cNvSpPr/>
          <p:nvPr/>
        </p:nvSpPr>
        <p:spPr>
          <a:xfrm>
            <a:off x="10830625" y="4615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9102" name="Google Shape;9102;p96"/>
          <p:cNvSpPr/>
          <p:nvPr/>
        </p:nvSpPr>
        <p:spPr>
          <a:xfrm>
            <a:off x="11338720" y="4615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9103" name="Google Shape;9103;p96"/>
          <p:cNvSpPr/>
          <p:nvPr/>
        </p:nvSpPr>
        <p:spPr>
          <a:xfrm>
            <a:off x="1189818" y="5231885"/>
            <a:ext cx="506700" cy="6171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9104" name="Google Shape;9104;p96"/>
          <p:cNvSpPr/>
          <p:nvPr/>
        </p:nvSpPr>
        <p:spPr>
          <a:xfrm>
            <a:off x="1697552" y="5231910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9105" name="Google Shape;9105;p96"/>
          <p:cNvSpPr/>
          <p:nvPr/>
        </p:nvSpPr>
        <p:spPr>
          <a:xfrm>
            <a:off x="2205647" y="5231910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9106" name="Google Shape;9106;p96"/>
          <p:cNvSpPr/>
          <p:nvPr/>
        </p:nvSpPr>
        <p:spPr>
          <a:xfrm>
            <a:off x="2712406" y="5231885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9107" name="Google Shape;9107;p96"/>
          <p:cNvSpPr/>
          <p:nvPr/>
        </p:nvSpPr>
        <p:spPr>
          <a:xfrm>
            <a:off x="3220140" y="5231910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9108" name="Google Shape;9108;p96"/>
          <p:cNvSpPr/>
          <p:nvPr/>
        </p:nvSpPr>
        <p:spPr>
          <a:xfrm>
            <a:off x="3728235" y="5231910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9109" name="Google Shape;9109;p96"/>
          <p:cNvSpPr/>
          <p:nvPr/>
        </p:nvSpPr>
        <p:spPr>
          <a:xfrm>
            <a:off x="4231409" y="5231885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9110" name="Google Shape;9110;p96"/>
          <p:cNvSpPr/>
          <p:nvPr/>
        </p:nvSpPr>
        <p:spPr>
          <a:xfrm>
            <a:off x="4739143" y="5231910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9111" name="Google Shape;9111;p96"/>
          <p:cNvSpPr/>
          <p:nvPr/>
        </p:nvSpPr>
        <p:spPr>
          <a:xfrm>
            <a:off x="5247238" y="5231910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9112" name="Google Shape;9112;p96"/>
          <p:cNvSpPr/>
          <p:nvPr/>
        </p:nvSpPr>
        <p:spPr>
          <a:xfrm>
            <a:off x="5756404" y="5231885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9113" name="Google Shape;9113;p96"/>
          <p:cNvSpPr/>
          <p:nvPr/>
        </p:nvSpPr>
        <p:spPr>
          <a:xfrm>
            <a:off x="6264138" y="5231910"/>
            <a:ext cx="506700" cy="6171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9114" name="Google Shape;9114;p96"/>
          <p:cNvSpPr/>
          <p:nvPr/>
        </p:nvSpPr>
        <p:spPr>
          <a:xfrm>
            <a:off x="6772233" y="5231910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9115" name="Google Shape;9115;p96"/>
          <p:cNvSpPr/>
          <p:nvPr/>
        </p:nvSpPr>
        <p:spPr>
          <a:xfrm>
            <a:off x="7278992" y="5231885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9116" name="Google Shape;9116;p96"/>
          <p:cNvSpPr/>
          <p:nvPr/>
        </p:nvSpPr>
        <p:spPr>
          <a:xfrm>
            <a:off x="7786726" y="5231910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9117" name="Google Shape;9117;p96"/>
          <p:cNvSpPr/>
          <p:nvPr/>
        </p:nvSpPr>
        <p:spPr>
          <a:xfrm>
            <a:off x="8294821" y="5231910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9118" name="Google Shape;9118;p96"/>
          <p:cNvSpPr/>
          <p:nvPr/>
        </p:nvSpPr>
        <p:spPr>
          <a:xfrm>
            <a:off x="8797995" y="5231885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9119" name="Google Shape;9119;p96"/>
          <p:cNvSpPr/>
          <p:nvPr/>
        </p:nvSpPr>
        <p:spPr>
          <a:xfrm>
            <a:off x="9305729" y="5231910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9120" name="Google Shape;9120;p96"/>
          <p:cNvSpPr/>
          <p:nvPr/>
        </p:nvSpPr>
        <p:spPr>
          <a:xfrm>
            <a:off x="9813824" y="5231910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9121" name="Google Shape;9121;p96"/>
          <p:cNvSpPr/>
          <p:nvPr/>
        </p:nvSpPr>
        <p:spPr>
          <a:xfrm>
            <a:off x="10321885" y="5231885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9122" name="Google Shape;9122;p96"/>
          <p:cNvSpPr/>
          <p:nvPr/>
        </p:nvSpPr>
        <p:spPr>
          <a:xfrm>
            <a:off x="10829619" y="5231910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9123" name="Google Shape;9123;p96"/>
          <p:cNvSpPr/>
          <p:nvPr/>
        </p:nvSpPr>
        <p:spPr>
          <a:xfrm>
            <a:off x="11337714" y="5231910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grpSp>
        <p:nvGrpSpPr>
          <p:cNvPr id="9124" name="Google Shape;9124;p96"/>
          <p:cNvGrpSpPr/>
          <p:nvPr/>
        </p:nvGrpSpPr>
        <p:grpSpPr>
          <a:xfrm>
            <a:off x="1189800" y="4073821"/>
            <a:ext cx="467371" cy="467371"/>
            <a:chOff x="608800" y="2095000"/>
            <a:chExt cx="3364800" cy="3364800"/>
          </a:xfrm>
        </p:grpSpPr>
        <p:sp>
          <p:nvSpPr>
            <p:cNvPr id="9125" name="Google Shape;9125;p96"/>
            <p:cNvSpPr/>
            <p:nvPr/>
          </p:nvSpPr>
          <p:spPr>
            <a:xfrm>
              <a:off x="608800" y="2095000"/>
              <a:ext cx="3364800" cy="33648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6" name="Google Shape;9126;p96"/>
            <p:cNvSpPr/>
            <p:nvPr/>
          </p:nvSpPr>
          <p:spPr>
            <a:xfrm>
              <a:off x="812152" y="3455300"/>
              <a:ext cx="1117800" cy="11178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7" name="Google Shape;9127;p96"/>
            <p:cNvSpPr/>
            <p:nvPr/>
          </p:nvSpPr>
          <p:spPr>
            <a:xfrm>
              <a:off x="1065396" y="3840649"/>
              <a:ext cx="477600" cy="4779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8" name="Google Shape;9128;p96"/>
            <p:cNvSpPr/>
            <p:nvPr/>
          </p:nvSpPr>
          <p:spPr>
            <a:xfrm>
              <a:off x="1929800" y="2439558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9" name="Google Shape;9129;p96"/>
            <p:cNvSpPr/>
            <p:nvPr/>
          </p:nvSpPr>
          <p:spPr>
            <a:xfrm>
              <a:off x="3141850" y="3709383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0" name="Google Shape;9130;p96"/>
            <p:cNvSpPr/>
            <p:nvPr/>
          </p:nvSpPr>
          <p:spPr>
            <a:xfrm>
              <a:off x="2344050" y="4691283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1" name="Google Shape;9131;p96"/>
            <p:cNvSpPr/>
            <p:nvPr/>
          </p:nvSpPr>
          <p:spPr>
            <a:xfrm>
              <a:off x="2831545" y="3168653"/>
              <a:ext cx="279300" cy="2793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2" name="Google Shape;9132;p96"/>
            <p:cNvSpPr/>
            <p:nvPr/>
          </p:nvSpPr>
          <p:spPr>
            <a:xfrm>
              <a:off x="2417295" y="3813478"/>
              <a:ext cx="279300" cy="2793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3" name="Google Shape;9133;p96"/>
            <p:cNvSpPr/>
            <p:nvPr/>
          </p:nvSpPr>
          <p:spPr>
            <a:xfrm>
              <a:off x="2898335" y="2604252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4" name="Google Shape;9134;p96"/>
            <p:cNvSpPr/>
            <p:nvPr/>
          </p:nvSpPr>
          <p:spPr>
            <a:xfrm>
              <a:off x="1569185" y="4855977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5" name="Google Shape;9135;p96"/>
            <p:cNvSpPr/>
            <p:nvPr/>
          </p:nvSpPr>
          <p:spPr>
            <a:xfrm>
              <a:off x="1569185" y="2892177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36" name="Google Shape;9136;p96"/>
          <p:cNvGrpSpPr/>
          <p:nvPr/>
        </p:nvGrpSpPr>
        <p:grpSpPr>
          <a:xfrm>
            <a:off x="1191265" y="3463837"/>
            <a:ext cx="464436" cy="464436"/>
            <a:chOff x="3764048" y="2224021"/>
            <a:chExt cx="1508400" cy="1508400"/>
          </a:xfrm>
        </p:grpSpPr>
        <p:sp>
          <p:nvSpPr>
            <p:cNvPr id="9137" name="Google Shape;9137;p96"/>
            <p:cNvSpPr/>
            <p:nvPr/>
          </p:nvSpPr>
          <p:spPr>
            <a:xfrm>
              <a:off x="3764048" y="2224021"/>
              <a:ext cx="1508400" cy="15084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8" name="Google Shape;9138;p96"/>
            <p:cNvSpPr/>
            <p:nvPr/>
          </p:nvSpPr>
          <p:spPr>
            <a:xfrm>
              <a:off x="3855211" y="2833844"/>
              <a:ext cx="501000" cy="501000"/>
            </a:xfrm>
            <a:prstGeom prst="ellipse">
              <a:avLst/>
            </a:prstGeom>
            <a:solidFill>
              <a:srgbClr val="E69138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9" name="Google Shape;9139;p96"/>
            <p:cNvSpPr/>
            <p:nvPr/>
          </p:nvSpPr>
          <p:spPr>
            <a:xfrm>
              <a:off x="3968741" y="3006596"/>
              <a:ext cx="214200" cy="214200"/>
            </a:xfrm>
            <a:prstGeom prst="ellipse">
              <a:avLst/>
            </a:prstGeom>
            <a:solidFill>
              <a:srgbClr val="B45F0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0" name="Google Shape;9140;p96"/>
            <p:cNvSpPr/>
            <p:nvPr/>
          </p:nvSpPr>
          <p:spPr>
            <a:xfrm>
              <a:off x="4356253" y="2378487"/>
              <a:ext cx="218400" cy="218400"/>
            </a:xfrm>
            <a:prstGeom prst="ellipse">
              <a:avLst/>
            </a:prstGeom>
            <a:solidFill>
              <a:srgbClr val="93C47D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1" name="Google Shape;9141;p96"/>
            <p:cNvSpPr/>
            <p:nvPr/>
          </p:nvSpPr>
          <p:spPr>
            <a:xfrm>
              <a:off x="4899615" y="2947749"/>
              <a:ext cx="218400" cy="218400"/>
            </a:xfrm>
            <a:prstGeom prst="ellipse">
              <a:avLst/>
            </a:prstGeom>
            <a:solidFill>
              <a:srgbClr val="D5A6BD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2" name="Google Shape;9142;p96"/>
            <p:cNvSpPr/>
            <p:nvPr/>
          </p:nvSpPr>
          <p:spPr>
            <a:xfrm>
              <a:off x="4541961" y="3387935"/>
              <a:ext cx="218400" cy="218400"/>
            </a:xfrm>
            <a:prstGeom prst="ellipse">
              <a:avLst/>
            </a:prstGeom>
            <a:solidFill>
              <a:srgbClr val="6FA8DC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3" name="Google Shape;9143;p96"/>
            <p:cNvSpPr/>
            <p:nvPr/>
          </p:nvSpPr>
          <p:spPr>
            <a:xfrm>
              <a:off x="4760505" y="2705340"/>
              <a:ext cx="125100" cy="1251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4" name="Google Shape;9144;p96"/>
            <p:cNvSpPr/>
            <p:nvPr/>
          </p:nvSpPr>
          <p:spPr>
            <a:xfrm>
              <a:off x="4574797" y="2994415"/>
              <a:ext cx="125100" cy="1251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5" name="Google Shape;9145;p96"/>
            <p:cNvSpPr/>
            <p:nvPr/>
          </p:nvSpPr>
          <p:spPr>
            <a:xfrm>
              <a:off x="4790447" y="2452319"/>
              <a:ext cx="70800" cy="708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6" name="Google Shape;9146;p96"/>
            <p:cNvSpPr/>
            <p:nvPr/>
          </p:nvSpPr>
          <p:spPr>
            <a:xfrm>
              <a:off x="4194589" y="3461767"/>
              <a:ext cx="70800" cy="708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7" name="Google Shape;9147;p96"/>
            <p:cNvSpPr/>
            <p:nvPr/>
          </p:nvSpPr>
          <p:spPr>
            <a:xfrm>
              <a:off x="4194589" y="2581396"/>
              <a:ext cx="70800" cy="708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48" name="Google Shape;9148;p96"/>
          <p:cNvGrpSpPr/>
          <p:nvPr/>
        </p:nvGrpSpPr>
        <p:grpSpPr>
          <a:xfrm>
            <a:off x="1189800" y="5313871"/>
            <a:ext cx="467371" cy="467371"/>
            <a:chOff x="608800" y="2095000"/>
            <a:chExt cx="3364800" cy="3364800"/>
          </a:xfrm>
        </p:grpSpPr>
        <p:sp>
          <p:nvSpPr>
            <p:cNvPr id="9149" name="Google Shape;9149;p96"/>
            <p:cNvSpPr/>
            <p:nvPr/>
          </p:nvSpPr>
          <p:spPr>
            <a:xfrm>
              <a:off x="608800" y="2095000"/>
              <a:ext cx="3364800" cy="33648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0" name="Google Shape;9150;p96"/>
            <p:cNvSpPr/>
            <p:nvPr/>
          </p:nvSpPr>
          <p:spPr>
            <a:xfrm>
              <a:off x="812152" y="3455300"/>
              <a:ext cx="1117800" cy="11178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1" name="Google Shape;9151;p96"/>
            <p:cNvSpPr/>
            <p:nvPr/>
          </p:nvSpPr>
          <p:spPr>
            <a:xfrm>
              <a:off x="1065396" y="3840649"/>
              <a:ext cx="477600" cy="4779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2" name="Google Shape;9152;p96"/>
            <p:cNvSpPr/>
            <p:nvPr/>
          </p:nvSpPr>
          <p:spPr>
            <a:xfrm>
              <a:off x="1929800" y="2439558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3" name="Google Shape;9153;p96"/>
            <p:cNvSpPr/>
            <p:nvPr/>
          </p:nvSpPr>
          <p:spPr>
            <a:xfrm>
              <a:off x="3141850" y="3709383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4" name="Google Shape;9154;p96"/>
            <p:cNvSpPr/>
            <p:nvPr/>
          </p:nvSpPr>
          <p:spPr>
            <a:xfrm>
              <a:off x="2344050" y="4691283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5" name="Google Shape;9155;p96"/>
            <p:cNvSpPr/>
            <p:nvPr/>
          </p:nvSpPr>
          <p:spPr>
            <a:xfrm>
              <a:off x="2831545" y="3168653"/>
              <a:ext cx="279300" cy="2793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6" name="Google Shape;9156;p96"/>
            <p:cNvSpPr/>
            <p:nvPr/>
          </p:nvSpPr>
          <p:spPr>
            <a:xfrm>
              <a:off x="2417295" y="3813478"/>
              <a:ext cx="279300" cy="2793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7" name="Google Shape;9157;p96"/>
            <p:cNvSpPr/>
            <p:nvPr/>
          </p:nvSpPr>
          <p:spPr>
            <a:xfrm>
              <a:off x="2898335" y="2604252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8" name="Google Shape;9158;p96"/>
            <p:cNvSpPr/>
            <p:nvPr/>
          </p:nvSpPr>
          <p:spPr>
            <a:xfrm>
              <a:off x="1569185" y="4855977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9" name="Google Shape;9159;p96"/>
            <p:cNvSpPr/>
            <p:nvPr/>
          </p:nvSpPr>
          <p:spPr>
            <a:xfrm>
              <a:off x="1569185" y="2892177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60" name="Google Shape;9160;p96"/>
          <p:cNvGrpSpPr/>
          <p:nvPr/>
        </p:nvGrpSpPr>
        <p:grpSpPr>
          <a:xfrm>
            <a:off x="1191265" y="4703887"/>
            <a:ext cx="464436" cy="464436"/>
            <a:chOff x="3764048" y="2224021"/>
            <a:chExt cx="1508400" cy="1508400"/>
          </a:xfrm>
        </p:grpSpPr>
        <p:sp>
          <p:nvSpPr>
            <p:cNvPr id="9161" name="Google Shape;9161;p96"/>
            <p:cNvSpPr/>
            <p:nvPr/>
          </p:nvSpPr>
          <p:spPr>
            <a:xfrm>
              <a:off x="3764048" y="2224021"/>
              <a:ext cx="1508400" cy="15084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2" name="Google Shape;9162;p96"/>
            <p:cNvSpPr/>
            <p:nvPr/>
          </p:nvSpPr>
          <p:spPr>
            <a:xfrm>
              <a:off x="3855211" y="2833844"/>
              <a:ext cx="501000" cy="501000"/>
            </a:xfrm>
            <a:prstGeom prst="ellipse">
              <a:avLst/>
            </a:prstGeom>
            <a:solidFill>
              <a:srgbClr val="E69138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3" name="Google Shape;9163;p96"/>
            <p:cNvSpPr/>
            <p:nvPr/>
          </p:nvSpPr>
          <p:spPr>
            <a:xfrm>
              <a:off x="3968741" y="3006596"/>
              <a:ext cx="214200" cy="214200"/>
            </a:xfrm>
            <a:prstGeom prst="ellipse">
              <a:avLst/>
            </a:prstGeom>
            <a:solidFill>
              <a:srgbClr val="B45F0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4" name="Google Shape;9164;p96"/>
            <p:cNvSpPr/>
            <p:nvPr/>
          </p:nvSpPr>
          <p:spPr>
            <a:xfrm>
              <a:off x="4356253" y="2378487"/>
              <a:ext cx="218400" cy="218400"/>
            </a:xfrm>
            <a:prstGeom prst="ellipse">
              <a:avLst/>
            </a:prstGeom>
            <a:solidFill>
              <a:srgbClr val="93C47D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5" name="Google Shape;9165;p96"/>
            <p:cNvSpPr/>
            <p:nvPr/>
          </p:nvSpPr>
          <p:spPr>
            <a:xfrm>
              <a:off x="4899615" y="2947749"/>
              <a:ext cx="218400" cy="218400"/>
            </a:xfrm>
            <a:prstGeom prst="ellipse">
              <a:avLst/>
            </a:prstGeom>
            <a:solidFill>
              <a:srgbClr val="D5A6BD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6" name="Google Shape;9166;p96"/>
            <p:cNvSpPr/>
            <p:nvPr/>
          </p:nvSpPr>
          <p:spPr>
            <a:xfrm>
              <a:off x="4541961" y="3387935"/>
              <a:ext cx="218400" cy="218400"/>
            </a:xfrm>
            <a:prstGeom prst="ellipse">
              <a:avLst/>
            </a:prstGeom>
            <a:solidFill>
              <a:srgbClr val="6FA8DC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7" name="Google Shape;9167;p96"/>
            <p:cNvSpPr/>
            <p:nvPr/>
          </p:nvSpPr>
          <p:spPr>
            <a:xfrm>
              <a:off x="4760505" y="2705340"/>
              <a:ext cx="125100" cy="1251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8" name="Google Shape;9168;p96"/>
            <p:cNvSpPr/>
            <p:nvPr/>
          </p:nvSpPr>
          <p:spPr>
            <a:xfrm>
              <a:off x="4574797" y="2994415"/>
              <a:ext cx="125100" cy="1251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9" name="Google Shape;9169;p96"/>
            <p:cNvSpPr/>
            <p:nvPr/>
          </p:nvSpPr>
          <p:spPr>
            <a:xfrm>
              <a:off x="4790447" y="2452319"/>
              <a:ext cx="70800" cy="708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0" name="Google Shape;9170;p96"/>
            <p:cNvSpPr/>
            <p:nvPr/>
          </p:nvSpPr>
          <p:spPr>
            <a:xfrm>
              <a:off x="4194589" y="3461767"/>
              <a:ext cx="70800" cy="708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1" name="Google Shape;9171;p96"/>
            <p:cNvSpPr/>
            <p:nvPr/>
          </p:nvSpPr>
          <p:spPr>
            <a:xfrm>
              <a:off x="4194589" y="2581396"/>
              <a:ext cx="70800" cy="708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72" name="Google Shape;9172;p96"/>
          <p:cNvGrpSpPr/>
          <p:nvPr/>
        </p:nvGrpSpPr>
        <p:grpSpPr>
          <a:xfrm>
            <a:off x="6283875" y="3463821"/>
            <a:ext cx="467371" cy="467371"/>
            <a:chOff x="608800" y="2095000"/>
            <a:chExt cx="3364800" cy="3364800"/>
          </a:xfrm>
        </p:grpSpPr>
        <p:sp>
          <p:nvSpPr>
            <p:cNvPr id="9173" name="Google Shape;9173;p96"/>
            <p:cNvSpPr/>
            <p:nvPr/>
          </p:nvSpPr>
          <p:spPr>
            <a:xfrm>
              <a:off x="608800" y="2095000"/>
              <a:ext cx="3364800" cy="33648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4" name="Google Shape;9174;p96"/>
            <p:cNvSpPr/>
            <p:nvPr/>
          </p:nvSpPr>
          <p:spPr>
            <a:xfrm>
              <a:off x="812152" y="3455300"/>
              <a:ext cx="1117800" cy="11178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5" name="Google Shape;9175;p96"/>
            <p:cNvSpPr/>
            <p:nvPr/>
          </p:nvSpPr>
          <p:spPr>
            <a:xfrm>
              <a:off x="1065396" y="3840649"/>
              <a:ext cx="477600" cy="4779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6" name="Google Shape;9176;p96"/>
            <p:cNvSpPr/>
            <p:nvPr/>
          </p:nvSpPr>
          <p:spPr>
            <a:xfrm>
              <a:off x="1929800" y="2439558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7" name="Google Shape;9177;p96"/>
            <p:cNvSpPr/>
            <p:nvPr/>
          </p:nvSpPr>
          <p:spPr>
            <a:xfrm>
              <a:off x="3141850" y="3709383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8" name="Google Shape;9178;p96"/>
            <p:cNvSpPr/>
            <p:nvPr/>
          </p:nvSpPr>
          <p:spPr>
            <a:xfrm>
              <a:off x="2344050" y="4691283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9" name="Google Shape;9179;p96"/>
            <p:cNvSpPr/>
            <p:nvPr/>
          </p:nvSpPr>
          <p:spPr>
            <a:xfrm>
              <a:off x="2831545" y="3168653"/>
              <a:ext cx="279300" cy="2793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0" name="Google Shape;9180;p96"/>
            <p:cNvSpPr/>
            <p:nvPr/>
          </p:nvSpPr>
          <p:spPr>
            <a:xfrm>
              <a:off x="2417295" y="3813478"/>
              <a:ext cx="279300" cy="2793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1" name="Google Shape;9181;p96"/>
            <p:cNvSpPr/>
            <p:nvPr/>
          </p:nvSpPr>
          <p:spPr>
            <a:xfrm>
              <a:off x="2898335" y="2604252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2" name="Google Shape;9182;p96"/>
            <p:cNvSpPr/>
            <p:nvPr/>
          </p:nvSpPr>
          <p:spPr>
            <a:xfrm>
              <a:off x="1569185" y="4855977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3" name="Google Shape;9183;p96"/>
            <p:cNvSpPr/>
            <p:nvPr/>
          </p:nvSpPr>
          <p:spPr>
            <a:xfrm>
              <a:off x="1569185" y="2892177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84" name="Google Shape;9184;p96"/>
          <p:cNvGrpSpPr/>
          <p:nvPr/>
        </p:nvGrpSpPr>
        <p:grpSpPr>
          <a:xfrm>
            <a:off x="6283875" y="4703871"/>
            <a:ext cx="467371" cy="467371"/>
            <a:chOff x="608800" y="2095000"/>
            <a:chExt cx="3364800" cy="3364800"/>
          </a:xfrm>
        </p:grpSpPr>
        <p:sp>
          <p:nvSpPr>
            <p:cNvPr id="9185" name="Google Shape;9185;p96"/>
            <p:cNvSpPr/>
            <p:nvPr/>
          </p:nvSpPr>
          <p:spPr>
            <a:xfrm>
              <a:off x="608800" y="2095000"/>
              <a:ext cx="3364800" cy="33648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6" name="Google Shape;9186;p96"/>
            <p:cNvSpPr/>
            <p:nvPr/>
          </p:nvSpPr>
          <p:spPr>
            <a:xfrm>
              <a:off x="812152" y="3455300"/>
              <a:ext cx="1117800" cy="11178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7" name="Google Shape;9187;p96"/>
            <p:cNvSpPr/>
            <p:nvPr/>
          </p:nvSpPr>
          <p:spPr>
            <a:xfrm>
              <a:off x="1065396" y="3840649"/>
              <a:ext cx="477600" cy="4779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8" name="Google Shape;9188;p96"/>
            <p:cNvSpPr/>
            <p:nvPr/>
          </p:nvSpPr>
          <p:spPr>
            <a:xfrm>
              <a:off x="1929800" y="2439558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9" name="Google Shape;9189;p96"/>
            <p:cNvSpPr/>
            <p:nvPr/>
          </p:nvSpPr>
          <p:spPr>
            <a:xfrm>
              <a:off x="3141850" y="3709383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0" name="Google Shape;9190;p96"/>
            <p:cNvSpPr/>
            <p:nvPr/>
          </p:nvSpPr>
          <p:spPr>
            <a:xfrm>
              <a:off x="2344050" y="4691283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1" name="Google Shape;9191;p96"/>
            <p:cNvSpPr/>
            <p:nvPr/>
          </p:nvSpPr>
          <p:spPr>
            <a:xfrm>
              <a:off x="2831545" y="3168653"/>
              <a:ext cx="279300" cy="2793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2" name="Google Shape;9192;p96"/>
            <p:cNvSpPr/>
            <p:nvPr/>
          </p:nvSpPr>
          <p:spPr>
            <a:xfrm>
              <a:off x="2417295" y="3813478"/>
              <a:ext cx="279300" cy="2793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3" name="Google Shape;9193;p96"/>
            <p:cNvSpPr/>
            <p:nvPr/>
          </p:nvSpPr>
          <p:spPr>
            <a:xfrm>
              <a:off x="2898335" y="2604252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4" name="Google Shape;9194;p96"/>
            <p:cNvSpPr/>
            <p:nvPr/>
          </p:nvSpPr>
          <p:spPr>
            <a:xfrm>
              <a:off x="1569185" y="4855977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5" name="Google Shape;9195;p96"/>
            <p:cNvSpPr/>
            <p:nvPr/>
          </p:nvSpPr>
          <p:spPr>
            <a:xfrm>
              <a:off x="1569185" y="2892177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96" name="Google Shape;9196;p96"/>
          <p:cNvGrpSpPr/>
          <p:nvPr/>
        </p:nvGrpSpPr>
        <p:grpSpPr>
          <a:xfrm>
            <a:off x="6285528" y="4083475"/>
            <a:ext cx="464436" cy="464436"/>
            <a:chOff x="3764048" y="2224021"/>
            <a:chExt cx="1508400" cy="1508400"/>
          </a:xfrm>
        </p:grpSpPr>
        <p:sp>
          <p:nvSpPr>
            <p:cNvPr id="9197" name="Google Shape;9197;p96"/>
            <p:cNvSpPr/>
            <p:nvPr/>
          </p:nvSpPr>
          <p:spPr>
            <a:xfrm>
              <a:off x="3764048" y="2224021"/>
              <a:ext cx="1508400" cy="15084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8" name="Google Shape;9198;p96"/>
            <p:cNvSpPr/>
            <p:nvPr/>
          </p:nvSpPr>
          <p:spPr>
            <a:xfrm>
              <a:off x="3855211" y="2833844"/>
              <a:ext cx="501000" cy="501000"/>
            </a:xfrm>
            <a:prstGeom prst="ellipse">
              <a:avLst/>
            </a:prstGeom>
            <a:solidFill>
              <a:srgbClr val="E69138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9" name="Google Shape;9199;p96"/>
            <p:cNvSpPr/>
            <p:nvPr/>
          </p:nvSpPr>
          <p:spPr>
            <a:xfrm>
              <a:off x="3968741" y="3006596"/>
              <a:ext cx="214200" cy="214200"/>
            </a:xfrm>
            <a:prstGeom prst="ellipse">
              <a:avLst/>
            </a:prstGeom>
            <a:solidFill>
              <a:srgbClr val="B45F0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0" name="Google Shape;9200;p96"/>
            <p:cNvSpPr/>
            <p:nvPr/>
          </p:nvSpPr>
          <p:spPr>
            <a:xfrm>
              <a:off x="4356253" y="2378487"/>
              <a:ext cx="218400" cy="218400"/>
            </a:xfrm>
            <a:prstGeom prst="ellipse">
              <a:avLst/>
            </a:prstGeom>
            <a:solidFill>
              <a:srgbClr val="93C47D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1" name="Google Shape;9201;p96"/>
            <p:cNvSpPr/>
            <p:nvPr/>
          </p:nvSpPr>
          <p:spPr>
            <a:xfrm>
              <a:off x="4899615" y="2947749"/>
              <a:ext cx="218400" cy="218400"/>
            </a:xfrm>
            <a:prstGeom prst="ellipse">
              <a:avLst/>
            </a:prstGeom>
            <a:solidFill>
              <a:srgbClr val="D5A6BD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2" name="Google Shape;9202;p96"/>
            <p:cNvSpPr/>
            <p:nvPr/>
          </p:nvSpPr>
          <p:spPr>
            <a:xfrm>
              <a:off x="4541961" y="3387935"/>
              <a:ext cx="218400" cy="218400"/>
            </a:xfrm>
            <a:prstGeom prst="ellipse">
              <a:avLst/>
            </a:prstGeom>
            <a:solidFill>
              <a:srgbClr val="6FA8DC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3" name="Google Shape;9203;p96"/>
            <p:cNvSpPr/>
            <p:nvPr/>
          </p:nvSpPr>
          <p:spPr>
            <a:xfrm>
              <a:off x="4760505" y="2705340"/>
              <a:ext cx="125100" cy="1251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4" name="Google Shape;9204;p96"/>
            <p:cNvSpPr/>
            <p:nvPr/>
          </p:nvSpPr>
          <p:spPr>
            <a:xfrm>
              <a:off x="4574797" y="2994415"/>
              <a:ext cx="125100" cy="1251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5" name="Google Shape;9205;p96"/>
            <p:cNvSpPr/>
            <p:nvPr/>
          </p:nvSpPr>
          <p:spPr>
            <a:xfrm>
              <a:off x="4790447" y="2452319"/>
              <a:ext cx="70800" cy="708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6" name="Google Shape;9206;p96"/>
            <p:cNvSpPr/>
            <p:nvPr/>
          </p:nvSpPr>
          <p:spPr>
            <a:xfrm>
              <a:off x="4194589" y="3461767"/>
              <a:ext cx="70800" cy="708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7" name="Google Shape;9207;p96"/>
            <p:cNvSpPr/>
            <p:nvPr/>
          </p:nvSpPr>
          <p:spPr>
            <a:xfrm>
              <a:off x="4194589" y="2581396"/>
              <a:ext cx="70800" cy="708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08" name="Google Shape;9208;p96"/>
          <p:cNvGrpSpPr/>
          <p:nvPr/>
        </p:nvGrpSpPr>
        <p:grpSpPr>
          <a:xfrm>
            <a:off x="6284063" y="5317008"/>
            <a:ext cx="467371" cy="467371"/>
            <a:chOff x="608800" y="2095000"/>
            <a:chExt cx="3364800" cy="3364800"/>
          </a:xfrm>
        </p:grpSpPr>
        <p:sp>
          <p:nvSpPr>
            <p:cNvPr id="9209" name="Google Shape;9209;p96"/>
            <p:cNvSpPr/>
            <p:nvPr/>
          </p:nvSpPr>
          <p:spPr>
            <a:xfrm>
              <a:off x="608800" y="2095000"/>
              <a:ext cx="3364800" cy="33648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0" name="Google Shape;9210;p96"/>
            <p:cNvSpPr/>
            <p:nvPr/>
          </p:nvSpPr>
          <p:spPr>
            <a:xfrm>
              <a:off x="812152" y="3455300"/>
              <a:ext cx="1117800" cy="11178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1" name="Google Shape;9211;p96"/>
            <p:cNvSpPr/>
            <p:nvPr/>
          </p:nvSpPr>
          <p:spPr>
            <a:xfrm>
              <a:off x="1065396" y="3840649"/>
              <a:ext cx="477600" cy="4779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2" name="Google Shape;9212;p96"/>
            <p:cNvSpPr/>
            <p:nvPr/>
          </p:nvSpPr>
          <p:spPr>
            <a:xfrm>
              <a:off x="1929800" y="2439558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3" name="Google Shape;9213;p96"/>
            <p:cNvSpPr/>
            <p:nvPr/>
          </p:nvSpPr>
          <p:spPr>
            <a:xfrm>
              <a:off x="3141850" y="3709383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4" name="Google Shape;9214;p96"/>
            <p:cNvSpPr/>
            <p:nvPr/>
          </p:nvSpPr>
          <p:spPr>
            <a:xfrm>
              <a:off x="2344050" y="4691283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5" name="Google Shape;9215;p96"/>
            <p:cNvSpPr/>
            <p:nvPr/>
          </p:nvSpPr>
          <p:spPr>
            <a:xfrm>
              <a:off x="2831545" y="3168653"/>
              <a:ext cx="279300" cy="2793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6" name="Google Shape;9216;p96"/>
            <p:cNvSpPr/>
            <p:nvPr/>
          </p:nvSpPr>
          <p:spPr>
            <a:xfrm>
              <a:off x="2417295" y="3813478"/>
              <a:ext cx="279300" cy="2793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7" name="Google Shape;9217;p96"/>
            <p:cNvSpPr/>
            <p:nvPr/>
          </p:nvSpPr>
          <p:spPr>
            <a:xfrm>
              <a:off x="2898335" y="2604252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8" name="Google Shape;9218;p96"/>
            <p:cNvSpPr/>
            <p:nvPr/>
          </p:nvSpPr>
          <p:spPr>
            <a:xfrm>
              <a:off x="1569185" y="4855977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9" name="Google Shape;9219;p96"/>
            <p:cNvSpPr/>
            <p:nvPr/>
          </p:nvSpPr>
          <p:spPr>
            <a:xfrm>
              <a:off x="1569185" y="2892177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20" name="Google Shape;9220;p96"/>
          <p:cNvGrpSpPr/>
          <p:nvPr/>
        </p:nvGrpSpPr>
        <p:grpSpPr>
          <a:xfrm>
            <a:off x="2734028" y="4075287"/>
            <a:ext cx="464436" cy="464436"/>
            <a:chOff x="3764048" y="2224021"/>
            <a:chExt cx="1508400" cy="1508400"/>
          </a:xfrm>
        </p:grpSpPr>
        <p:sp>
          <p:nvSpPr>
            <p:cNvPr id="9221" name="Google Shape;9221;p96"/>
            <p:cNvSpPr/>
            <p:nvPr/>
          </p:nvSpPr>
          <p:spPr>
            <a:xfrm>
              <a:off x="3764048" y="2224021"/>
              <a:ext cx="1508400" cy="15084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2" name="Google Shape;9222;p96"/>
            <p:cNvSpPr/>
            <p:nvPr/>
          </p:nvSpPr>
          <p:spPr>
            <a:xfrm>
              <a:off x="3855211" y="2833844"/>
              <a:ext cx="501000" cy="501000"/>
            </a:xfrm>
            <a:prstGeom prst="ellipse">
              <a:avLst/>
            </a:prstGeom>
            <a:solidFill>
              <a:srgbClr val="E69138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3" name="Google Shape;9223;p96"/>
            <p:cNvSpPr/>
            <p:nvPr/>
          </p:nvSpPr>
          <p:spPr>
            <a:xfrm>
              <a:off x="3968741" y="3006596"/>
              <a:ext cx="214200" cy="214200"/>
            </a:xfrm>
            <a:prstGeom prst="ellipse">
              <a:avLst/>
            </a:prstGeom>
            <a:solidFill>
              <a:srgbClr val="B45F0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4" name="Google Shape;9224;p96"/>
            <p:cNvSpPr/>
            <p:nvPr/>
          </p:nvSpPr>
          <p:spPr>
            <a:xfrm>
              <a:off x="4356253" y="2378487"/>
              <a:ext cx="218400" cy="218400"/>
            </a:xfrm>
            <a:prstGeom prst="ellipse">
              <a:avLst/>
            </a:prstGeom>
            <a:solidFill>
              <a:srgbClr val="93C47D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5" name="Google Shape;9225;p96"/>
            <p:cNvSpPr/>
            <p:nvPr/>
          </p:nvSpPr>
          <p:spPr>
            <a:xfrm>
              <a:off x="4899615" y="2947749"/>
              <a:ext cx="218400" cy="218400"/>
            </a:xfrm>
            <a:prstGeom prst="ellipse">
              <a:avLst/>
            </a:prstGeom>
            <a:solidFill>
              <a:srgbClr val="D5A6BD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6" name="Google Shape;9226;p96"/>
            <p:cNvSpPr/>
            <p:nvPr/>
          </p:nvSpPr>
          <p:spPr>
            <a:xfrm>
              <a:off x="4541961" y="3387935"/>
              <a:ext cx="218400" cy="218400"/>
            </a:xfrm>
            <a:prstGeom prst="ellipse">
              <a:avLst/>
            </a:prstGeom>
            <a:solidFill>
              <a:srgbClr val="6FA8DC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7" name="Google Shape;9227;p96"/>
            <p:cNvSpPr/>
            <p:nvPr/>
          </p:nvSpPr>
          <p:spPr>
            <a:xfrm>
              <a:off x="4760505" y="2705340"/>
              <a:ext cx="125100" cy="1251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8" name="Google Shape;9228;p96"/>
            <p:cNvSpPr/>
            <p:nvPr/>
          </p:nvSpPr>
          <p:spPr>
            <a:xfrm>
              <a:off x="4574797" y="2994415"/>
              <a:ext cx="125100" cy="1251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9" name="Google Shape;9229;p96"/>
            <p:cNvSpPr/>
            <p:nvPr/>
          </p:nvSpPr>
          <p:spPr>
            <a:xfrm>
              <a:off x="4790447" y="2452319"/>
              <a:ext cx="70800" cy="708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0" name="Google Shape;9230;p96"/>
            <p:cNvSpPr/>
            <p:nvPr/>
          </p:nvSpPr>
          <p:spPr>
            <a:xfrm>
              <a:off x="4194589" y="3461767"/>
              <a:ext cx="70800" cy="708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1" name="Google Shape;9231;p96"/>
            <p:cNvSpPr/>
            <p:nvPr/>
          </p:nvSpPr>
          <p:spPr>
            <a:xfrm>
              <a:off x="4194589" y="2581396"/>
              <a:ext cx="70800" cy="708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32" name="Google Shape;9232;p96"/>
          <p:cNvGrpSpPr/>
          <p:nvPr/>
        </p:nvGrpSpPr>
        <p:grpSpPr>
          <a:xfrm>
            <a:off x="2732563" y="5308821"/>
            <a:ext cx="467371" cy="467371"/>
            <a:chOff x="608800" y="2095000"/>
            <a:chExt cx="3364800" cy="3364800"/>
          </a:xfrm>
        </p:grpSpPr>
        <p:sp>
          <p:nvSpPr>
            <p:cNvPr id="9233" name="Google Shape;9233;p96"/>
            <p:cNvSpPr/>
            <p:nvPr/>
          </p:nvSpPr>
          <p:spPr>
            <a:xfrm>
              <a:off x="608800" y="2095000"/>
              <a:ext cx="3364800" cy="33648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4" name="Google Shape;9234;p96"/>
            <p:cNvSpPr/>
            <p:nvPr/>
          </p:nvSpPr>
          <p:spPr>
            <a:xfrm>
              <a:off x="812152" y="3455300"/>
              <a:ext cx="1117800" cy="11178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5" name="Google Shape;9235;p96"/>
            <p:cNvSpPr/>
            <p:nvPr/>
          </p:nvSpPr>
          <p:spPr>
            <a:xfrm>
              <a:off x="1065396" y="3840649"/>
              <a:ext cx="477600" cy="4779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6" name="Google Shape;9236;p96"/>
            <p:cNvSpPr/>
            <p:nvPr/>
          </p:nvSpPr>
          <p:spPr>
            <a:xfrm>
              <a:off x="1929800" y="2439558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7" name="Google Shape;9237;p96"/>
            <p:cNvSpPr/>
            <p:nvPr/>
          </p:nvSpPr>
          <p:spPr>
            <a:xfrm>
              <a:off x="3141850" y="3709383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8" name="Google Shape;9238;p96"/>
            <p:cNvSpPr/>
            <p:nvPr/>
          </p:nvSpPr>
          <p:spPr>
            <a:xfrm>
              <a:off x="2344050" y="4691283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9" name="Google Shape;9239;p96"/>
            <p:cNvSpPr/>
            <p:nvPr/>
          </p:nvSpPr>
          <p:spPr>
            <a:xfrm>
              <a:off x="2831545" y="3168653"/>
              <a:ext cx="279300" cy="2793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0" name="Google Shape;9240;p96"/>
            <p:cNvSpPr/>
            <p:nvPr/>
          </p:nvSpPr>
          <p:spPr>
            <a:xfrm>
              <a:off x="2417295" y="3813478"/>
              <a:ext cx="279300" cy="2793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1" name="Google Shape;9241;p96"/>
            <p:cNvSpPr/>
            <p:nvPr/>
          </p:nvSpPr>
          <p:spPr>
            <a:xfrm>
              <a:off x="2898335" y="2604252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2" name="Google Shape;9242;p96"/>
            <p:cNvSpPr/>
            <p:nvPr/>
          </p:nvSpPr>
          <p:spPr>
            <a:xfrm>
              <a:off x="1569185" y="4855977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3" name="Google Shape;9243;p96"/>
            <p:cNvSpPr/>
            <p:nvPr/>
          </p:nvSpPr>
          <p:spPr>
            <a:xfrm>
              <a:off x="1569185" y="2892177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44" name="Google Shape;9244;p96"/>
          <p:cNvGrpSpPr/>
          <p:nvPr/>
        </p:nvGrpSpPr>
        <p:grpSpPr>
          <a:xfrm>
            <a:off x="4255828" y="4073300"/>
            <a:ext cx="464436" cy="464436"/>
            <a:chOff x="3764048" y="2224021"/>
            <a:chExt cx="1508400" cy="1508400"/>
          </a:xfrm>
        </p:grpSpPr>
        <p:sp>
          <p:nvSpPr>
            <p:cNvPr id="9245" name="Google Shape;9245;p96"/>
            <p:cNvSpPr/>
            <p:nvPr/>
          </p:nvSpPr>
          <p:spPr>
            <a:xfrm>
              <a:off x="3764048" y="2224021"/>
              <a:ext cx="1508400" cy="15084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6" name="Google Shape;9246;p96"/>
            <p:cNvSpPr/>
            <p:nvPr/>
          </p:nvSpPr>
          <p:spPr>
            <a:xfrm>
              <a:off x="3855211" y="2833844"/>
              <a:ext cx="501000" cy="501000"/>
            </a:xfrm>
            <a:prstGeom prst="ellipse">
              <a:avLst/>
            </a:prstGeom>
            <a:solidFill>
              <a:srgbClr val="E69138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7" name="Google Shape;9247;p96"/>
            <p:cNvSpPr/>
            <p:nvPr/>
          </p:nvSpPr>
          <p:spPr>
            <a:xfrm>
              <a:off x="3968741" y="3006596"/>
              <a:ext cx="214200" cy="214200"/>
            </a:xfrm>
            <a:prstGeom prst="ellipse">
              <a:avLst/>
            </a:prstGeom>
            <a:solidFill>
              <a:srgbClr val="B45F0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8" name="Google Shape;9248;p96"/>
            <p:cNvSpPr/>
            <p:nvPr/>
          </p:nvSpPr>
          <p:spPr>
            <a:xfrm>
              <a:off x="4356253" y="2378487"/>
              <a:ext cx="218400" cy="218400"/>
            </a:xfrm>
            <a:prstGeom prst="ellipse">
              <a:avLst/>
            </a:prstGeom>
            <a:solidFill>
              <a:srgbClr val="93C47D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9" name="Google Shape;9249;p96"/>
            <p:cNvSpPr/>
            <p:nvPr/>
          </p:nvSpPr>
          <p:spPr>
            <a:xfrm>
              <a:off x="4899615" y="2947749"/>
              <a:ext cx="218400" cy="218400"/>
            </a:xfrm>
            <a:prstGeom prst="ellipse">
              <a:avLst/>
            </a:prstGeom>
            <a:solidFill>
              <a:srgbClr val="D5A6BD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0" name="Google Shape;9250;p96"/>
            <p:cNvSpPr/>
            <p:nvPr/>
          </p:nvSpPr>
          <p:spPr>
            <a:xfrm>
              <a:off x="4541961" y="3387935"/>
              <a:ext cx="218400" cy="218400"/>
            </a:xfrm>
            <a:prstGeom prst="ellipse">
              <a:avLst/>
            </a:prstGeom>
            <a:solidFill>
              <a:srgbClr val="6FA8DC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1" name="Google Shape;9251;p96"/>
            <p:cNvSpPr/>
            <p:nvPr/>
          </p:nvSpPr>
          <p:spPr>
            <a:xfrm>
              <a:off x="4760505" y="2705340"/>
              <a:ext cx="125100" cy="1251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2" name="Google Shape;9252;p96"/>
            <p:cNvSpPr/>
            <p:nvPr/>
          </p:nvSpPr>
          <p:spPr>
            <a:xfrm>
              <a:off x="4574797" y="2994415"/>
              <a:ext cx="125100" cy="1251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3" name="Google Shape;9253;p96"/>
            <p:cNvSpPr/>
            <p:nvPr/>
          </p:nvSpPr>
          <p:spPr>
            <a:xfrm>
              <a:off x="4790447" y="2452319"/>
              <a:ext cx="70800" cy="708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4" name="Google Shape;9254;p96"/>
            <p:cNvSpPr/>
            <p:nvPr/>
          </p:nvSpPr>
          <p:spPr>
            <a:xfrm>
              <a:off x="4194589" y="3461767"/>
              <a:ext cx="70800" cy="708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5" name="Google Shape;9255;p96"/>
            <p:cNvSpPr/>
            <p:nvPr/>
          </p:nvSpPr>
          <p:spPr>
            <a:xfrm>
              <a:off x="4194589" y="2581396"/>
              <a:ext cx="70800" cy="708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56" name="Google Shape;9256;p96"/>
          <p:cNvGrpSpPr/>
          <p:nvPr/>
        </p:nvGrpSpPr>
        <p:grpSpPr>
          <a:xfrm>
            <a:off x="4254363" y="5306833"/>
            <a:ext cx="467371" cy="467371"/>
            <a:chOff x="608800" y="2095000"/>
            <a:chExt cx="3364800" cy="3364800"/>
          </a:xfrm>
        </p:grpSpPr>
        <p:sp>
          <p:nvSpPr>
            <p:cNvPr id="9257" name="Google Shape;9257;p96"/>
            <p:cNvSpPr/>
            <p:nvPr/>
          </p:nvSpPr>
          <p:spPr>
            <a:xfrm>
              <a:off x="608800" y="2095000"/>
              <a:ext cx="3364800" cy="33648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8" name="Google Shape;9258;p96"/>
            <p:cNvSpPr/>
            <p:nvPr/>
          </p:nvSpPr>
          <p:spPr>
            <a:xfrm>
              <a:off x="812152" y="3455300"/>
              <a:ext cx="1117800" cy="11178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9" name="Google Shape;9259;p96"/>
            <p:cNvSpPr/>
            <p:nvPr/>
          </p:nvSpPr>
          <p:spPr>
            <a:xfrm>
              <a:off x="1065396" y="3840649"/>
              <a:ext cx="477600" cy="4779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0" name="Google Shape;9260;p96"/>
            <p:cNvSpPr/>
            <p:nvPr/>
          </p:nvSpPr>
          <p:spPr>
            <a:xfrm>
              <a:off x="1929800" y="2439558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1" name="Google Shape;9261;p96"/>
            <p:cNvSpPr/>
            <p:nvPr/>
          </p:nvSpPr>
          <p:spPr>
            <a:xfrm>
              <a:off x="3141850" y="3709383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2" name="Google Shape;9262;p96"/>
            <p:cNvSpPr/>
            <p:nvPr/>
          </p:nvSpPr>
          <p:spPr>
            <a:xfrm>
              <a:off x="2344050" y="4691283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3" name="Google Shape;9263;p96"/>
            <p:cNvSpPr/>
            <p:nvPr/>
          </p:nvSpPr>
          <p:spPr>
            <a:xfrm>
              <a:off x="2831545" y="3168653"/>
              <a:ext cx="279300" cy="2793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4" name="Google Shape;9264;p96"/>
            <p:cNvSpPr/>
            <p:nvPr/>
          </p:nvSpPr>
          <p:spPr>
            <a:xfrm>
              <a:off x="2417295" y="3813478"/>
              <a:ext cx="279300" cy="2793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5" name="Google Shape;9265;p96"/>
            <p:cNvSpPr/>
            <p:nvPr/>
          </p:nvSpPr>
          <p:spPr>
            <a:xfrm>
              <a:off x="2898335" y="2604252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6" name="Google Shape;9266;p96"/>
            <p:cNvSpPr/>
            <p:nvPr/>
          </p:nvSpPr>
          <p:spPr>
            <a:xfrm>
              <a:off x="1569185" y="4855977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7" name="Google Shape;9267;p96"/>
            <p:cNvSpPr/>
            <p:nvPr/>
          </p:nvSpPr>
          <p:spPr>
            <a:xfrm>
              <a:off x="1569185" y="2892177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68" name="Google Shape;9268;p96"/>
          <p:cNvGrpSpPr/>
          <p:nvPr/>
        </p:nvGrpSpPr>
        <p:grpSpPr>
          <a:xfrm>
            <a:off x="4762988" y="3453633"/>
            <a:ext cx="467371" cy="467371"/>
            <a:chOff x="608800" y="2095000"/>
            <a:chExt cx="3364800" cy="3364800"/>
          </a:xfrm>
        </p:grpSpPr>
        <p:sp>
          <p:nvSpPr>
            <p:cNvPr id="9269" name="Google Shape;9269;p96"/>
            <p:cNvSpPr/>
            <p:nvPr/>
          </p:nvSpPr>
          <p:spPr>
            <a:xfrm>
              <a:off x="608800" y="2095000"/>
              <a:ext cx="3364800" cy="33648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0" name="Google Shape;9270;p96"/>
            <p:cNvSpPr/>
            <p:nvPr/>
          </p:nvSpPr>
          <p:spPr>
            <a:xfrm>
              <a:off x="812152" y="3455300"/>
              <a:ext cx="1117800" cy="11178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1" name="Google Shape;9271;p96"/>
            <p:cNvSpPr/>
            <p:nvPr/>
          </p:nvSpPr>
          <p:spPr>
            <a:xfrm>
              <a:off x="1065396" y="3840649"/>
              <a:ext cx="477600" cy="4779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2" name="Google Shape;9272;p96"/>
            <p:cNvSpPr/>
            <p:nvPr/>
          </p:nvSpPr>
          <p:spPr>
            <a:xfrm>
              <a:off x="1929800" y="2439558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3" name="Google Shape;9273;p96"/>
            <p:cNvSpPr/>
            <p:nvPr/>
          </p:nvSpPr>
          <p:spPr>
            <a:xfrm>
              <a:off x="3141850" y="3709383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4" name="Google Shape;9274;p96"/>
            <p:cNvSpPr/>
            <p:nvPr/>
          </p:nvSpPr>
          <p:spPr>
            <a:xfrm>
              <a:off x="2344050" y="4691283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5" name="Google Shape;9275;p96"/>
            <p:cNvSpPr/>
            <p:nvPr/>
          </p:nvSpPr>
          <p:spPr>
            <a:xfrm>
              <a:off x="2831545" y="3168653"/>
              <a:ext cx="279300" cy="2793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6" name="Google Shape;9276;p96"/>
            <p:cNvSpPr/>
            <p:nvPr/>
          </p:nvSpPr>
          <p:spPr>
            <a:xfrm>
              <a:off x="2417295" y="3813478"/>
              <a:ext cx="279300" cy="2793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7" name="Google Shape;9277;p96"/>
            <p:cNvSpPr/>
            <p:nvPr/>
          </p:nvSpPr>
          <p:spPr>
            <a:xfrm>
              <a:off x="2898335" y="2604252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8" name="Google Shape;9278;p96"/>
            <p:cNvSpPr/>
            <p:nvPr/>
          </p:nvSpPr>
          <p:spPr>
            <a:xfrm>
              <a:off x="1569185" y="4855977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9" name="Google Shape;9279;p96"/>
            <p:cNvSpPr/>
            <p:nvPr/>
          </p:nvSpPr>
          <p:spPr>
            <a:xfrm>
              <a:off x="1569185" y="2892177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80" name="Google Shape;9280;p96"/>
          <p:cNvGrpSpPr/>
          <p:nvPr/>
        </p:nvGrpSpPr>
        <p:grpSpPr>
          <a:xfrm>
            <a:off x="4762988" y="4693683"/>
            <a:ext cx="467371" cy="467371"/>
            <a:chOff x="608800" y="2095000"/>
            <a:chExt cx="3364800" cy="3364800"/>
          </a:xfrm>
        </p:grpSpPr>
        <p:sp>
          <p:nvSpPr>
            <p:cNvPr id="9281" name="Google Shape;9281;p96"/>
            <p:cNvSpPr/>
            <p:nvPr/>
          </p:nvSpPr>
          <p:spPr>
            <a:xfrm>
              <a:off x="608800" y="2095000"/>
              <a:ext cx="3364800" cy="33648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2" name="Google Shape;9282;p96"/>
            <p:cNvSpPr/>
            <p:nvPr/>
          </p:nvSpPr>
          <p:spPr>
            <a:xfrm>
              <a:off x="812152" y="3455300"/>
              <a:ext cx="1117800" cy="11178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3" name="Google Shape;9283;p96"/>
            <p:cNvSpPr/>
            <p:nvPr/>
          </p:nvSpPr>
          <p:spPr>
            <a:xfrm>
              <a:off x="1065396" y="3840649"/>
              <a:ext cx="477600" cy="4779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4" name="Google Shape;9284;p96"/>
            <p:cNvSpPr/>
            <p:nvPr/>
          </p:nvSpPr>
          <p:spPr>
            <a:xfrm>
              <a:off x="1929800" y="2439558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5" name="Google Shape;9285;p96"/>
            <p:cNvSpPr/>
            <p:nvPr/>
          </p:nvSpPr>
          <p:spPr>
            <a:xfrm>
              <a:off x="3141850" y="3709383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6" name="Google Shape;9286;p96"/>
            <p:cNvSpPr/>
            <p:nvPr/>
          </p:nvSpPr>
          <p:spPr>
            <a:xfrm>
              <a:off x="2344050" y="4691283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7" name="Google Shape;9287;p96"/>
            <p:cNvSpPr/>
            <p:nvPr/>
          </p:nvSpPr>
          <p:spPr>
            <a:xfrm>
              <a:off x="2831545" y="3168653"/>
              <a:ext cx="279300" cy="2793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8" name="Google Shape;9288;p96"/>
            <p:cNvSpPr/>
            <p:nvPr/>
          </p:nvSpPr>
          <p:spPr>
            <a:xfrm>
              <a:off x="2417295" y="3813478"/>
              <a:ext cx="279300" cy="2793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9" name="Google Shape;9289;p96"/>
            <p:cNvSpPr/>
            <p:nvPr/>
          </p:nvSpPr>
          <p:spPr>
            <a:xfrm>
              <a:off x="2898335" y="2604252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0" name="Google Shape;9290;p96"/>
            <p:cNvSpPr/>
            <p:nvPr/>
          </p:nvSpPr>
          <p:spPr>
            <a:xfrm>
              <a:off x="1569185" y="4855977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1" name="Google Shape;9291;p96"/>
            <p:cNvSpPr/>
            <p:nvPr/>
          </p:nvSpPr>
          <p:spPr>
            <a:xfrm>
              <a:off x="1569185" y="2892177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92" name="Google Shape;9292;p96"/>
          <p:cNvGrpSpPr/>
          <p:nvPr/>
        </p:nvGrpSpPr>
        <p:grpSpPr>
          <a:xfrm>
            <a:off x="5777828" y="4073300"/>
            <a:ext cx="464436" cy="464436"/>
            <a:chOff x="3764048" y="2224021"/>
            <a:chExt cx="1508400" cy="1508400"/>
          </a:xfrm>
        </p:grpSpPr>
        <p:sp>
          <p:nvSpPr>
            <p:cNvPr id="9293" name="Google Shape;9293;p96"/>
            <p:cNvSpPr/>
            <p:nvPr/>
          </p:nvSpPr>
          <p:spPr>
            <a:xfrm>
              <a:off x="3764048" y="2224021"/>
              <a:ext cx="1508400" cy="15084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4" name="Google Shape;9294;p96"/>
            <p:cNvSpPr/>
            <p:nvPr/>
          </p:nvSpPr>
          <p:spPr>
            <a:xfrm>
              <a:off x="3855211" y="2833844"/>
              <a:ext cx="501000" cy="501000"/>
            </a:xfrm>
            <a:prstGeom prst="ellipse">
              <a:avLst/>
            </a:prstGeom>
            <a:solidFill>
              <a:srgbClr val="E69138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5" name="Google Shape;9295;p96"/>
            <p:cNvSpPr/>
            <p:nvPr/>
          </p:nvSpPr>
          <p:spPr>
            <a:xfrm>
              <a:off x="3968741" y="3006596"/>
              <a:ext cx="214200" cy="214200"/>
            </a:xfrm>
            <a:prstGeom prst="ellipse">
              <a:avLst/>
            </a:prstGeom>
            <a:solidFill>
              <a:srgbClr val="B45F0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6" name="Google Shape;9296;p96"/>
            <p:cNvSpPr/>
            <p:nvPr/>
          </p:nvSpPr>
          <p:spPr>
            <a:xfrm>
              <a:off x="4356253" y="2378487"/>
              <a:ext cx="218400" cy="218400"/>
            </a:xfrm>
            <a:prstGeom prst="ellipse">
              <a:avLst/>
            </a:prstGeom>
            <a:solidFill>
              <a:srgbClr val="93C47D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7" name="Google Shape;9297;p96"/>
            <p:cNvSpPr/>
            <p:nvPr/>
          </p:nvSpPr>
          <p:spPr>
            <a:xfrm>
              <a:off x="4899615" y="2947749"/>
              <a:ext cx="218400" cy="218400"/>
            </a:xfrm>
            <a:prstGeom prst="ellipse">
              <a:avLst/>
            </a:prstGeom>
            <a:solidFill>
              <a:srgbClr val="D5A6BD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8" name="Google Shape;9298;p96"/>
            <p:cNvSpPr/>
            <p:nvPr/>
          </p:nvSpPr>
          <p:spPr>
            <a:xfrm>
              <a:off x="4541961" y="3387935"/>
              <a:ext cx="218400" cy="218400"/>
            </a:xfrm>
            <a:prstGeom prst="ellipse">
              <a:avLst/>
            </a:prstGeom>
            <a:solidFill>
              <a:srgbClr val="6FA8DC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9" name="Google Shape;9299;p96"/>
            <p:cNvSpPr/>
            <p:nvPr/>
          </p:nvSpPr>
          <p:spPr>
            <a:xfrm>
              <a:off x="4760505" y="2705340"/>
              <a:ext cx="125100" cy="1251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0" name="Google Shape;9300;p96"/>
            <p:cNvSpPr/>
            <p:nvPr/>
          </p:nvSpPr>
          <p:spPr>
            <a:xfrm>
              <a:off x="4574797" y="2994415"/>
              <a:ext cx="125100" cy="1251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1" name="Google Shape;9301;p96"/>
            <p:cNvSpPr/>
            <p:nvPr/>
          </p:nvSpPr>
          <p:spPr>
            <a:xfrm>
              <a:off x="4790447" y="2452319"/>
              <a:ext cx="70800" cy="708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2" name="Google Shape;9302;p96"/>
            <p:cNvSpPr/>
            <p:nvPr/>
          </p:nvSpPr>
          <p:spPr>
            <a:xfrm>
              <a:off x="4194589" y="3461767"/>
              <a:ext cx="70800" cy="708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3" name="Google Shape;9303;p96"/>
            <p:cNvSpPr/>
            <p:nvPr/>
          </p:nvSpPr>
          <p:spPr>
            <a:xfrm>
              <a:off x="4194589" y="2581396"/>
              <a:ext cx="70800" cy="708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04" name="Google Shape;9304;p96"/>
          <p:cNvGrpSpPr/>
          <p:nvPr/>
        </p:nvGrpSpPr>
        <p:grpSpPr>
          <a:xfrm>
            <a:off x="5776363" y="5306833"/>
            <a:ext cx="467371" cy="467371"/>
            <a:chOff x="608800" y="2095000"/>
            <a:chExt cx="3364800" cy="3364800"/>
          </a:xfrm>
        </p:grpSpPr>
        <p:sp>
          <p:nvSpPr>
            <p:cNvPr id="9305" name="Google Shape;9305;p96"/>
            <p:cNvSpPr/>
            <p:nvPr/>
          </p:nvSpPr>
          <p:spPr>
            <a:xfrm>
              <a:off x="608800" y="2095000"/>
              <a:ext cx="3364800" cy="33648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6" name="Google Shape;9306;p96"/>
            <p:cNvSpPr/>
            <p:nvPr/>
          </p:nvSpPr>
          <p:spPr>
            <a:xfrm>
              <a:off x="812152" y="3455300"/>
              <a:ext cx="1117800" cy="11178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7" name="Google Shape;9307;p96"/>
            <p:cNvSpPr/>
            <p:nvPr/>
          </p:nvSpPr>
          <p:spPr>
            <a:xfrm>
              <a:off x="1065396" y="3840649"/>
              <a:ext cx="477600" cy="4779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8" name="Google Shape;9308;p96"/>
            <p:cNvSpPr/>
            <p:nvPr/>
          </p:nvSpPr>
          <p:spPr>
            <a:xfrm>
              <a:off x="1929800" y="2439558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9" name="Google Shape;9309;p96"/>
            <p:cNvSpPr/>
            <p:nvPr/>
          </p:nvSpPr>
          <p:spPr>
            <a:xfrm>
              <a:off x="3141850" y="3709383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0" name="Google Shape;9310;p96"/>
            <p:cNvSpPr/>
            <p:nvPr/>
          </p:nvSpPr>
          <p:spPr>
            <a:xfrm>
              <a:off x="2344050" y="4691283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1" name="Google Shape;9311;p96"/>
            <p:cNvSpPr/>
            <p:nvPr/>
          </p:nvSpPr>
          <p:spPr>
            <a:xfrm>
              <a:off x="2831545" y="3168653"/>
              <a:ext cx="279300" cy="2793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2" name="Google Shape;9312;p96"/>
            <p:cNvSpPr/>
            <p:nvPr/>
          </p:nvSpPr>
          <p:spPr>
            <a:xfrm>
              <a:off x="2417295" y="3813478"/>
              <a:ext cx="279300" cy="2793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3" name="Google Shape;9313;p96"/>
            <p:cNvSpPr/>
            <p:nvPr/>
          </p:nvSpPr>
          <p:spPr>
            <a:xfrm>
              <a:off x="2898335" y="2604252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4" name="Google Shape;9314;p96"/>
            <p:cNvSpPr/>
            <p:nvPr/>
          </p:nvSpPr>
          <p:spPr>
            <a:xfrm>
              <a:off x="1569185" y="4855977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5" name="Google Shape;9315;p96"/>
            <p:cNvSpPr/>
            <p:nvPr/>
          </p:nvSpPr>
          <p:spPr>
            <a:xfrm>
              <a:off x="1569185" y="2892177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316" name="Google Shape;9316;p96"/>
          <p:cNvSpPr/>
          <p:nvPr/>
        </p:nvSpPr>
        <p:spPr>
          <a:xfrm>
            <a:off x="7257650" y="3171225"/>
            <a:ext cx="4521900" cy="2268600"/>
          </a:xfrm>
          <a:prstGeom prst="rect">
            <a:avLst/>
          </a:prstGeom>
          <a:solidFill>
            <a:srgbClr val="FFF2CC"/>
          </a:solidFill>
          <a:ln w="38100" cap="flat" cmpd="sng">
            <a:solidFill>
              <a:srgbClr val="F0512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 b="1" dirty="0" err="1">
                <a:solidFill>
                  <a:schemeClr val="dk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naheim"/>
                <a:sym typeface="Anaheim"/>
              </a:rPr>
              <a:t>就會成為</a:t>
            </a:r>
            <a:endParaRPr sz="4200" b="1" dirty="0">
              <a:solidFill>
                <a:schemeClr val="dk2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naheim"/>
              <a:sym typeface="Anaheim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 b="1" dirty="0" err="1">
                <a:solidFill>
                  <a:schemeClr val="dk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naheim"/>
                <a:sym typeface="Anaheim"/>
              </a:rPr>
              <a:t>最新一代的</a:t>
            </a:r>
            <a:r>
              <a:rPr lang="en-US" sz="4200" b="1" dirty="0" err="1">
                <a:solidFill>
                  <a:srgbClr val="F05125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naheim"/>
                <a:sym typeface="Anaheim"/>
              </a:rPr>
              <a:t>細胞圖</a:t>
            </a:r>
            <a:endParaRPr sz="4200" b="1" dirty="0">
              <a:solidFill>
                <a:srgbClr val="F05125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naheim"/>
              <a:sym typeface="Anaheim"/>
            </a:endParaRPr>
          </a:p>
        </p:txBody>
      </p:sp>
      <p:sp>
        <p:nvSpPr>
          <p:cNvPr id="9317" name="Google Shape;9317;p96"/>
          <p:cNvSpPr/>
          <p:nvPr/>
        </p:nvSpPr>
        <p:spPr>
          <a:xfrm>
            <a:off x="6263125" y="2762625"/>
            <a:ext cx="506700" cy="3106900"/>
          </a:xfrm>
          <a:prstGeom prst="flowChartProcess">
            <a:avLst/>
          </a:prstGeom>
          <a:noFill/>
          <a:ln w="38100" cap="flat" cmpd="sng">
            <a:solidFill>
              <a:srgbClr val="F0512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05125"/>
              </a:solidFill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3" name="Google Shape;9323;p97"/>
          <p:cNvSpPr/>
          <p:nvPr/>
        </p:nvSpPr>
        <p:spPr>
          <a:xfrm>
            <a:off x="8292948" y="2355699"/>
            <a:ext cx="506700" cy="410100"/>
          </a:xfrm>
          <a:prstGeom prst="rect">
            <a:avLst/>
          </a:prstGeom>
          <a:solidFill>
            <a:srgbClr val="2F2F2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140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324" name="Google Shape;9324;p97"/>
          <p:cNvSpPr/>
          <p:nvPr/>
        </p:nvSpPr>
        <p:spPr>
          <a:xfrm>
            <a:off x="8801202" y="2355699"/>
            <a:ext cx="506700" cy="410100"/>
          </a:xfrm>
          <a:prstGeom prst="rect">
            <a:avLst/>
          </a:prstGeom>
          <a:solidFill>
            <a:srgbClr val="3D3D3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150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325" name="Google Shape;9325;p97"/>
          <p:cNvSpPr/>
          <p:nvPr/>
        </p:nvSpPr>
        <p:spPr>
          <a:xfrm>
            <a:off x="9308178" y="2355699"/>
            <a:ext cx="506700" cy="410100"/>
          </a:xfrm>
          <a:prstGeom prst="rect">
            <a:avLst/>
          </a:prstGeom>
          <a:solidFill>
            <a:srgbClr val="3D3D3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160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326" name="Google Shape;9326;p97"/>
          <p:cNvSpPr/>
          <p:nvPr/>
        </p:nvSpPr>
        <p:spPr>
          <a:xfrm>
            <a:off x="9815154" y="2355699"/>
            <a:ext cx="506700" cy="410100"/>
          </a:xfrm>
          <a:prstGeom prst="rect">
            <a:avLst/>
          </a:prstGeom>
          <a:solidFill>
            <a:srgbClr val="3D3D3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170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327" name="Google Shape;9327;p97"/>
          <p:cNvSpPr/>
          <p:nvPr/>
        </p:nvSpPr>
        <p:spPr>
          <a:xfrm>
            <a:off x="10322104" y="2355699"/>
            <a:ext cx="506700" cy="410100"/>
          </a:xfrm>
          <a:prstGeom prst="rect">
            <a:avLst/>
          </a:prstGeom>
          <a:solidFill>
            <a:srgbClr val="3D3D3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180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328" name="Google Shape;9328;p97"/>
          <p:cNvSpPr/>
          <p:nvPr/>
        </p:nvSpPr>
        <p:spPr>
          <a:xfrm>
            <a:off x="10829081" y="2355699"/>
            <a:ext cx="506700" cy="410100"/>
          </a:xfrm>
          <a:prstGeom prst="rect">
            <a:avLst/>
          </a:prstGeom>
          <a:solidFill>
            <a:srgbClr val="3D3D3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190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329" name="Google Shape;9329;p97"/>
          <p:cNvSpPr/>
          <p:nvPr/>
        </p:nvSpPr>
        <p:spPr>
          <a:xfrm>
            <a:off x="11336057" y="2355699"/>
            <a:ext cx="506700" cy="410100"/>
          </a:xfrm>
          <a:prstGeom prst="rect">
            <a:avLst/>
          </a:prstGeom>
          <a:solidFill>
            <a:srgbClr val="3D3D3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200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330" name="Google Shape;9330;p97"/>
          <p:cNvSpPr/>
          <p:nvPr/>
        </p:nvSpPr>
        <p:spPr>
          <a:xfrm>
            <a:off x="8295459" y="2765699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9331" name="Google Shape;9331;p97"/>
          <p:cNvSpPr/>
          <p:nvPr/>
        </p:nvSpPr>
        <p:spPr>
          <a:xfrm>
            <a:off x="8798634" y="2765674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9332" name="Google Shape;9332;p97"/>
          <p:cNvSpPr/>
          <p:nvPr/>
        </p:nvSpPr>
        <p:spPr>
          <a:xfrm>
            <a:off x="9306368" y="2765699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9333" name="Google Shape;9333;p97"/>
          <p:cNvSpPr/>
          <p:nvPr/>
        </p:nvSpPr>
        <p:spPr>
          <a:xfrm>
            <a:off x="9814462" y="2765699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9334" name="Google Shape;9334;p97"/>
          <p:cNvSpPr/>
          <p:nvPr/>
        </p:nvSpPr>
        <p:spPr>
          <a:xfrm>
            <a:off x="10322523" y="2765674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9335" name="Google Shape;9335;p97"/>
          <p:cNvSpPr/>
          <p:nvPr/>
        </p:nvSpPr>
        <p:spPr>
          <a:xfrm>
            <a:off x="10830257" y="2765699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9336" name="Google Shape;9336;p97"/>
          <p:cNvSpPr/>
          <p:nvPr/>
        </p:nvSpPr>
        <p:spPr>
          <a:xfrm>
            <a:off x="11338352" y="2765699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9337" name="Google Shape;9337;p97"/>
          <p:cNvSpPr/>
          <p:nvPr/>
        </p:nvSpPr>
        <p:spPr>
          <a:xfrm>
            <a:off x="8294821" y="338221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9338" name="Google Shape;9338;p97"/>
          <p:cNvSpPr/>
          <p:nvPr/>
        </p:nvSpPr>
        <p:spPr>
          <a:xfrm>
            <a:off x="8797995" y="33821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9339" name="Google Shape;9339;p97"/>
          <p:cNvSpPr/>
          <p:nvPr/>
        </p:nvSpPr>
        <p:spPr>
          <a:xfrm>
            <a:off x="9305729" y="338221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9340" name="Google Shape;9340;p97"/>
          <p:cNvSpPr/>
          <p:nvPr/>
        </p:nvSpPr>
        <p:spPr>
          <a:xfrm>
            <a:off x="9813824" y="338221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9341" name="Google Shape;9341;p97"/>
          <p:cNvSpPr/>
          <p:nvPr/>
        </p:nvSpPr>
        <p:spPr>
          <a:xfrm>
            <a:off x="10321885" y="33821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9342" name="Google Shape;9342;p97"/>
          <p:cNvSpPr/>
          <p:nvPr/>
        </p:nvSpPr>
        <p:spPr>
          <a:xfrm>
            <a:off x="10829619" y="338221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9343" name="Google Shape;9343;p97"/>
          <p:cNvSpPr/>
          <p:nvPr/>
        </p:nvSpPr>
        <p:spPr>
          <a:xfrm>
            <a:off x="11337714" y="338221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9344" name="Google Shape;9344;p97"/>
          <p:cNvSpPr/>
          <p:nvPr/>
        </p:nvSpPr>
        <p:spPr>
          <a:xfrm>
            <a:off x="8294821" y="39987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9345" name="Google Shape;9345;p97"/>
          <p:cNvSpPr/>
          <p:nvPr/>
        </p:nvSpPr>
        <p:spPr>
          <a:xfrm>
            <a:off x="8797995" y="3998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9346" name="Google Shape;9346;p97"/>
          <p:cNvSpPr/>
          <p:nvPr/>
        </p:nvSpPr>
        <p:spPr>
          <a:xfrm>
            <a:off x="9305729" y="39987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9347" name="Google Shape;9347;p97"/>
          <p:cNvSpPr/>
          <p:nvPr/>
        </p:nvSpPr>
        <p:spPr>
          <a:xfrm>
            <a:off x="9813824" y="39987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9348" name="Google Shape;9348;p97"/>
          <p:cNvSpPr/>
          <p:nvPr/>
        </p:nvSpPr>
        <p:spPr>
          <a:xfrm>
            <a:off x="10321885" y="3998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9349" name="Google Shape;9349;p97"/>
          <p:cNvSpPr/>
          <p:nvPr/>
        </p:nvSpPr>
        <p:spPr>
          <a:xfrm>
            <a:off x="10829619" y="39987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9350" name="Google Shape;9350;p97"/>
          <p:cNvSpPr/>
          <p:nvPr/>
        </p:nvSpPr>
        <p:spPr>
          <a:xfrm>
            <a:off x="11337714" y="39987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9351" name="Google Shape;9351;p97"/>
          <p:cNvSpPr/>
          <p:nvPr/>
        </p:nvSpPr>
        <p:spPr>
          <a:xfrm>
            <a:off x="8295827" y="4615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9352" name="Google Shape;9352;p97"/>
          <p:cNvSpPr/>
          <p:nvPr/>
        </p:nvSpPr>
        <p:spPr>
          <a:xfrm>
            <a:off x="8799002" y="461573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9353" name="Google Shape;9353;p97"/>
          <p:cNvSpPr/>
          <p:nvPr/>
        </p:nvSpPr>
        <p:spPr>
          <a:xfrm>
            <a:off x="9306736" y="4615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9354" name="Google Shape;9354;p97"/>
          <p:cNvSpPr/>
          <p:nvPr/>
        </p:nvSpPr>
        <p:spPr>
          <a:xfrm>
            <a:off x="9814831" y="4615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9355" name="Google Shape;9355;p97"/>
          <p:cNvSpPr/>
          <p:nvPr/>
        </p:nvSpPr>
        <p:spPr>
          <a:xfrm>
            <a:off x="10322892" y="461573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9356" name="Google Shape;9356;p97"/>
          <p:cNvSpPr/>
          <p:nvPr/>
        </p:nvSpPr>
        <p:spPr>
          <a:xfrm>
            <a:off x="10830625" y="4615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9357" name="Google Shape;9357;p97"/>
          <p:cNvSpPr/>
          <p:nvPr/>
        </p:nvSpPr>
        <p:spPr>
          <a:xfrm>
            <a:off x="11338720" y="4615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9358" name="Google Shape;9358;p97"/>
          <p:cNvSpPr/>
          <p:nvPr/>
        </p:nvSpPr>
        <p:spPr>
          <a:xfrm>
            <a:off x="8294821" y="5231910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9359" name="Google Shape;9359;p97"/>
          <p:cNvSpPr/>
          <p:nvPr/>
        </p:nvSpPr>
        <p:spPr>
          <a:xfrm>
            <a:off x="8797995" y="5231885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9360" name="Google Shape;9360;p97"/>
          <p:cNvSpPr/>
          <p:nvPr/>
        </p:nvSpPr>
        <p:spPr>
          <a:xfrm>
            <a:off x="9305729" y="5231910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9361" name="Google Shape;9361;p97"/>
          <p:cNvSpPr/>
          <p:nvPr/>
        </p:nvSpPr>
        <p:spPr>
          <a:xfrm>
            <a:off x="9813824" y="5231910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9362" name="Google Shape;9362;p97"/>
          <p:cNvSpPr/>
          <p:nvPr/>
        </p:nvSpPr>
        <p:spPr>
          <a:xfrm>
            <a:off x="10321885" y="5231885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9363" name="Google Shape;9363;p97"/>
          <p:cNvSpPr/>
          <p:nvPr/>
        </p:nvSpPr>
        <p:spPr>
          <a:xfrm>
            <a:off x="10829619" y="5231910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9364" name="Google Shape;9364;p97"/>
          <p:cNvSpPr/>
          <p:nvPr/>
        </p:nvSpPr>
        <p:spPr>
          <a:xfrm>
            <a:off x="11337714" y="5231910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grpSp>
        <p:nvGrpSpPr>
          <p:cNvPr id="9365" name="Google Shape;9365;p97"/>
          <p:cNvGrpSpPr/>
          <p:nvPr/>
        </p:nvGrpSpPr>
        <p:grpSpPr>
          <a:xfrm>
            <a:off x="1189800" y="5313871"/>
            <a:ext cx="467371" cy="467371"/>
            <a:chOff x="608800" y="2095000"/>
            <a:chExt cx="3364800" cy="3364800"/>
          </a:xfrm>
        </p:grpSpPr>
        <p:sp>
          <p:nvSpPr>
            <p:cNvPr id="9366" name="Google Shape;9366;p97"/>
            <p:cNvSpPr/>
            <p:nvPr/>
          </p:nvSpPr>
          <p:spPr>
            <a:xfrm>
              <a:off x="608800" y="2095000"/>
              <a:ext cx="3364800" cy="33648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/>
            </a:p>
          </p:txBody>
        </p:sp>
        <p:sp>
          <p:nvSpPr>
            <p:cNvPr id="9367" name="Google Shape;9367;p97"/>
            <p:cNvSpPr/>
            <p:nvPr/>
          </p:nvSpPr>
          <p:spPr>
            <a:xfrm>
              <a:off x="812152" y="3455300"/>
              <a:ext cx="1117800" cy="11178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/>
            </a:p>
          </p:txBody>
        </p:sp>
        <p:sp>
          <p:nvSpPr>
            <p:cNvPr id="9368" name="Google Shape;9368;p97"/>
            <p:cNvSpPr/>
            <p:nvPr/>
          </p:nvSpPr>
          <p:spPr>
            <a:xfrm>
              <a:off x="1065396" y="3840649"/>
              <a:ext cx="477600" cy="4779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/>
            </a:p>
          </p:txBody>
        </p:sp>
        <p:sp>
          <p:nvSpPr>
            <p:cNvPr id="9369" name="Google Shape;9369;p97"/>
            <p:cNvSpPr/>
            <p:nvPr/>
          </p:nvSpPr>
          <p:spPr>
            <a:xfrm>
              <a:off x="1929800" y="2439558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/>
            </a:p>
          </p:txBody>
        </p:sp>
        <p:sp>
          <p:nvSpPr>
            <p:cNvPr id="9370" name="Google Shape;9370;p97"/>
            <p:cNvSpPr/>
            <p:nvPr/>
          </p:nvSpPr>
          <p:spPr>
            <a:xfrm>
              <a:off x="3141850" y="3709383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/>
            </a:p>
          </p:txBody>
        </p:sp>
        <p:sp>
          <p:nvSpPr>
            <p:cNvPr id="9371" name="Google Shape;9371;p97"/>
            <p:cNvSpPr/>
            <p:nvPr/>
          </p:nvSpPr>
          <p:spPr>
            <a:xfrm>
              <a:off x="2344050" y="4691283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/>
            </a:p>
          </p:txBody>
        </p:sp>
        <p:sp>
          <p:nvSpPr>
            <p:cNvPr id="9372" name="Google Shape;9372;p97"/>
            <p:cNvSpPr/>
            <p:nvPr/>
          </p:nvSpPr>
          <p:spPr>
            <a:xfrm>
              <a:off x="2831545" y="3168653"/>
              <a:ext cx="279300" cy="2793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/>
            </a:p>
          </p:txBody>
        </p:sp>
        <p:sp>
          <p:nvSpPr>
            <p:cNvPr id="9373" name="Google Shape;9373;p97"/>
            <p:cNvSpPr/>
            <p:nvPr/>
          </p:nvSpPr>
          <p:spPr>
            <a:xfrm>
              <a:off x="2417295" y="3813478"/>
              <a:ext cx="279300" cy="2793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/>
            </a:p>
          </p:txBody>
        </p:sp>
        <p:sp>
          <p:nvSpPr>
            <p:cNvPr id="9374" name="Google Shape;9374;p97"/>
            <p:cNvSpPr/>
            <p:nvPr/>
          </p:nvSpPr>
          <p:spPr>
            <a:xfrm>
              <a:off x="2898335" y="2604252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/>
            </a:p>
          </p:txBody>
        </p:sp>
        <p:sp>
          <p:nvSpPr>
            <p:cNvPr id="9375" name="Google Shape;9375;p97"/>
            <p:cNvSpPr/>
            <p:nvPr/>
          </p:nvSpPr>
          <p:spPr>
            <a:xfrm>
              <a:off x="1569185" y="4855977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/>
            </a:p>
          </p:txBody>
        </p:sp>
        <p:sp>
          <p:nvSpPr>
            <p:cNvPr id="9376" name="Google Shape;9376;p97"/>
            <p:cNvSpPr/>
            <p:nvPr/>
          </p:nvSpPr>
          <p:spPr>
            <a:xfrm>
              <a:off x="1569185" y="2892177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/>
            </a:p>
          </p:txBody>
        </p:sp>
      </p:grpSp>
      <p:grpSp>
        <p:nvGrpSpPr>
          <p:cNvPr id="9377" name="Google Shape;9377;p97"/>
          <p:cNvGrpSpPr/>
          <p:nvPr/>
        </p:nvGrpSpPr>
        <p:grpSpPr>
          <a:xfrm>
            <a:off x="6284063" y="5317008"/>
            <a:ext cx="467371" cy="467371"/>
            <a:chOff x="608800" y="2095000"/>
            <a:chExt cx="3364800" cy="3364800"/>
          </a:xfrm>
        </p:grpSpPr>
        <p:sp>
          <p:nvSpPr>
            <p:cNvPr id="9378" name="Google Shape;9378;p97"/>
            <p:cNvSpPr/>
            <p:nvPr/>
          </p:nvSpPr>
          <p:spPr>
            <a:xfrm>
              <a:off x="608800" y="2095000"/>
              <a:ext cx="3364800" cy="33648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/>
            </a:p>
          </p:txBody>
        </p:sp>
        <p:sp>
          <p:nvSpPr>
            <p:cNvPr id="9379" name="Google Shape;9379;p97"/>
            <p:cNvSpPr/>
            <p:nvPr/>
          </p:nvSpPr>
          <p:spPr>
            <a:xfrm>
              <a:off x="812152" y="3455300"/>
              <a:ext cx="1117800" cy="11178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/>
            </a:p>
          </p:txBody>
        </p:sp>
        <p:sp>
          <p:nvSpPr>
            <p:cNvPr id="9380" name="Google Shape;9380;p97"/>
            <p:cNvSpPr/>
            <p:nvPr/>
          </p:nvSpPr>
          <p:spPr>
            <a:xfrm>
              <a:off x="1065396" y="3840649"/>
              <a:ext cx="477600" cy="4779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/>
            </a:p>
          </p:txBody>
        </p:sp>
        <p:sp>
          <p:nvSpPr>
            <p:cNvPr id="9381" name="Google Shape;9381;p97"/>
            <p:cNvSpPr/>
            <p:nvPr/>
          </p:nvSpPr>
          <p:spPr>
            <a:xfrm>
              <a:off x="1929800" y="2439558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/>
            </a:p>
          </p:txBody>
        </p:sp>
        <p:sp>
          <p:nvSpPr>
            <p:cNvPr id="9382" name="Google Shape;9382;p97"/>
            <p:cNvSpPr/>
            <p:nvPr/>
          </p:nvSpPr>
          <p:spPr>
            <a:xfrm>
              <a:off x="3141850" y="3709383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/>
            </a:p>
          </p:txBody>
        </p:sp>
        <p:sp>
          <p:nvSpPr>
            <p:cNvPr id="9383" name="Google Shape;9383;p97"/>
            <p:cNvSpPr/>
            <p:nvPr/>
          </p:nvSpPr>
          <p:spPr>
            <a:xfrm>
              <a:off x="2344050" y="4691283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/>
            </a:p>
          </p:txBody>
        </p:sp>
        <p:sp>
          <p:nvSpPr>
            <p:cNvPr id="9384" name="Google Shape;9384;p97"/>
            <p:cNvSpPr/>
            <p:nvPr/>
          </p:nvSpPr>
          <p:spPr>
            <a:xfrm>
              <a:off x="2831545" y="3168653"/>
              <a:ext cx="279300" cy="2793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/>
            </a:p>
          </p:txBody>
        </p:sp>
        <p:sp>
          <p:nvSpPr>
            <p:cNvPr id="9385" name="Google Shape;9385;p97"/>
            <p:cNvSpPr/>
            <p:nvPr/>
          </p:nvSpPr>
          <p:spPr>
            <a:xfrm>
              <a:off x="2417295" y="3813478"/>
              <a:ext cx="279300" cy="2793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/>
            </a:p>
          </p:txBody>
        </p:sp>
        <p:sp>
          <p:nvSpPr>
            <p:cNvPr id="9386" name="Google Shape;9386;p97"/>
            <p:cNvSpPr/>
            <p:nvPr/>
          </p:nvSpPr>
          <p:spPr>
            <a:xfrm>
              <a:off x="2898335" y="2604252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/>
            </a:p>
          </p:txBody>
        </p:sp>
        <p:sp>
          <p:nvSpPr>
            <p:cNvPr id="9387" name="Google Shape;9387;p97"/>
            <p:cNvSpPr/>
            <p:nvPr/>
          </p:nvSpPr>
          <p:spPr>
            <a:xfrm>
              <a:off x="1569185" y="4855977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/>
            </a:p>
          </p:txBody>
        </p:sp>
        <p:sp>
          <p:nvSpPr>
            <p:cNvPr id="9388" name="Google Shape;9388;p97"/>
            <p:cNvSpPr/>
            <p:nvPr/>
          </p:nvSpPr>
          <p:spPr>
            <a:xfrm>
              <a:off x="1569185" y="2892177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/>
            </a:p>
          </p:txBody>
        </p:sp>
      </p:grpSp>
      <p:grpSp>
        <p:nvGrpSpPr>
          <p:cNvPr id="9389" name="Google Shape;9389;p97"/>
          <p:cNvGrpSpPr/>
          <p:nvPr/>
        </p:nvGrpSpPr>
        <p:grpSpPr>
          <a:xfrm>
            <a:off x="2732563" y="5308821"/>
            <a:ext cx="467371" cy="467371"/>
            <a:chOff x="608800" y="2095000"/>
            <a:chExt cx="3364800" cy="3364800"/>
          </a:xfrm>
        </p:grpSpPr>
        <p:sp>
          <p:nvSpPr>
            <p:cNvPr id="9390" name="Google Shape;9390;p97"/>
            <p:cNvSpPr/>
            <p:nvPr/>
          </p:nvSpPr>
          <p:spPr>
            <a:xfrm>
              <a:off x="608800" y="2095000"/>
              <a:ext cx="3364800" cy="33648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/>
            </a:p>
          </p:txBody>
        </p:sp>
        <p:sp>
          <p:nvSpPr>
            <p:cNvPr id="9391" name="Google Shape;9391;p97"/>
            <p:cNvSpPr/>
            <p:nvPr/>
          </p:nvSpPr>
          <p:spPr>
            <a:xfrm>
              <a:off x="812152" y="3455300"/>
              <a:ext cx="1117800" cy="11178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/>
            </a:p>
          </p:txBody>
        </p:sp>
        <p:sp>
          <p:nvSpPr>
            <p:cNvPr id="9392" name="Google Shape;9392;p97"/>
            <p:cNvSpPr/>
            <p:nvPr/>
          </p:nvSpPr>
          <p:spPr>
            <a:xfrm>
              <a:off x="1065396" y="3840649"/>
              <a:ext cx="477600" cy="4779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/>
            </a:p>
          </p:txBody>
        </p:sp>
        <p:sp>
          <p:nvSpPr>
            <p:cNvPr id="9393" name="Google Shape;9393;p97"/>
            <p:cNvSpPr/>
            <p:nvPr/>
          </p:nvSpPr>
          <p:spPr>
            <a:xfrm>
              <a:off x="1929800" y="2439558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/>
            </a:p>
          </p:txBody>
        </p:sp>
        <p:sp>
          <p:nvSpPr>
            <p:cNvPr id="9394" name="Google Shape;9394;p97"/>
            <p:cNvSpPr/>
            <p:nvPr/>
          </p:nvSpPr>
          <p:spPr>
            <a:xfrm>
              <a:off x="3141850" y="3709383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/>
            </a:p>
          </p:txBody>
        </p:sp>
        <p:sp>
          <p:nvSpPr>
            <p:cNvPr id="9395" name="Google Shape;9395;p97"/>
            <p:cNvSpPr/>
            <p:nvPr/>
          </p:nvSpPr>
          <p:spPr>
            <a:xfrm>
              <a:off x="2344050" y="4691283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/>
            </a:p>
          </p:txBody>
        </p:sp>
        <p:sp>
          <p:nvSpPr>
            <p:cNvPr id="9396" name="Google Shape;9396;p97"/>
            <p:cNvSpPr/>
            <p:nvPr/>
          </p:nvSpPr>
          <p:spPr>
            <a:xfrm>
              <a:off x="2831545" y="3168653"/>
              <a:ext cx="279300" cy="2793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/>
            </a:p>
          </p:txBody>
        </p:sp>
        <p:sp>
          <p:nvSpPr>
            <p:cNvPr id="9397" name="Google Shape;9397;p97"/>
            <p:cNvSpPr/>
            <p:nvPr/>
          </p:nvSpPr>
          <p:spPr>
            <a:xfrm>
              <a:off x="2417295" y="3813478"/>
              <a:ext cx="279300" cy="2793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/>
            </a:p>
          </p:txBody>
        </p:sp>
        <p:sp>
          <p:nvSpPr>
            <p:cNvPr id="9398" name="Google Shape;9398;p97"/>
            <p:cNvSpPr/>
            <p:nvPr/>
          </p:nvSpPr>
          <p:spPr>
            <a:xfrm>
              <a:off x="2898335" y="2604252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/>
            </a:p>
          </p:txBody>
        </p:sp>
        <p:sp>
          <p:nvSpPr>
            <p:cNvPr id="9399" name="Google Shape;9399;p97"/>
            <p:cNvSpPr/>
            <p:nvPr/>
          </p:nvSpPr>
          <p:spPr>
            <a:xfrm>
              <a:off x="1569185" y="4855977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/>
            </a:p>
          </p:txBody>
        </p:sp>
        <p:sp>
          <p:nvSpPr>
            <p:cNvPr id="9400" name="Google Shape;9400;p97"/>
            <p:cNvSpPr/>
            <p:nvPr/>
          </p:nvSpPr>
          <p:spPr>
            <a:xfrm>
              <a:off x="1569185" y="2892177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/>
            </a:p>
          </p:txBody>
        </p:sp>
      </p:grpSp>
      <p:grpSp>
        <p:nvGrpSpPr>
          <p:cNvPr id="9401" name="Google Shape;9401;p97"/>
          <p:cNvGrpSpPr/>
          <p:nvPr/>
        </p:nvGrpSpPr>
        <p:grpSpPr>
          <a:xfrm>
            <a:off x="4254363" y="5306833"/>
            <a:ext cx="467371" cy="467371"/>
            <a:chOff x="608800" y="2095000"/>
            <a:chExt cx="3364800" cy="3364800"/>
          </a:xfrm>
        </p:grpSpPr>
        <p:sp>
          <p:nvSpPr>
            <p:cNvPr id="9402" name="Google Shape;9402;p97"/>
            <p:cNvSpPr/>
            <p:nvPr/>
          </p:nvSpPr>
          <p:spPr>
            <a:xfrm>
              <a:off x="608800" y="2095000"/>
              <a:ext cx="3364800" cy="33648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/>
            </a:p>
          </p:txBody>
        </p:sp>
        <p:sp>
          <p:nvSpPr>
            <p:cNvPr id="9403" name="Google Shape;9403;p97"/>
            <p:cNvSpPr/>
            <p:nvPr/>
          </p:nvSpPr>
          <p:spPr>
            <a:xfrm>
              <a:off x="812152" y="3455300"/>
              <a:ext cx="1117800" cy="11178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/>
            </a:p>
          </p:txBody>
        </p:sp>
        <p:sp>
          <p:nvSpPr>
            <p:cNvPr id="9404" name="Google Shape;9404;p97"/>
            <p:cNvSpPr/>
            <p:nvPr/>
          </p:nvSpPr>
          <p:spPr>
            <a:xfrm>
              <a:off x="1065396" y="3840649"/>
              <a:ext cx="477600" cy="4779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/>
            </a:p>
          </p:txBody>
        </p:sp>
        <p:sp>
          <p:nvSpPr>
            <p:cNvPr id="9405" name="Google Shape;9405;p97"/>
            <p:cNvSpPr/>
            <p:nvPr/>
          </p:nvSpPr>
          <p:spPr>
            <a:xfrm>
              <a:off x="1929800" y="2439558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/>
            </a:p>
          </p:txBody>
        </p:sp>
        <p:sp>
          <p:nvSpPr>
            <p:cNvPr id="9406" name="Google Shape;9406;p97"/>
            <p:cNvSpPr/>
            <p:nvPr/>
          </p:nvSpPr>
          <p:spPr>
            <a:xfrm>
              <a:off x="3141850" y="3709383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/>
            </a:p>
          </p:txBody>
        </p:sp>
        <p:sp>
          <p:nvSpPr>
            <p:cNvPr id="9407" name="Google Shape;9407;p97"/>
            <p:cNvSpPr/>
            <p:nvPr/>
          </p:nvSpPr>
          <p:spPr>
            <a:xfrm>
              <a:off x="2344050" y="4691283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/>
            </a:p>
          </p:txBody>
        </p:sp>
        <p:sp>
          <p:nvSpPr>
            <p:cNvPr id="9408" name="Google Shape;9408;p97"/>
            <p:cNvSpPr/>
            <p:nvPr/>
          </p:nvSpPr>
          <p:spPr>
            <a:xfrm>
              <a:off x="2831545" y="3168653"/>
              <a:ext cx="279300" cy="2793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/>
            </a:p>
          </p:txBody>
        </p:sp>
        <p:sp>
          <p:nvSpPr>
            <p:cNvPr id="9409" name="Google Shape;9409;p97"/>
            <p:cNvSpPr/>
            <p:nvPr/>
          </p:nvSpPr>
          <p:spPr>
            <a:xfrm>
              <a:off x="2417295" y="3813478"/>
              <a:ext cx="279300" cy="2793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/>
            </a:p>
          </p:txBody>
        </p:sp>
        <p:sp>
          <p:nvSpPr>
            <p:cNvPr id="9410" name="Google Shape;9410;p97"/>
            <p:cNvSpPr/>
            <p:nvPr/>
          </p:nvSpPr>
          <p:spPr>
            <a:xfrm>
              <a:off x="2898335" y="2604252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/>
            </a:p>
          </p:txBody>
        </p:sp>
        <p:sp>
          <p:nvSpPr>
            <p:cNvPr id="9411" name="Google Shape;9411;p97"/>
            <p:cNvSpPr/>
            <p:nvPr/>
          </p:nvSpPr>
          <p:spPr>
            <a:xfrm>
              <a:off x="1569185" y="4855977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/>
            </a:p>
          </p:txBody>
        </p:sp>
        <p:sp>
          <p:nvSpPr>
            <p:cNvPr id="9412" name="Google Shape;9412;p97"/>
            <p:cNvSpPr/>
            <p:nvPr/>
          </p:nvSpPr>
          <p:spPr>
            <a:xfrm>
              <a:off x="1569185" y="2892177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/>
            </a:p>
          </p:txBody>
        </p:sp>
      </p:grpSp>
      <p:grpSp>
        <p:nvGrpSpPr>
          <p:cNvPr id="9413" name="Google Shape;9413;p97"/>
          <p:cNvGrpSpPr/>
          <p:nvPr/>
        </p:nvGrpSpPr>
        <p:grpSpPr>
          <a:xfrm>
            <a:off x="5776363" y="5306833"/>
            <a:ext cx="467371" cy="467371"/>
            <a:chOff x="608800" y="2095000"/>
            <a:chExt cx="3364800" cy="3364800"/>
          </a:xfrm>
        </p:grpSpPr>
        <p:sp>
          <p:nvSpPr>
            <p:cNvPr id="9414" name="Google Shape;9414;p97"/>
            <p:cNvSpPr/>
            <p:nvPr/>
          </p:nvSpPr>
          <p:spPr>
            <a:xfrm>
              <a:off x="608800" y="2095000"/>
              <a:ext cx="3364800" cy="33648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/>
            </a:p>
          </p:txBody>
        </p:sp>
        <p:sp>
          <p:nvSpPr>
            <p:cNvPr id="9415" name="Google Shape;9415;p97"/>
            <p:cNvSpPr/>
            <p:nvPr/>
          </p:nvSpPr>
          <p:spPr>
            <a:xfrm>
              <a:off x="812152" y="3455300"/>
              <a:ext cx="1117800" cy="11178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/>
            </a:p>
          </p:txBody>
        </p:sp>
        <p:sp>
          <p:nvSpPr>
            <p:cNvPr id="9416" name="Google Shape;9416;p97"/>
            <p:cNvSpPr/>
            <p:nvPr/>
          </p:nvSpPr>
          <p:spPr>
            <a:xfrm>
              <a:off x="1065396" y="3840649"/>
              <a:ext cx="477600" cy="4779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/>
            </a:p>
          </p:txBody>
        </p:sp>
        <p:sp>
          <p:nvSpPr>
            <p:cNvPr id="9417" name="Google Shape;9417;p97"/>
            <p:cNvSpPr/>
            <p:nvPr/>
          </p:nvSpPr>
          <p:spPr>
            <a:xfrm>
              <a:off x="1929800" y="2439558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/>
            </a:p>
          </p:txBody>
        </p:sp>
        <p:sp>
          <p:nvSpPr>
            <p:cNvPr id="9418" name="Google Shape;9418;p97"/>
            <p:cNvSpPr/>
            <p:nvPr/>
          </p:nvSpPr>
          <p:spPr>
            <a:xfrm>
              <a:off x="3141850" y="3709383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/>
            </a:p>
          </p:txBody>
        </p:sp>
        <p:sp>
          <p:nvSpPr>
            <p:cNvPr id="9419" name="Google Shape;9419;p97"/>
            <p:cNvSpPr/>
            <p:nvPr/>
          </p:nvSpPr>
          <p:spPr>
            <a:xfrm>
              <a:off x="2344050" y="4691283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/>
            </a:p>
          </p:txBody>
        </p:sp>
        <p:sp>
          <p:nvSpPr>
            <p:cNvPr id="9420" name="Google Shape;9420;p97"/>
            <p:cNvSpPr/>
            <p:nvPr/>
          </p:nvSpPr>
          <p:spPr>
            <a:xfrm>
              <a:off x="2831545" y="3168653"/>
              <a:ext cx="279300" cy="2793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/>
            </a:p>
          </p:txBody>
        </p:sp>
        <p:sp>
          <p:nvSpPr>
            <p:cNvPr id="9421" name="Google Shape;9421;p97"/>
            <p:cNvSpPr/>
            <p:nvPr/>
          </p:nvSpPr>
          <p:spPr>
            <a:xfrm>
              <a:off x="2417295" y="3813478"/>
              <a:ext cx="279300" cy="2793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/>
            </a:p>
          </p:txBody>
        </p:sp>
        <p:sp>
          <p:nvSpPr>
            <p:cNvPr id="9422" name="Google Shape;9422;p97"/>
            <p:cNvSpPr/>
            <p:nvPr/>
          </p:nvSpPr>
          <p:spPr>
            <a:xfrm>
              <a:off x="2898335" y="2604252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/>
            </a:p>
          </p:txBody>
        </p:sp>
        <p:sp>
          <p:nvSpPr>
            <p:cNvPr id="9423" name="Google Shape;9423;p97"/>
            <p:cNvSpPr/>
            <p:nvPr/>
          </p:nvSpPr>
          <p:spPr>
            <a:xfrm>
              <a:off x="1569185" y="4855977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/>
            </a:p>
          </p:txBody>
        </p:sp>
        <p:sp>
          <p:nvSpPr>
            <p:cNvPr id="9424" name="Google Shape;9424;p97"/>
            <p:cNvSpPr/>
            <p:nvPr/>
          </p:nvSpPr>
          <p:spPr>
            <a:xfrm>
              <a:off x="1569185" y="2892177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/>
            </a:p>
          </p:txBody>
        </p:sp>
      </p:grpSp>
      <p:sp>
        <p:nvSpPr>
          <p:cNvPr id="9425" name="Google Shape;9425;p97"/>
          <p:cNvSpPr/>
          <p:nvPr/>
        </p:nvSpPr>
        <p:spPr>
          <a:xfrm>
            <a:off x="1190456" y="2765674"/>
            <a:ext cx="506700" cy="6171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9426" name="Google Shape;9426;p97"/>
          <p:cNvSpPr/>
          <p:nvPr/>
        </p:nvSpPr>
        <p:spPr>
          <a:xfrm>
            <a:off x="1698190" y="2765699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9427" name="Google Shape;9427;p97"/>
          <p:cNvSpPr/>
          <p:nvPr/>
        </p:nvSpPr>
        <p:spPr>
          <a:xfrm>
            <a:off x="1191325" y="2355699"/>
            <a:ext cx="506700" cy="410100"/>
          </a:xfrm>
          <a:prstGeom prst="rect">
            <a:avLst/>
          </a:prstGeom>
          <a:solidFill>
            <a:srgbClr val="2F2F2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0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428" name="Google Shape;9428;p97"/>
          <p:cNvSpPr/>
          <p:nvPr/>
        </p:nvSpPr>
        <p:spPr>
          <a:xfrm>
            <a:off x="1698301" y="2355699"/>
            <a:ext cx="506700" cy="410100"/>
          </a:xfrm>
          <a:prstGeom prst="rect">
            <a:avLst/>
          </a:prstGeom>
          <a:solidFill>
            <a:srgbClr val="2F2F2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10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429" name="Google Shape;9429;p97"/>
          <p:cNvSpPr/>
          <p:nvPr/>
        </p:nvSpPr>
        <p:spPr>
          <a:xfrm>
            <a:off x="2205277" y="2355699"/>
            <a:ext cx="506700" cy="410100"/>
          </a:xfrm>
          <a:prstGeom prst="rect">
            <a:avLst/>
          </a:prstGeom>
          <a:solidFill>
            <a:srgbClr val="2F2F2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20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430" name="Google Shape;9430;p97"/>
          <p:cNvSpPr/>
          <p:nvPr/>
        </p:nvSpPr>
        <p:spPr>
          <a:xfrm>
            <a:off x="2713252" y="2355699"/>
            <a:ext cx="506700" cy="410100"/>
          </a:xfrm>
          <a:prstGeom prst="rect">
            <a:avLst/>
          </a:prstGeom>
          <a:solidFill>
            <a:srgbClr val="3D3D3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30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431" name="Google Shape;9431;p97"/>
          <p:cNvSpPr/>
          <p:nvPr/>
        </p:nvSpPr>
        <p:spPr>
          <a:xfrm>
            <a:off x="3220229" y="2355699"/>
            <a:ext cx="506700" cy="410100"/>
          </a:xfrm>
          <a:prstGeom prst="rect">
            <a:avLst/>
          </a:prstGeom>
          <a:solidFill>
            <a:srgbClr val="3D3D3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40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432" name="Google Shape;9432;p97"/>
          <p:cNvSpPr/>
          <p:nvPr/>
        </p:nvSpPr>
        <p:spPr>
          <a:xfrm>
            <a:off x="3727205" y="2355699"/>
            <a:ext cx="506700" cy="410100"/>
          </a:xfrm>
          <a:prstGeom prst="rect">
            <a:avLst/>
          </a:prstGeom>
          <a:solidFill>
            <a:srgbClr val="3D3D3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50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433" name="Google Shape;9433;p97"/>
          <p:cNvSpPr/>
          <p:nvPr/>
        </p:nvSpPr>
        <p:spPr>
          <a:xfrm>
            <a:off x="2206285" y="2765699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9434" name="Google Shape;9434;p97"/>
          <p:cNvSpPr/>
          <p:nvPr/>
        </p:nvSpPr>
        <p:spPr>
          <a:xfrm>
            <a:off x="1692187" y="1945600"/>
            <a:ext cx="5073300" cy="410100"/>
          </a:xfrm>
          <a:prstGeom prst="rect">
            <a:avLst/>
          </a:prstGeom>
          <a:solidFill>
            <a:srgbClr val="464646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週期 1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435" name="Google Shape;9435;p97"/>
          <p:cNvSpPr/>
          <p:nvPr/>
        </p:nvSpPr>
        <p:spPr>
          <a:xfrm>
            <a:off x="4235461" y="2355699"/>
            <a:ext cx="506700" cy="410100"/>
          </a:xfrm>
          <a:prstGeom prst="rect">
            <a:avLst/>
          </a:prstGeom>
          <a:solidFill>
            <a:srgbClr val="464646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60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436" name="Google Shape;9436;p97"/>
          <p:cNvSpPr/>
          <p:nvPr/>
        </p:nvSpPr>
        <p:spPr>
          <a:xfrm>
            <a:off x="4742437" y="2356199"/>
            <a:ext cx="506700" cy="410100"/>
          </a:xfrm>
          <a:prstGeom prst="rect">
            <a:avLst/>
          </a:prstGeom>
          <a:solidFill>
            <a:srgbClr val="464646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70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437" name="Google Shape;9437;p97"/>
          <p:cNvSpPr/>
          <p:nvPr/>
        </p:nvSpPr>
        <p:spPr>
          <a:xfrm>
            <a:off x="5249414" y="2355699"/>
            <a:ext cx="506700" cy="410100"/>
          </a:xfrm>
          <a:prstGeom prst="rect">
            <a:avLst/>
          </a:prstGeom>
          <a:solidFill>
            <a:srgbClr val="464646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80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438" name="Google Shape;9438;p97"/>
          <p:cNvSpPr/>
          <p:nvPr/>
        </p:nvSpPr>
        <p:spPr>
          <a:xfrm>
            <a:off x="5756789" y="2356199"/>
            <a:ext cx="506700" cy="410100"/>
          </a:xfrm>
          <a:prstGeom prst="rect">
            <a:avLst/>
          </a:prstGeom>
          <a:solidFill>
            <a:srgbClr val="505050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90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439" name="Google Shape;9439;p97"/>
          <p:cNvSpPr/>
          <p:nvPr/>
        </p:nvSpPr>
        <p:spPr>
          <a:xfrm>
            <a:off x="6263765" y="2355699"/>
            <a:ext cx="506700" cy="410100"/>
          </a:xfrm>
          <a:prstGeom prst="rect">
            <a:avLst/>
          </a:prstGeom>
          <a:solidFill>
            <a:srgbClr val="505050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100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440" name="Google Shape;9440;p97"/>
          <p:cNvSpPr/>
          <p:nvPr/>
        </p:nvSpPr>
        <p:spPr>
          <a:xfrm>
            <a:off x="6770742" y="2355699"/>
            <a:ext cx="506700" cy="410100"/>
          </a:xfrm>
          <a:prstGeom prst="rect">
            <a:avLst/>
          </a:prstGeom>
          <a:solidFill>
            <a:srgbClr val="505050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110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441" name="Google Shape;9441;p97"/>
          <p:cNvSpPr/>
          <p:nvPr/>
        </p:nvSpPr>
        <p:spPr>
          <a:xfrm>
            <a:off x="346575" y="3382034"/>
            <a:ext cx="846300" cy="617100"/>
          </a:xfrm>
          <a:prstGeom prst="rect">
            <a:avLst/>
          </a:prstGeom>
          <a:solidFill>
            <a:srgbClr val="2F2F2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Cell 1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70 ms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442" name="Google Shape;9442;p97"/>
          <p:cNvSpPr/>
          <p:nvPr/>
        </p:nvSpPr>
        <p:spPr>
          <a:xfrm>
            <a:off x="346575" y="3998729"/>
            <a:ext cx="846300" cy="617100"/>
          </a:xfrm>
          <a:prstGeom prst="rect">
            <a:avLst/>
          </a:prstGeom>
          <a:solidFill>
            <a:srgbClr val="3D3D3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Cell 2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30 ms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443" name="Google Shape;9443;p97"/>
          <p:cNvSpPr/>
          <p:nvPr/>
        </p:nvSpPr>
        <p:spPr>
          <a:xfrm>
            <a:off x="346575" y="4615200"/>
            <a:ext cx="846300" cy="617100"/>
          </a:xfrm>
          <a:prstGeom prst="rect">
            <a:avLst/>
          </a:prstGeom>
          <a:solidFill>
            <a:srgbClr val="41414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Cell 3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70 ms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444" name="Google Shape;9444;p97"/>
          <p:cNvSpPr/>
          <p:nvPr/>
        </p:nvSpPr>
        <p:spPr>
          <a:xfrm>
            <a:off x="346575" y="5231873"/>
            <a:ext cx="846300" cy="617100"/>
          </a:xfrm>
          <a:prstGeom prst="rect">
            <a:avLst/>
          </a:prstGeom>
          <a:solidFill>
            <a:srgbClr val="41414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Cell 4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30 ms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445" name="Google Shape;9445;p97"/>
          <p:cNvSpPr/>
          <p:nvPr/>
        </p:nvSpPr>
        <p:spPr>
          <a:xfrm>
            <a:off x="346580" y="2355574"/>
            <a:ext cx="846300" cy="1027200"/>
          </a:xfrm>
          <a:prstGeom prst="rect">
            <a:avLst/>
          </a:prstGeom>
          <a:solidFill>
            <a:srgbClr val="2F2F2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Map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100 ms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446" name="Google Shape;9446;p97"/>
          <p:cNvSpPr/>
          <p:nvPr/>
        </p:nvSpPr>
        <p:spPr>
          <a:xfrm>
            <a:off x="7278995" y="2355699"/>
            <a:ext cx="506700" cy="410100"/>
          </a:xfrm>
          <a:prstGeom prst="rect">
            <a:avLst/>
          </a:prstGeom>
          <a:solidFill>
            <a:srgbClr val="2F2F2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120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447" name="Google Shape;9447;p97"/>
          <p:cNvSpPr/>
          <p:nvPr/>
        </p:nvSpPr>
        <p:spPr>
          <a:xfrm>
            <a:off x="7785972" y="2355699"/>
            <a:ext cx="506700" cy="410100"/>
          </a:xfrm>
          <a:prstGeom prst="rect">
            <a:avLst/>
          </a:prstGeom>
          <a:solidFill>
            <a:srgbClr val="2F2F2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130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448" name="Google Shape;9448;p97"/>
          <p:cNvSpPr/>
          <p:nvPr/>
        </p:nvSpPr>
        <p:spPr>
          <a:xfrm>
            <a:off x="6781252" y="1945600"/>
            <a:ext cx="5062200" cy="410100"/>
          </a:xfrm>
          <a:prstGeom prst="rect">
            <a:avLst/>
          </a:prstGeom>
          <a:solidFill>
            <a:srgbClr val="3D3D3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週期 2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449" name="Google Shape;9449;p97"/>
          <p:cNvSpPr/>
          <p:nvPr/>
        </p:nvSpPr>
        <p:spPr>
          <a:xfrm>
            <a:off x="2713045" y="2765674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9450" name="Google Shape;9450;p97"/>
          <p:cNvSpPr/>
          <p:nvPr/>
        </p:nvSpPr>
        <p:spPr>
          <a:xfrm>
            <a:off x="3220778" y="2765699"/>
            <a:ext cx="506700" cy="6171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9451" name="Google Shape;9451;p97"/>
          <p:cNvSpPr/>
          <p:nvPr/>
        </p:nvSpPr>
        <p:spPr>
          <a:xfrm>
            <a:off x="3728873" y="2765699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9452" name="Google Shape;9452;p97"/>
          <p:cNvSpPr/>
          <p:nvPr/>
        </p:nvSpPr>
        <p:spPr>
          <a:xfrm>
            <a:off x="4232048" y="2765674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9453" name="Google Shape;9453;p97"/>
          <p:cNvSpPr/>
          <p:nvPr/>
        </p:nvSpPr>
        <p:spPr>
          <a:xfrm>
            <a:off x="4739782" y="2765699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9454" name="Google Shape;9454;p97"/>
          <p:cNvSpPr/>
          <p:nvPr/>
        </p:nvSpPr>
        <p:spPr>
          <a:xfrm>
            <a:off x="5247876" y="2765699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9455" name="Google Shape;9455;p97"/>
          <p:cNvSpPr/>
          <p:nvPr/>
        </p:nvSpPr>
        <p:spPr>
          <a:xfrm>
            <a:off x="5757042" y="2765674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9456" name="Google Shape;9456;p97"/>
          <p:cNvSpPr/>
          <p:nvPr/>
        </p:nvSpPr>
        <p:spPr>
          <a:xfrm>
            <a:off x="6264776" y="2765699"/>
            <a:ext cx="506700" cy="6171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9457" name="Google Shape;9457;p97"/>
          <p:cNvSpPr/>
          <p:nvPr/>
        </p:nvSpPr>
        <p:spPr>
          <a:xfrm>
            <a:off x="6772871" y="2765699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9458" name="Google Shape;9458;p97"/>
          <p:cNvSpPr/>
          <p:nvPr/>
        </p:nvSpPr>
        <p:spPr>
          <a:xfrm>
            <a:off x="7279631" y="2765674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9459" name="Google Shape;9459;p97"/>
          <p:cNvSpPr/>
          <p:nvPr/>
        </p:nvSpPr>
        <p:spPr>
          <a:xfrm>
            <a:off x="7787364" y="2765699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9460" name="Google Shape;9460;p97"/>
          <p:cNvSpPr/>
          <p:nvPr/>
        </p:nvSpPr>
        <p:spPr>
          <a:xfrm>
            <a:off x="1189818" y="3382186"/>
            <a:ext cx="506700" cy="6171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9461" name="Google Shape;9461;p97"/>
          <p:cNvSpPr/>
          <p:nvPr/>
        </p:nvSpPr>
        <p:spPr>
          <a:xfrm>
            <a:off x="1697552" y="3382211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9462" name="Google Shape;9462;p97"/>
          <p:cNvSpPr/>
          <p:nvPr/>
        </p:nvSpPr>
        <p:spPr>
          <a:xfrm>
            <a:off x="2205647" y="3382211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9463" name="Google Shape;9463;p97"/>
          <p:cNvSpPr/>
          <p:nvPr/>
        </p:nvSpPr>
        <p:spPr>
          <a:xfrm>
            <a:off x="2712406" y="3382186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9464" name="Google Shape;9464;p97"/>
          <p:cNvSpPr/>
          <p:nvPr/>
        </p:nvSpPr>
        <p:spPr>
          <a:xfrm>
            <a:off x="3220140" y="3382211"/>
            <a:ext cx="506700" cy="6171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9465" name="Google Shape;9465;p97"/>
          <p:cNvSpPr/>
          <p:nvPr/>
        </p:nvSpPr>
        <p:spPr>
          <a:xfrm>
            <a:off x="3728235" y="3382211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9466" name="Google Shape;9466;p97"/>
          <p:cNvSpPr/>
          <p:nvPr/>
        </p:nvSpPr>
        <p:spPr>
          <a:xfrm>
            <a:off x="4231409" y="3382186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9467" name="Google Shape;9467;p97"/>
          <p:cNvSpPr/>
          <p:nvPr/>
        </p:nvSpPr>
        <p:spPr>
          <a:xfrm>
            <a:off x="4739143" y="3382211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9468" name="Google Shape;9468;p97"/>
          <p:cNvSpPr/>
          <p:nvPr/>
        </p:nvSpPr>
        <p:spPr>
          <a:xfrm>
            <a:off x="5247238" y="3382211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9469" name="Google Shape;9469;p97"/>
          <p:cNvSpPr/>
          <p:nvPr/>
        </p:nvSpPr>
        <p:spPr>
          <a:xfrm>
            <a:off x="5756404" y="3382186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9470" name="Google Shape;9470;p97"/>
          <p:cNvSpPr/>
          <p:nvPr/>
        </p:nvSpPr>
        <p:spPr>
          <a:xfrm>
            <a:off x="6264138" y="3382211"/>
            <a:ext cx="506700" cy="6171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9471" name="Google Shape;9471;p97"/>
          <p:cNvSpPr/>
          <p:nvPr/>
        </p:nvSpPr>
        <p:spPr>
          <a:xfrm>
            <a:off x="6772233" y="3382211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9472" name="Google Shape;9472;p97"/>
          <p:cNvSpPr/>
          <p:nvPr/>
        </p:nvSpPr>
        <p:spPr>
          <a:xfrm>
            <a:off x="7278992" y="33821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9473" name="Google Shape;9473;p97"/>
          <p:cNvSpPr/>
          <p:nvPr/>
        </p:nvSpPr>
        <p:spPr>
          <a:xfrm>
            <a:off x="7786726" y="338221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9474" name="Google Shape;9474;p97"/>
          <p:cNvSpPr/>
          <p:nvPr/>
        </p:nvSpPr>
        <p:spPr>
          <a:xfrm>
            <a:off x="1189813" y="4009332"/>
            <a:ext cx="503700" cy="6135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9475" name="Google Shape;9475;p97"/>
          <p:cNvSpPr/>
          <p:nvPr/>
        </p:nvSpPr>
        <p:spPr>
          <a:xfrm>
            <a:off x="1697552" y="3998786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9476" name="Google Shape;9476;p97"/>
          <p:cNvSpPr/>
          <p:nvPr/>
        </p:nvSpPr>
        <p:spPr>
          <a:xfrm>
            <a:off x="2205647" y="3998786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9477" name="Google Shape;9477;p97"/>
          <p:cNvSpPr/>
          <p:nvPr/>
        </p:nvSpPr>
        <p:spPr>
          <a:xfrm>
            <a:off x="2712406" y="3998761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9478" name="Google Shape;9478;p97"/>
          <p:cNvSpPr/>
          <p:nvPr/>
        </p:nvSpPr>
        <p:spPr>
          <a:xfrm>
            <a:off x="3220140" y="3998786"/>
            <a:ext cx="506700" cy="6171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9479" name="Google Shape;9479;p97"/>
          <p:cNvSpPr/>
          <p:nvPr/>
        </p:nvSpPr>
        <p:spPr>
          <a:xfrm>
            <a:off x="3728235" y="3998786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9480" name="Google Shape;9480;p97"/>
          <p:cNvSpPr/>
          <p:nvPr/>
        </p:nvSpPr>
        <p:spPr>
          <a:xfrm>
            <a:off x="4231409" y="3998761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9481" name="Google Shape;9481;p97"/>
          <p:cNvSpPr/>
          <p:nvPr/>
        </p:nvSpPr>
        <p:spPr>
          <a:xfrm>
            <a:off x="4739143" y="3998786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9482" name="Google Shape;9482;p97"/>
          <p:cNvSpPr/>
          <p:nvPr/>
        </p:nvSpPr>
        <p:spPr>
          <a:xfrm>
            <a:off x="5247238" y="3998786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9483" name="Google Shape;9483;p97"/>
          <p:cNvSpPr/>
          <p:nvPr/>
        </p:nvSpPr>
        <p:spPr>
          <a:xfrm>
            <a:off x="5756404" y="3998761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9484" name="Google Shape;9484;p97"/>
          <p:cNvSpPr/>
          <p:nvPr/>
        </p:nvSpPr>
        <p:spPr>
          <a:xfrm>
            <a:off x="6264138" y="3998786"/>
            <a:ext cx="506700" cy="6171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9485" name="Google Shape;9485;p97"/>
          <p:cNvSpPr/>
          <p:nvPr/>
        </p:nvSpPr>
        <p:spPr>
          <a:xfrm>
            <a:off x="6772233" y="3998786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9486" name="Google Shape;9486;p97"/>
          <p:cNvSpPr/>
          <p:nvPr/>
        </p:nvSpPr>
        <p:spPr>
          <a:xfrm>
            <a:off x="7278992" y="3998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9487" name="Google Shape;9487;p97"/>
          <p:cNvSpPr/>
          <p:nvPr/>
        </p:nvSpPr>
        <p:spPr>
          <a:xfrm>
            <a:off x="7786726" y="39987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9488" name="Google Shape;9488;p97"/>
          <p:cNvSpPr/>
          <p:nvPr/>
        </p:nvSpPr>
        <p:spPr>
          <a:xfrm>
            <a:off x="1190825" y="4615736"/>
            <a:ext cx="506700" cy="6171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9489" name="Google Shape;9489;p97"/>
          <p:cNvSpPr/>
          <p:nvPr/>
        </p:nvSpPr>
        <p:spPr>
          <a:xfrm>
            <a:off x="1698558" y="4615761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9490" name="Google Shape;9490;p97"/>
          <p:cNvSpPr/>
          <p:nvPr/>
        </p:nvSpPr>
        <p:spPr>
          <a:xfrm>
            <a:off x="2206653" y="4615761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9491" name="Google Shape;9491;p97"/>
          <p:cNvSpPr/>
          <p:nvPr/>
        </p:nvSpPr>
        <p:spPr>
          <a:xfrm>
            <a:off x="2713413" y="4615736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9492" name="Google Shape;9492;p97"/>
          <p:cNvSpPr/>
          <p:nvPr/>
        </p:nvSpPr>
        <p:spPr>
          <a:xfrm>
            <a:off x="3221147" y="4615761"/>
            <a:ext cx="506700" cy="6171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9493" name="Google Shape;9493;p97"/>
          <p:cNvSpPr/>
          <p:nvPr/>
        </p:nvSpPr>
        <p:spPr>
          <a:xfrm>
            <a:off x="3729241" y="4615761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9494" name="Google Shape;9494;p97"/>
          <p:cNvSpPr/>
          <p:nvPr/>
        </p:nvSpPr>
        <p:spPr>
          <a:xfrm>
            <a:off x="4232416" y="4615736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9495" name="Google Shape;9495;p97"/>
          <p:cNvSpPr/>
          <p:nvPr/>
        </p:nvSpPr>
        <p:spPr>
          <a:xfrm>
            <a:off x="4740150" y="4615761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9496" name="Google Shape;9496;p97"/>
          <p:cNvSpPr/>
          <p:nvPr/>
        </p:nvSpPr>
        <p:spPr>
          <a:xfrm>
            <a:off x="5248245" y="4615761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9497" name="Google Shape;9497;p97"/>
          <p:cNvSpPr/>
          <p:nvPr/>
        </p:nvSpPr>
        <p:spPr>
          <a:xfrm>
            <a:off x="5757411" y="4615736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9498" name="Google Shape;9498;p97"/>
          <p:cNvSpPr/>
          <p:nvPr/>
        </p:nvSpPr>
        <p:spPr>
          <a:xfrm>
            <a:off x="6265144" y="4615761"/>
            <a:ext cx="506700" cy="6171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9499" name="Google Shape;9499;p97"/>
          <p:cNvSpPr/>
          <p:nvPr/>
        </p:nvSpPr>
        <p:spPr>
          <a:xfrm>
            <a:off x="6773239" y="4615761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9500" name="Google Shape;9500;p97"/>
          <p:cNvSpPr/>
          <p:nvPr/>
        </p:nvSpPr>
        <p:spPr>
          <a:xfrm>
            <a:off x="7279999" y="461573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9501" name="Google Shape;9501;p97"/>
          <p:cNvSpPr/>
          <p:nvPr/>
        </p:nvSpPr>
        <p:spPr>
          <a:xfrm>
            <a:off x="7787733" y="4615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9502" name="Google Shape;9502;p97"/>
          <p:cNvSpPr/>
          <p:nvPr/>
        </p:nvSpPr>
        <p:spPr>
          <a:xfrm>
            <a:off x="1189818" y="5231885"/>
            <a:ext cx="506700" cy="6171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9503" name="Google Shape;9503;p97"/>
          <p:cNvSpPr/>
          <p:nvPr/>
        </p:nvSpPr>
        <p:spPr>
          <a:xfrm>
            <a:off x="1697552" y="5231910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9504" name="Google Shape;9504;p97"/>
          <p:cNvSpPr/>
          <p:nvPr/>
        </p:nvSpPr>
        <p:spPr>
          <a:xfrm>
            <a:off x="2205647" y="5231910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9505" name="Google Shape;9505;p97"/>
          <p:cNvSpPr/>
          <p:nvPr/>
        </p:nvSpPr>
        <p:spPr>
          <a:xfrm>
            <a:off x="2712406" y="5231885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9506" name="Google Shape;9506;p97"/>
          <p:cNvSpPr/>
          <p:nvPr/>
        </p:nvSpPr>
        <p:spPr>
          <a:xfrm>
            <a:off x="3220140" y="5231910"/>
            <a:ext cx="506700" cy="6171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9507" name="Google Shape;9507;p97"/>
          <p:cNvSpPr/>
          <p:nvPr/>
        </p:nvSpPr>
        <p:spPr>
          <a:xfrm>
            <a:off x="3728235" y="5231910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9508" name="Google Shape;9508;p97"/>
          <p:cNvSpPr/>
          <p:nvPr/>
        </p:nvSpPr>
        <p:spPr>
          <a:xfrm>
            <a:off x="4231409" y="5231885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9509" name="Google Shape;9509;p97"/>
          <p:cNvSpPr/>
          <p:nvPr/>
        </p:nvSpPr>
        <p:spPr>
          <a:xfrm>
            <a:off x="4739143" y="5231910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9510" name="Google Shape;9510;p97"/>
          <p:cNvSpPr/>
          <p:nvPr/>
        </p:nvSpPr>
        <p:spPr>
          <a:xfrm>
            <a:off x="5247238" y="5231910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9511" name="Google Shape;9511;p97"/>
          <p:cNvSpPr/>
          <p:nvPr/>
        </p:nvSpPr>
        <p:spPr>
          <a:xfrm>
            <a:off x="5756404" y="5231885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9512" name="Google Shape;9512;p97"/>
          <p:cNvSpPr/>
          <p:nvPr/>
        </p:nvSpPr>
        <p:spPr>
          <a:xfrm>
            <a:off x="6264138" y="5231910"/>
            <a:ext cx="506700" cy="6171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9513" name="Google Shape;9513;p97"/>
          <p:cNvSpPr/>
          <p:nvPr/>
        </p:nvSpPr>
        <p:spPr>
          <a:xfrm>
            <a:off x="6772233" y="5231910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9514" name="Google Shape;9514;p97"/>
          <p:cNvSpPr/>
          <p:nvPr/>
        </p:nvSpPr>
        <p:spPr>
          <a:xfrm>
            <a:off x="7278992" y="5231885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9515" name="Google Shape;9515;p97"/>
          <p:cNvSpPr/>
          <p:nvPr/>
        </p:nvSpPr>
        <p:spPr>
          <a:xfrm>
            <a:off x="7786726" y="5231910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grpSp>
        <p:nvGrpSpPr>
          <p:cNvPr id="9516" name="Google Shape;9516;p97"/>
          <p:cNvGrpSpPr/>
          <p:nvPr/>
        </p:nvGrpSpPr>
        <p:grpSpPr>
          <a:xfrm>
            <a:off x="1189800" y="4073821"/>
            <a:ext cx="467371" cy="467371"/>
            <a:chOff x="608800" y="2095000"/>
            <a:chExt cx="3364800" cy="3364800"/>
          </a:xfrm>
        </p:grpSpPr>
        <p:sp>
          <p:nvSpPr>
            <p:cNvPr id="9517" name="Google Shape;9517;p97"/>
            <p:cNvSpPr/>
            <p:nvPr/>
          </p:nvSpPr>
          <p:spPr>
            <a:xfrm>
              <a:off x="608800" y="2095000"/>
              <a:ext cx="3364800" cy="33648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/>
            </a:p>
          </p:txBody>
        </p:sp>
        <p:sp>
          <p:nvSpPr>
            <p:cNvPr id="9518" name="Google Shape;9518;p97"/>
            <p:cNvSpPr/>
            <p:nvPr/>
          </p:nvSpPr>
          <p:spPr>
            <a:xfrm>
              <a:off x="812152" y="3455300"/>
              <a:ext cx="1117800" cy="11178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/>
            </a:p>
          </p:txBody>
        </p:sp>
        <p:sp>
          <p:nvSpPr>
            <p:cNvPr id="9519" name="Google Shape;9519;p97"/>
            <p:cNvSpPr/>
            <p:nvPr/>
          </p:nvSpPr>
          <p:spPr>
            <a:xfrm>
              <a:off x="1065396" y="3840649"/>
              <a:ext cx="477600" cy="4779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/>
            </a:p>
          </p:txBody>
        </p:sp>
        <p:sp>
          <p:nvSpPr>
            <p:cNvPr id="9520" name="Google Shape;9520;p97"/>
            <p:cNvSpPr/>
            <p:nvPr/>
          </p:nvSpPr>
          <p:spPr>
            <a:xfrm>
              <a:off x="1929800" y="2439558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/>
            </a:p>
          </p:txBody>
        </p:sp>
        <p:sp>
          <p:nvSpPr>
            <p:cNvPr id="9521" name="Google Shape;9521;p97"/>
            <p:cNvSpPr/>
            <p:nvPr/>
          </p:nvSpPr>
          <p:spPr>
            <a:xfrm>
              <a:off x="3141850" y="3709383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/>
            </a:p>
          </p:txBody>
        </p:sp>
        <p:sp>
          <p:nvSpPr>
            <p:cNvPr id="9522" name="Google Shape;9522;p97"/>
            <p:cNvSpPr/>
            <p:nvPr/>
          </p:nvSpPr>
          <p:spPr>
            <a:xfrm>
              <a:off x="2344050" y="4691283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/>
            </a:p>
          </p:txBody>
        </p:sp>
        <p:sp>
          <p:nvSpPr>
            <p:cNvPr id="9523" name="Google Shape;9523;p97"/>
            <p:cNvSpPr/>
            <p:nvPr/>
          </p:nvSpPr>
          <p:spPr>
            <a:xfrm>
              <a:off x="2831545" y="3168653"/>
              <a:ext cx="279300" cy="2793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/>
            </a:p>
          </p:txBody>
        </p:sp>
        <p:sp>
          <p:nvSpPr>
            <p:cNvPr id="9524" name="Google Shape;9524;p97"/>
            <p:cNvSpPr/>
            <p:nvPr/>
          </p:nvSpPr>
          <p:spPr>
            <a:xfrm>
              <a:off x="2417295" y="3813478"/>
              <a:ext cx="279300" cy="2793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/>
            </a:p>
          </p:txBody>
        </p:sp>
        <p:sp>
          <p:nvSpPr>
            <p:cNvPr id="9525" name="Google Shape;9525;p97"/>
            <p:cNvSpPr/>
            <p:nvPr/>
          </p:nvSpPr>
          <p:spPr>
            <a:xfrm>
              <a:off x="2898335" y="2604252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/>
            </a:p>
          </p:txBody>
        </p:sp>
        <p:sp>
          <p:nvSpPr>
            <p:cNvPr id="9526" name="Google Shape;9526;p97"/>
            <p:cNvSpPr/>
            <p:nvPr/>
          </p:nvSpPr>
          <p:spPr>
            <a:xfrm>
              <a:off x="1569185" y="4855977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/>
            </a:p>
          </p:txBody>
        </p:sp>
        <p:sp>
          <p:nvSpPr>
            <p:cNvPr id="9527" name="Google Shape;9527;p97"/>
            <p:cNvSpPr/>
            <p:nvPr/>
          </p:nvSpPr>
          <p:spPr>
            <a:xfrm>
              <a:off x="1569185" y="2892177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/>
            </a:p>
          </p:txBody>
        </p:sp>
      </p:grpSp>
      <p:grpSp>
        <p:nvGrpSpPr>
          <p:cNvPr id="9528" name="Google Shape;9528;p97"/>
          <p:cNvGrpSpPr/>
          <p:nvPr/>
        </p:nvGrpSpPr>
        <p:grpSpPr>
          <a:xfrm>
            <a:off x="1191265" y="3463837"/>
            <a:ext cx="464436" cy="464436"/>
            <a:chOff x="3764048" y="2224021"/>
            <a:chExt cx="1508400" cy="1508400"/>
          </a:xfrm>
        </p:grpSpPr>
        <p:sp>
          <p:nvSpPr>
            <p:cNvPr id="9529" name="Google Shape;9529;p97"/>
            <p:cNvSpPr/>
            <p:nvPr/>
          </p:nvSpPr>
          <p:spPr>
            <a:xfrm>
              <a:off x="3764048" y="2224021"/>
              <a:ext cx="1508400" cy="15084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/>
            </a:p>
          </p:txBody>
        </p:sp>
        <p:sp>
          <p:nvSpPr>
            <p:cNvPr id="9530" name="Google Shape;9530;p97"/>
            <p:cNvSpPr/>
            <p:nvPr/>
          </p:nvSpPr>
          <p:spPr>
            <a:xfrm>
              <a:off x="3855211" y="2833844"/>
              <a:ext cx="501000" cy="501000"/>
            </a:xfrm>
            <a:prstGeom prst="ellipse">
              <a:avLst/>
            </a:prstGeom>
            <a:solidFill>
              <a:srgbClr val="E69138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/>
            </a:p>
          </p:txBody>
        </p:sp>
        <p:sp>
          <p:nvSpPr>
            <p:cNvPr id="9531" name="Google Shape;9531;p97"/>
            <p:cNvSpPr/>
            <p:nvPr/>
          </p:nvSpPr>
          <p:spPr>
            <a:xfrm>
              <a:off x="3968741" y="3006596"/>
              <a:ext cx="214200" cy="214200"/>
            </a:xfrm>
            <a:prstGeom prst="ellipse">
              <a:avLst/>
            </a:prstGeom>
            <a:solidFill>
              <a:srgbClr val="B45F0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/>
            </a:p>
          </p:txBody>
        </p:sp>
        <p:sp>
          <p:nvSpPr>
            <p:cNvPr id="9532" name="Google Shape;9532;p97"/>
            <p:cNvSpPr/>
            <p:nvPr/>
          </p:nvSpPr>
          <p:spPr>
            <a:xfrm>
              <a:off x="4356253" y="2378487"/>
              <a:ext cx="218400" cy="218400"/>
            </a:xfrm>
            <a:prstGeom prst="ellipse">
              <a:avLst/>
            </a:prstGeom>
            <a:solidFill>
              <a:srgbClr val="93C47D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/>
            </a:p>
          </p:txBody>
        </p:sp>
        <p:sp>
          <p:nvSpPr>
            <p:cNvPr id="9533" name="Google Shape;9533;p97"/>
            <p:cNvSpPr/>
            <p:nvPr/>
          </p:nvSpPr>
          <p:spPr>
            <a:xfrm>
              <a:off x="4899615" y="2947749"/>
              <a:ext cx="218400" cy="218400"/>
            </a:xfrm>
            <a:prstGeom prst="ellipse">
              <a:avLst/>
            </a:prstGeom>
            <a:solidFill>
              <a:srgbClr val="D5A6BD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/>
            </a:p>
          </p:txBody>
        </p:sp>
        <p:sp>
          <p:nvSpPr>
            <p:cNvPr id="9534" name="Google Shape;9534;p97"/>
            <p:cNvSpPr/>
            <p:nvPr/>
          </p:nvSpPr>
          <p:spPr>
            <a:xfrm>
              <a:off x="4541961" y="3387935"/>
              <a:ext cx="218400" cy="218400"/>
            </a:xfrm>
            <a:prstGeom prst="ellipse">
              <a:avLst/>
            </a:prstGeom>
            <a:solidFill>
              <a:srgbClr val="6FA8DC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/>
            </a:p>
          </p:txBody>
        </p:sp>
        <p:sp>
          <p:nvSpPr>
            <p:cNvPr id="9535" name="Google Shape;9535;p97"/>
            <p:cNvSpPr/>
            <p:nvPr/>
          </p:nvSpPr>
          <p:spPr>
            <a:xfrm>
              <a:off x="4760505" y="2705340"/>
              <a:ext cx="125100" cy="1251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/>
            </a:p>
          </p:txBody>
        </p:sp>
        <p:sp>
          <p:nvSpPr>
            <p:cNvPr id="9536" name="Google Shape;9536;p97"/>
            <p:cNvSpPr/>
            <p:nvPr/>
          </p:nvSpPr>
          <p:spPr>
            <a:xfrm>
              <a:off x="4574797" y="2994415"/>
              <a:ext cx="125100" cy="1251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/>
            </a:p>
          </p:txBody>
        </p:sp>
        <p:sp>
          <p:nvSpPr>
            <p:cNvPr id="9537" name="Google Shape;9537;p97"/>
            <p:cNvSpPr/>
            <p:nvPr/>
          </p:nvSpPr>
          <p:spPr>
            <a:xfrm>
              <a:off x="4790447" y="2452319"/>
              <a:ext cx="70800" cy="708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/>
            </a:p>
          </p:txBody>
        </p:sp>
        <p:sp>
          <p:nvSpPr>
            <p:cNvPr id="9538" name="Google Shape;9538;p97"/>
            <p:cNvSpPr/>
            <p:nvPr/>
          </p:nvSpPr>
          <p:spPr>
            <a:xfrm>
              <a:off x="4194589" y="3461767"/>
              <a:ext cx="70800" cy="708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/>
            </a:p>
          </p:txBody>
        </p:sp>
        <p:sp>
          <p:nvSpPr>
            <p:cNvPr id="9539" name="Google Shape;9539;p97"/>
            <p:cNvSpPr/>
            <p:nvPr/>
          </p:nvSpPr>
          <p:spPr>
            <a:xfrm>
              <a:off x="4194589" y="2581396"/>
              <a:ext cx="70800" cy="708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/>
            </a:p>
          </p:txBody>
        </p:sp>
      </p:grpSp>
      <p:grpSp>
        <p:nvGrpSpPr>
          <p:cNvPr id="9540" name="Google Shape;9540;p97"/>
          <p:cNvGrpSpPr/>
          <p:nvPr/>
        </p:nvGrpSpPr>
        <p:grpSpPr>
          <a:xfrm>
            <a:off x="1191265" y="4703887"/>
            <a:ext cx="464436" cy="464436"/>
            <a:chOff x="3764048" y="2224021"/>
            <a:chExt cx="1508400" cy="1508400"/>
          </a:xfrm>
        </p:grpSpPr>
        <p:sp>
          <p:nvSpPr>
            <p:cNvPr id="9541" name="Google Shape;9541;p97"/>
            <p:cNvSpPr/>
            <p:nvPr/>
          </p:nvSpPr>
          <p:spPr>
            <a:xfrm>
              <a:off x="3764048" y="2224021"/>
              <a:ext cx="1508400" cy="15084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/>
            </a:p>
          </p:txBody>
        </p:sp>
        <p:sp>
          <p:nvSpPr>
            <p:cNvPr id="9542" name="Google Shape;9542;p97"/>
            <p:cNvSpPr/>
            <p:nvPr/>
          </p:nvSpPr>
          <p:spPr>
            <a:xfrm>
              <a:off x="3855211" y="2833844"/>
              <a:ext cx="501000" cy="501000"/>
            </a:xfrm>
            <a:prstGeom prst="ellipse">
              <a:avLst/>
            </a:prstGeom>
            <a:solidFill>
              <a:srgbClr val="E69138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/>
            </a:p>
          </p:txBody>
        </p:sp>
        <p:sp>
          <p:nvSpPr>
            <p:cNvPr id="9543" name="Google Shape;9543;p97"/>
            <p:cNvSpPr/>
            <p:nvPr/>
          </p:nvSpPr>
          <p:spPr>
            <a:xfrm>
              <a:off x="3968741" y="3006596"/>
              <a:ext cx="214200" cy="214200"/>
            </a:xfrm>
            <a:prstGeom prst="ellipse">
              <a:avLst/>
            </a:prstGeom>
            <a:solidFill>
              <a:srgbClr val="B45F0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/>
            </a:p>
          </p:txBody>
        </p:sp>
        <p:sp>
          <p:nvSpPr>
            <p:cNvPr id="9544" name="Google Shape;9544;p97"/>
            <p:cNvSpPr/>
            <p:nvPr/>
          </p:nvSpPr>
          <p:spPr>
            <a:xfrm>
              <a:off x="4356253" y="2378487"/>
              <a:ext cx="218400" cy="218400"/>
            </a:xfrm>
            <a:prstGeom prst="ellipse">
              <a:avLst/>
            </a:prstGeom>
            <a:solidFill>
              <a:srgbClr val="93C47D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/>
            </a:p>
          </p:txBody>
        </p:sp>
        <p:sp>
          <p:nvSpPr>
            <p:cNvPr id="9545" name="Google Shape;9545;p97"/>
            <p:cNvSpPr/>
            <p:nvPr/>
          </p:nvSpPr>
          <p:spPr>
            <a:xfrm>
              <a:off x="4899615" y="2947749"/>
              <a:ext cx="218400" cy="218400"/>
            </a:xfrm>
            <a:prstGeom prst="ellipse">
              <a:avLst/>
            </a:prstGeom>
            <a:solidFill>
              <a:srgbClr val="D5A6BD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/>
            </a:p>
          </p:txBody>
        </p:sp>
        <p:sp>
          <p:nvSpPr>
            <p:cNvPr id="9546" name="Google Shape;9546;p97"/>
            <p:cNvSpPr/>
            <p:nvPr/>
          </p:nvSpPr>
          <p:spPr>
            <a:xfrm>
              <a:off x="4541961" y="3387935"/>
              <a:ext cx="218400" cy="218400"/>
            </a:xfrm>
            <a:prstGeom prst="ellipse">
              <a:avLst/>
            </a:prstGeom>
            <a:solidFill>
              <a:srgbClr val="6FA8DC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/>
            </a:p>
          </p:txBody>
        </p:sp>
        <p:sp>
          <p:nvSpPr>
            <p:cNvPr id="9547" name="Google Shape;9547;p97"/>
            <p:cNvSpPr/>
            <p:nvPr/>
          </p:nvSpPr>
          <p:spPr>
            <a:xfrm>
              <a:off x="4760505" y="2705340"/>
              <a:ext cx="125100" cy="1251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/>
            </a:p>
          </p:txBody>
        </p:sp>
        <p:sp>
          <p:nvSpPr>
            <p:cNvPr id="9548" name="Google Shape;9548;p97"/>
            <p:cNvSpPr/>
            <p:nvPr/>
          </p:nvSpPr>
          <p:spPr>
            <a:xfrm>
              <a:off x="4574797" y="2994415"/>
              <a:ext cx="125100" cy="1251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/>
            </a:p>
          </p:txBody>
        </p:sp>
        <p:sp>
          <p:nvSpPr>
            <p:cNvPr id="9549" name="Google Shape;9549;p97"/>
            <p:cNvSpPr/>
            <p:nvPr/>
          </p:nvSpPr>
          <p:spPr>
            <a:xfrm>
              <a:off x="4790447" y="2452319"/>
              <a:ext cx="70800" cy="708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/>
            </a:p>
          </p:txBody>
        </p:sp>
        <p:sp>
          <p:nvSpPr>
            <p:cNvPr id="9550" name="Google Shape;9550;p97"/>
            <p:cNvSpPr/>
            <p:nvPr/>
          </p:nvSpPr>
          <p:spPr>
            <a:xfrm>
              <a:off x="4194589" y="3461767"/>
              <a:ext cx="70800" cy="708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/>
            </a:p>
          </p:txBody>
        </p:sp>
        <p:sp>
          <p:nvSpPr>
            <p:cNvPr id="9551" name="Google Shape;9551;p97"/>
            <p:cNvSpPr/>
            <p:nvPr/>
          </p:nvSpPr>
          <p:spPr>
            <a:xfrm>
              <a:off x="4194589" y="2581396"/>
              <a:ext cx="70800" cy="708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/>
            </a:p>
          </p:txBody>
        </p:sp>
      </p:grpSp>
      <p:grpSp>
        <p:nvGrpSpPr>
          <p:cNvPr id="9552" name="Google Shape;9552;p97"/>
          <p:cNvGrpSpPr/>
          <p:nvPr/>
        </p:nvGrpSpPr>
        <p:grpSpPr>
          <a:xfrm>
            <a:off x="6283875" y="3463821"/>
            <a:ext cx="467371" cy="467371"/>
            <a:chOff x="608800" y="2095000"/>
            <a:chExt cx="3364800" cy="3364800"/>
          </a:xfrm>
        </p:grpSpPr>
        <p:sp>
          <p:nvSpPr>
            <p:cNvPr id="9553" name="Google Shape;9553;p97"/>
            <p:cNvSpPr/>
            <p:nvPr/>
          </p:nvSpPr>
          <p:spPr>
            <a:xfrm>
              <a:off x="608800" y="2095000"/>
              <a:ext cx="3364800" cy="33648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/>
            </a:p>
          </p:txBody>
        </p:sp>
        <p:sp>
          <p:nvSpPr>
            <p:cNvPr id="9554" name="Google Shape;9554;p97"/>
            <p:cNvSpPr/>
            <p:nvPr/>
          </p:nvSpPr>
          <p:spPr>
            <a:xfrm>
              <a:off x="812152" y="3455300"/>
              <a:ext cx="1117800" cy="11178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/>
            </a:p>
          </p:txBody>
        </p:sp>
        <p:sp>
          <p:nvSpPr>
            <p:cNvPr id="9555" name="Google Shape;9555;p97"/>
            <p:cNvSpPr/>
            <p:nvPr/>
          </p:nvSpPr>
          <p:spPr>
            <a:xfrm>
              <a:off x="1065396" y="3840649"/>
              <a:ext cx="477600" cy="4779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/>
            </a:p>
          </p:txBody>
        </p:sp>
        <p:sp>
          <p:nvSpPr>
            <p:cNvPr id="9556" name="Google Shape;9556;p97"/>
            <p:cNvSpPr/>
            <p:nvPr/>
          </p:nvSpPr>
          <p:spPr>
            <a:xfrm>
              <a:off x="1929800" y="2439558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/>
            </a:p>
          </p:txBody>
        </p:sp>
        <p:sp>
          <p:nvSpPr>
            <p:cNvPr id="9557" name="Google Shape;9557;p97"/>
            <p:cNvSpPr/>
            <p:nvPr/>
          </p:nvSpPr>
          <p:spPr>
            <a:xfrm>
              <a:off x="3141850" y="3709383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/>
            </a:p>
          </p:txBody>
        </p:sp>
        <p:sp>
          <p:nvSpPr>
            <p:cNvPr id="9558" name="Google Shape;9558;p97"/>
            <p:cNvSpPr/>
            <p:nvPr/>
          </p:nvSpPr>
          <p:spPr>
            <a:xfrm>
              <a:off x="2344050" y="4691283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/>
            </a:p>
          </p:txBody>
        </p:sp>
        <p:sp>
          <p:nvSpPr>
            <p:cNvPr id="9559" name="Google Shape;9559;p97"/>
            <p:cNvSpPr/>
            <p:nvPr/>
          </p:nvSpPr>
          <p:spPr>
            <a:xfrm>
              <a:off x="2831545" y="3168653"/>
              <a:ext cx="279300" cy="2793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/>
            </a:p>
          </p:txBody>
        </p:sp>
        <p:sp>
          <p:nvSpPr>
            <p:cNvPr id="9560" name="Google Shape;9560;p97"/>
            <p:cNvSpPr/>
            <p:nvPr/>
          </p:nvSpPr>
          <p:spPr>
            <a:xfrm>
              <a:off x="2417295" y="3813478"/>
              <a:ext cx="279300" cy="2793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/>
            </a:p>
          </p:txBody>
        </p:sp>
        <p:sp>
          <p:nvSpPr>
            <p:cNvPr id="9561" name="Google Shape;9561;p97"/>
            <p:cNvSpPr/>
            <p:nvPr/>
          </p:nvSpPr>
          <p:spPr>
            <a:xfrm>
              <a:off x="2898335" y="2604252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/>
            </a:p>
          </p:txBody>
        </p:sp>
        <p:sp>
          <p:nvSpPr>
            <p:cNvPr id="9562" name="Google Shape;9562;p97"/>
            <p:cNvSpPr/>
            <p:nvPr/>
          </p:nvSpPr>
          <p:spPr>
            <a:xfrm>
              <a:off x="1569185" y="4855977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/>
            </a:p>
          </p:txBody>
        </p:sp>
        <p:sp>
          <p:nvSpPr>
            <p:cNvPr id="9563" name="Google Shape;9563;p97"/>
            <p:cNvSpPr/>
            <p:nvPr/>
          </p:nvSpPr>
          <p:spPr>
            <a:xfrm>
              <a:off x="1569185" y="2892177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/>
            </a:p>
          </p:txBody>
        </p:sp>
      </p:grpSp>
      <p:grpSp>
        <p:nvGrpSpPr>
          <p:cNvPr id="9564" name="Google Shape;9564;p97"/>
          <p:cNvGrpSpPr/>
          <p:nvPr/>
        </p:nvGrpSpPr>
        <p:grpSpPr>
          <a:xfrm>
            <a:off x="6283875" y="4703871"/>
            <a:ext cx="467371" cy="467371"/>
            <a:chOff x="608800" y="2095000"/>
            <a:chExt cx="3364800" cy="3364800"/>
          </a:xfrm>
        </p:grpSpPr>
        <p:sp>
          <p:nvSpPr>
            <p:cNvPr id="9565" name="Google Shape;9565;p97"/>
            <p:cNvSpPr/>
            <p:nvPr/>
          </p:nvSpPr>
          <p:spPr>
            <a:xfrm>
              <a:off x="608800" y="2095000"/>
              <a:ext cx="3364800" cy="33648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/>
            </a:p>
          </p:txBody>
        </p:sp>
        <p:sp>
          <p:nvSpPr>
            <p:cNvPr id="9566" name="Google Shape;9566;p97"/>
            <p:cNvSpPr/>
            <p:nvPr/>
          </p:nvSpPr>
          <p:spPr>
            <a:xfrm>
              <a:off x="812152" y="3455300"/>
              <a:ext cx="1117800" cy="11178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/>
            </a:p>
          </p:txBody>
        </p:sp>
        <p:sp>
          <p:nvSpPr>
            <p:cNvPr id="9567" name="Google Shape;9567;p97"/>
            <p:cNvSpPr/>
            <p:nvPr/>
          </p:nvSpPr>
          <p:spPr>
            <a:xfrm>
              <a:off x="1065396" y="3840649"/>
              <a:ext cx="477600" cy="4779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/>
            </a:p>
          </p:txBody>
        </p:sp>
        <p:sp>
          <p:nvSpPr>
            <p:cNvPr id="9568" name="Google Shape;9568;p97"/>
            <p:cNvSpPr/>
            <p:nvPr/>
          </p:nvSpPr>
          <p:spPr>
            <a:xfrm>
              <a:off x="1929800" y="2439558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/>
            </a:p>
          </p:txBody>
        </p:sp>
        <p:sp>
          <p:nvSpPr>
            <p:cNvPr id="9569" name="Google Shape;9569;p97"/>
            <p:cNvSpPr/>
            <p:nvPr/>
          </p:nvSpPr>
          <p:spPr>
            <a:xfrm>
              <a:off x="3141850" y="3709383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/>
            </a:p>
          </p:txBody>
        </p:sp>
        <p:sp>
          <p:nvSpPr>
            <p:cNvPr id="9570" name="Google Shape;9570;p97"/>
            <p:cNvSpPr/>
            <p:nvPr/>
          </p:nvSpPr>
          <p:spPr>
            <a:xfrm>
              <a:off x="2344050" y="4691283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/>
            </a:p>
          </p:txBody>
        </p:sp>
        <p:sp>
          <p:nvSpPr>
            <p:cNvPr id="9571" name="Google Shape;9571;p97"/>
            <p:cNvSpPr/>
            <p:nvPr/>
          </p:nvSpPr>
          <p:spPr>
            <a:xfrm>
              <a:off x="2831545" y="3168653"/>
              <a:ext cx="279300" cy="2793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/>
            </a:p>
          </p:txBody>
        </p:sp>
        <p:sp>
          <p:nvSpPr>
            <p:cNvPr id="9572" name="Google Shape;9572;p97"/>
            <p:cNvSpPr/>
            <p:nvPr/>
          </p:nvSpPr>
          <p:spPr>
            <a:xfrm>
              <a:off x="2417295" y="3813478"/>
              <a:ext cx="279300" cy="2793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/>
            </a:p>
          </p:txBody>
        </p:sp>
        <p:sp>
          <p:nvSpPr>
            <p:cNvPr id="9573" name="Google Shape;9573;p97"/>
            <p:cNvSpPr/>
            <p:nvPr/>
          </p:nvSpPr>
          <p:spPr>
            <a:xfrm>
              <a:off x="2898335" y="2604252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/>
            </a:p>
          </p:txBody>
        </p:sp>
        <p:sp>
          <p:nvSpPr>
            <p:cNvPr id="9574" name="Google Shape;9574;p97"/>
            <p:cNvSpPr/>
            <p:nvPr/>
          </p:nvSpPr>
          <p:spPr>
            <a:xfrm>
              <a:off x="1569185" y="4855977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/>
            </a:p>
          </p:txBody>
        </p:sp>
        <p:sp>
          <p:nvSpPr>
            <p:cNvPr id="9575" name="Google Shape;9575;p97"/>
            <p:cNvSpPr/>
            <p:nvPr/>
          </p:nvSpPr>
          <p:spPr>
            <a:xfrm>
              <a:off x="1569185" y="2892177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/>
            </a:p>
          </p:txBody>
        </p:sp>
      </p:grpSp>
      <p:grpSp>
        <p:nvGrpSpPr>
          <p:cNvPr id="9576" name="Google Shape;9576;p97"/>
          <p:cNvGrpSpPr/>
          <p:nvPr/>
        </p:nvGrpSpPr>
        <p:grpSpPr>
          <a:xfrm>
            <a:off x="6285528" y="4083475"/>
            <a:ext cx="464436" cy="464436"/>
            <a:chOff x="3764048" y="2224021"/>
            <a:chExt cx="1508400" cy="1508400"/>
          </a:xfrm>
        </p:grpSpPr>
        <p:sp>
          <p:nvSpPr>
            <p:cNvPr id="9577" name="Google Shape;9577;p97"/>
            <p:cNvSpPr/>
            <p:nvPr/>
          </p:nvSpPr>
          <p:spPr>
            <a:xfrm>
              <a:off x="3764048" y="2224021"/>
              <a:ext cx="1508400" cy="15084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/>
            </a:p>
          </p:txBody>
        </p:sp>
        <p:sp>
          <p:nvSpPr>
            <p:cNvPr id="9578" name="Google Shape;9578;p97"/>
            <p:cNvSpPr/>
            <p:nvPr/>
          </p:nvSpPr>
          <p:spPr>
            <a:xfrm>
              <a:off x="3855211" y="2833844"/>
              <a:ext cx="501000" cy="501000"/>
            </a:xfrm>
            <a:prstGeom prst="ellipse">
              <a:avLst/>
            </a:prstGeom>
            <a:solidFill>
              <a:srgbClr val="E69138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/>
            </a:p>
          </p:txBody>
        </p:sp>
        <p:sp>
          <p:nvSpPr>
            <p:cNvPr id="9579" name="Google Shape;9579;p97"/>
            <p:cNvSpPr/>
            <p:nvPr/>
          </p:nvSpPr>
          <p:spPr>
            <a:xfrm>
              <a:off x="3968741" y="3006596"/>
              <a:ext cx="214200" cy="214200"/>
            </a:xfrm>
            <a:prstGeom prst="ellipse">
              <a:avLst/>
            </a:prstGeom>
            <a:solidFill>
              <a:srgbClr val="B45F0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/>
            </a:p>
          </p:txBody>
        </p:sp>
        <p:sp>
          <p:nvSpPr>
            <p:cNvPr id="9580" name="Google Shape;9580;p97"/>
            <p:cNvSpPr/>
            <p:nvPr/>
          </p:nvSpPr>
          <p:spPr>
            <a:xfrm>
              <a:off x="4356253" y="2378487"/>
              <a:ext cx="218400" cy="218400"/>
            </a:xfrm>
            <a:prstGeom prst="ellipse">
              <a:avLst/>
            </a:prstGeom>
            <a:solidFill>
              <a:srgbClr val="93C47D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/>
            </a:p>
          </p:txBody>
        </p:sp>
        <p:sp>
          <p:nvSpPr>
            <p:cNvPr id="9581" name="Google Shape;9581;p97"/>
            <p:cNvSpPr/>
            <p:nvPr/>
          </p:nvSpPr>
          <p:spPr>
            <a:xfrm>
              <a:off x="4899615" y="2947749"/>
              <a:ext cx="218400" cy="218400"/>
            </a:xfrm>
            <a:prstGeom prst="ellipse">
              <a:avLst/>
            </a:prstGeom>
            <a:solidFill>
              <a:srgbClr val="D5A6BD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/>
            </a:p>
          </p:txBody>
        </p:sp>
        <p:sp>
          <p:nvSpPr>
            <p:cNvPr id="9582" name="Google Shape;9582;p97"/>
            <p:cNvSpPr/>
            <p:nvPr/>
          </p:nvSpPr>
          <p:spPr>
            <a:xfrm>
              <a:off x="4541961" y="3387935"/>
              <a:ext cx="218400" cy="218400"/>
            </a:xfrm>
            <a:prstGeom prst="ellipse">
              <a:avLst/>
            </a:prstGeom>
            <a:solidFill>
              <a:srgbClr val="6FA8DC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/>
            </a:p>
          </p:txBody>
        </p:sp>
        <p:sp>
          <p:nvSpPr>
            <p:cNvPr id="9583" name="Google Shape;9583;p97"/>
            <p:cNvSpPr/>
            <p:nvPr/>
          </p:nvSpPr>
          <p:spPr>
            <a:xfrm>
              <a:off x="4760505" y="2705340"/>
              <a:ext cx="125100" cy="1251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/>
            </a:p>
          </p:txBody>
        </p:sp>
        <p:sp>
          <p:nvSpPr>
            <p:cNvPr id="9584" name="Google Shape;9584;p97"/>
            <p:cNvSpPr/>
            <p:nvPr/>
          </p:nvSpPr>
          <p:spPr>
            <a:xfrm>
              <a:off x="4574797" y="2994415"/>
              <a:ext cx="125100" cy="1251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/>
            </a:p>
          </p:txBody>
        </p:sp>
        <p:sp>
          <p:nvSpPr>
            <p:cNvPr id="9585" name="Google Shape;9585;p97"/>
            <p:cNvSpPr/>
            <p:nvPr/>
          </p:nvSpPr>
          <p:spPr>
            <a:xfrm>
              <a:off x="4790447" y="2452319"/>
              <a:ext cx="70800" cy="708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/>
            </a:p>
          </p:txBody>
        </p:sp>
        <p:sp>
          <p:nvSpPr>
            <p:cNvPr id="9586" name="Google Shape;9586;p97"/>
            <p:cNvSpPr/>
            <p:nvPr/>
          </p:nvSpPr>
          <p:spPr>
            <a:xfrm>
              <a:off x="4194589" y="3461767"/>
              <a:ext cx="70800" cy="708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/>
            </a:p>
          </p:txBody>
        </p:sp>
        <p:sp>
          <p:nvSpPr>
            <p:cNvPr id="9587" name="Google Shape;9587;p97"/>
            <p:cNvSpPr/>
            <p:nvPr/>
          </p:nvSpPr>
          <p:spPr>
            <a:xfrm>
              <a:off x="4194589" y="2581396"/>
              <a:ext cx="70800" cy="708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/>
            </a:p>
          </p:txBody>
        </p:sp>
      </p:grpSp>
      <p:grpSp>
        <p:nvGrpSpPr>
          <p:cNvPr id="9588" name="Google Shape;9588;p97"/>
          <p:cNvGrpSpPr/>
          <p:nvPr/>
        </p:nvGrpSpPr>
        <p:grpSpPr>
          <a:xfrm>
            <a:off x="2734028" y="4075287"/>
            <a:ext cx="464436" cy="464436"/>
            <a:chOff x="3764048" y="2224021"/>
            <a:chExt cx="1508400" cy="1508400"/>
          </a:xfrm>
        </p:grpSpPr>
        <p:sp>
          <p:nvSpPr>
            <p:cNvPr id="9589" name="Google Shape;9589;p97"/>
            <p:cNvSpPr/>
            <p:nvPr/>
          </p:nvSpPr>
          <p:spPr>
            <a:xfrm>
              <a:off x="3764048" y="2224021"/>
              <a:ext cx="1508400" cy="15084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/>
            </a:p>
          </p:txBody>
        </p:sp>
        <p:sp>
          <p:nvSpPr>
            <p:cNvPr id="9590" name="Google Shape;9590;p97"/>
            <p:cNvSpPr/>
            <p:nvPr/>
          </p:nvSpPr>
          <p:spPr>
            <a:xfrm>
              <a:off x="3855211" y="2833844"/>
              <a:ext cx="501000" cy="501000"/>
            </a:xfrm>
            <a:prstGeom prst="ellipse">
              <a:avLst/>
            </a:prstGeom>
            <a:solidFill>
              <a:srgbClr val="E69138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/>
            </a:p>
          </p:txBody>
        </p:sp>
        <p:sp>
          <p:nvSpPr>
            <p:cNvPr id="9591" name="Google Shape;9591;p97"/>
            <p:cNvSpPr/>
            <p:nvPr/>
          </p:nvSpPr>
          <p:spPr>
            <a:xfrm>
              <a:off x="3968741" y="3006596"/>
              <a:ext cx="214200" cy="214200"/>
            </a:xfrm>
            <a:prstGeom prst="ellipse">
              <a:avLst/>
            </a:prstGeom>
            <a:solidFill>
              <a:srgbClr val="B45F0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/>
            </a:p>
          </p:txBody>
        </p:sp>
        <p:sp>
          <p:nvSpPr>
            <p:cNvPr id="9592" name="Google Shape;9592;p97"/>
            <p:cNvSpPr/>
            <p:nvPr/>
          </p:nvSpPr>
          <p:spPr>
            <a:xfrm>
              <a:off x="4356253" y="2378487"/>
              <a:ext cx="218400" cy="218400"/>
            </a:xfrm>
            <a:prstGeom prst="ellipse">
              <a:avLst/>
            </a:prstGeom>
            <a:solidFill>
              <a:srgbClr val="93C47D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/>
            </a:p>
          </p:txBody>
        </p:sp>
        <p:sp>
          <p:nvSpPr>
            <p:cNvPr id="9593" name="Google Shape;9593;p97"/>
            <p:cNvSpPr/>
            <p:nvPr/>
          </p:nvSpPr>
          <p:spPr>
            <a:xfrm>
              <a:off x="4899615" y="2947749"/>
              <a:ext cx="218400" cy="218400"/>
            </a:xfrm>
            <a:prstGeom prst="ellipse">
              <a:avLst/>
            </a:prstGeom>
            <a:solidFill>
              <a:srgbClr val="D5A6BD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/>
            </a:p>
          </p:txBody>
        </p:sp>
        <p:sp>
          <p:nvSpPr>
            <p:cNvPr id="9594" name="Google Shape;9594;p97"/>
            <p:cNvSpPr/>
            <p:nvPr/>
          </p:nvSpPr>
          <p:spPr>
            <a:xfrm>
              <a:off x="4541961" y="3387935"/>
              <a:ext cx="218400" cy="218400"/>
            </a:xfrm>
            <a:prstGeom prst="ellipse">
              <a:avLst/>
            </a:prstGeom>
            <a:solidFill>
              <a:srgbClr val="6FA8DC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/>
            </a:p>
          </p:txBody>
        </p:sp>
        <p:sp>
          <p:nvSpPr>
            <p:cNvPr id="9595" name="Google Shape;9595;p97"/>
            <p:cNvSpPr/>
            <p:nvPr/>
          </p:nvSpPr>
          <p:spPr>
            <a:xfrm>
              <a:off x="4760505" y="2705340"/>
              <a:ext cx="125100" cy="1251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/>
            </a:p>
          </p:txBody>
        </p:sp>
        <p:sp>
          <p:nvSpPr>
            <p:cNvPr id="9596" name="Google Shape;9596;p97"/>
            <p:cNvSpPr/>
            <p:nvPr/>
          </p:nvSpPr>
          <p:spPr>
            <a:xfrm>
              <a:off x="4574797" y="2994415"/>
              <a:ext cx="125100" cy="1251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/>
            </a:p>
          </p:txBody>
        </p:sp>
        <p:sp>
          <p:nvSpPr>
            <p:cNvPr id="9597" name="Google Shape;9597;p97"/>
            <p:cNvSpPr/>
            <p:nvPr/>
          </p:nvSpPr>
          <p:spPr>
            <a:xfrm>
              <a:off x="4790447" y="2452319"/>
              <a:ext cx="70800" cy="708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/>
            </a:p>
          </p:txBody>
        </p:sp>
        <p:sp>
          <p:nvSpPr>
            <p:cNvPr id="9598" name="Google Shape;9598;p97"/>
            <p:cNvSpPr/>
            <p:nvPr/>
          </p:nvSpPr>
          <p:spPr>
            <a:xfrm>
              <a:off x="4194589" y="3461767"/>
              <a:ext cx="70800" cy="708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/>
            </a:p>
          </p:txBody>
        </p:sp>
        <p:sp>
          <p:nvSpPr>
            <p:cNvPr id="9599" name="Google Shape;9599;p97"/>
            <p:cNvSpPr/>
            <p:nvPr/>
          </p:nvSpPr>
          <p:spPr>
            <a:xfrm>
              <a:off x="4194589" y="2581396"/>
              <a:ext cx="70800" cy="708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/>
            </a:p>
          </p:txBody>
        </p:sp>
      </p:grpSp>
      <p:grpSp>
        <p:nvGrpSpPr>
          <p:cNvPr id="9600" name="Google Shape;9600;p97"/>
          <p:cNvGrpSpPr/>
          <p:nvPr/>
        </p:nvGrpSpPr>
        <p:grpSpPr>
          <a:xfrm>
            <a:off x="4255828" y="4073300"/>
            <a:ext cx="464436" cy="464436"/>
            <a:chOff x="3764048" y="2224021"/>
            <a:chExt cx="1508400" cy="1508400"/>
          </a:xfrm>
        </p:grpSpPr>
        <p:sp>
          <p:nvSpPr>
            <p:cNvPr id="9601" name="Google Shape;9601;p97"/>
            <p:cNvSpPr/>
            <p:nvPr/>
          </p:nvSpPr>
          <p:spPr>
            <a:xfrm>
              <a:off x="3764048" y="2224021"/>
              <a:ext cx="1508400" cy="15084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/>
            </a:p>
          </p:txBody>
        </p:sp>
        <p:sp>
          <p:nvSpPr>
            <p:cNvPr id="9602" name="Google Shape;9602;p97"/>
            <p:cNvSpPr/>
            <p:nvPr/>
          </p:nvSpPr>
          <p:spPr>
            <a:xfrm>
              <a:off x="3855211" y="2833844"/>
              <a:ext cx="501000" cy="501000"/>
            </a:xfrm>
            <a:prstGeom prst="ellipse">
              <a:avLst/>
            </a:prstGeom>
            <a:solidFill>
              <a:srgbClr val="E69138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/>
            </a:p>
          </p:txBody>
        </p:sp>
        <p:sp>
          <p:nvSpPr>
            <p:cNvPr id="9603" name="Google Shape;9603;p97"/>
            <p:cNvSpPr/>
            <p:nvPr/>
          </p:nvSpPr>
          <p:spPr>
            <a:xfrm>
              <a:off x="3968741" y="3006596"/>
              <a:ext cx="214200" cy="214200"/>
            </a:xfrm>
            <a:prstGeom prst="ellipse">
              <a:avLst/>
            </a:prstGeom>
            <a:solidFill>
              <a:srgbClr val="B45F0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/>
            </a:p>
          </p:txBody>
        </p:sp>
        <p:sp>
          <p:nvSpPr>
            <p:cNvPr id="9604" name="Google Shape;9604;p97"/>
            <p:cNvSpPr/>
            <p:nvPr/>
          </p:nvSpPr>
          <p:spPr>
            <a:xfrm>
              <a:off x="4356253" y="2378487"/>
              <a:ext cx="218400" cy="218400"/>
            </a:xfrm>
            <a:prstGeom prst="ellipse">
              <a:avLst/>
            </a:prstGeom>
            <a:solidFill>
              <a:srgbClr val="93C47D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/>
            </a:p>
          </p:txBody>
        </p:sp>
        <p:sp>
          <p:nvSpPr>
            <p:cNvPr id="9605" name="Google Shape;9605;p97"/>
            <p:cNvSpPr/>
            <p:nvPr/>
          </p:nvSpPr>
          <p:spPr>
            <a:xfrm>
              <a:off x="4899615" y="2947749"/>
              <a:ext cx="218400" cy="218400"/>
            </a:xfrm>
            <a:prstGeom prst="ellipse">
              <a:avLst/>
            </a:prstGeom>
            <a:solidFill>
              <a:srgbClr val="D5A6BD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/>
            </a:p>
          </p:txBody>
        </p:sp>
        <p:sp>
          <p:nvSpPr>
            <p:cNvPr id="9606" name="Google Shape;9606;p97"/>
            <p:cNvSpPr/>
            <p:nvPr/>
          </p:nvSpPr>
          <p:spPr>
            <a:xfrm>
              <a:off x="4541961" y="3387935"/>
              <a:ext cx="218400" cy="218400"/>
            </a:xfrm>
            <a:prstGeom prst="ellipse">
              <a:avLst/>
            </a:prstGeom>
            <a:solidFill>
              <a:srgbClr val="6FA8DC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/>
            </a:p>
          </p:txBody>
        </p:sp>
        <p:sp>
          <p:nvSpPr>
            <p:cNvPr id="9607" name="Google Shape;9607;p97"/>
            <p:cNvSpPr/>
            <p:nvPr/>
          </p:nvSpPr>
          <p:spPr>
            <a:xfrm>
              <a:off x="4760505" y="2705340"/>
              <a:ext cx="125100" cy="1251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/>
            </a:p>
          </p:txBody>
        </p:sp>
        <p:sp>
          <p:nvSpPr>
            <p:cNvPr id="9608" name="Google Shape;9608;p97"/>
            <p:cNvSpPr/>
            <p:nvPr/>
          </p:nvSpPr>
          <p:spPr>
            <a:xfrm>
              <a:off x="4574797" y="2994415"/>
              <a:ext cx="125100" cy="1251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/>
            </a:p>
          </p:txBody>
        </p:sp>
        <p:sp>
          <p:nvSpPr>
            <p:cNvPr id="9609" name="Google Shape;9609;p97"/>
            <p:cNvSpPr/>
            <p:nvPr/>
          </p:nvSpPr>
          <p:spPr>
            <a:xfrm>
              <a:off x="4790447" y="2452319"/>
              <a:ext cx="70800" cy="708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/>
            </a:p>
          </p:txBody>
        </p:sp>
        <p:sp>
          <p:nvSpPr>
            <p:cNvPr id="9610" name="Google Shape;9610;p97"/>
            <p:cNvSpPr/>
            <p:nvPr/>
          </p:nvSpPr>
          <p:spPr>
            <a:xfrm>
              <a:off x="4194589" y="3461767"/>
              <a:ext cx="70800" cy="708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/>
            </a:p>
          </p:txBody>
        </p:sp>
        <p:sp>
          <p:nvSpPr>
            <p:cNvPr id="9611" name="Google Shape;9611;p97"/>
            <p:cNvSpPr/>
            <p:nvPr/>
          </p:nvSpPr>
          <p:spPr>
            <a:xfrm>
              <a:off x="4194589" y="2581396"/>
              <a:ext cx="70800" cy="708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/>
            </a:p>
          </p:txBody>
        </p:sp>
      </p:grpSp>
      <p:grpSp>
        <p:nvGrpSpPr>
          <p:cNvPr id="9612" name="Google Shape;9612;p97"/>
          <p:cNvGrpSpPr/>
          <p:nvPr/>
        </p:nvGrpSpPr>
        <p:grpSpPr>
          <a:xfrm>
            <a:off x="4762988" y="3453633"/>
            <a:ext cx="467371" cy="467371"/>
            <a:chOff x="608800" y="2095000"/>
            <a:chExt cx="3364800" cy="3364800"/>
          </a:xfrm>
        </p:grpSpPr>
        <p:sp>
          <p:nvSpPr>
            <p:cNvPr id="9613" name="Google Shape;9613;p97"/>
            <p:cNvSpPr/>
            <p:nvPr/>
          </p:nvSpPr>
          <p:spPr>
            <a:xfrm>
              <a:off x="608800" y="2095000"/>
              <a:ext cx="3364800" cy="33648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/>
            </a:p>
          </p:txBody>
        </p:sp>
        <p:sp>
          <p:nvSpPr>
            <p:cNvPr id="9614" name="Google Shape;9614;p97"/>
            <p:cNvSpPr/>
            <p:nvPr/>
          </p:nvSpPr>
          <p:spPr>
            <a:xfrm>
              <a:off x="812152" y="3455300"/>
              <a:ext cx="1117800" cy="11178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/>
            </a:p>
          </p:txBody>
        </p:sp>
        <p:sp>
          <p:nvSpPr>
            <p:cNvPr id="9615" name="Google Shape;9615;p97"/>
            <p:cNvSpPr/>
            <p:nvPr/>
          </p:nvSpPr>
          <p:spPr>
            <a:xfrm>
              <a:off x="1065396" y="3840649"/>
              <a:ext cx="477600" cy="4779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/>
            </a:p>
          </p:txBody>
        </p:sp>
        <p:sp>
          <p:nvSpPr>
            <p:cNvPr id="9616" name="Google Shape;9616;p97"/>
            <p:cNvSpPr/>
            <p:nvPr/>
          </p:nvSpPr>
          <p:spPr>
            <a:xfrm>
              <a:off x="1929800" y="2439558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/>
            </a:p>
          </p:txBody>
        </p:sp>
        <p:sp>
          <p:nvSpPr>
            <p:cNvPr id="9617" name="Google Shape;9617;p97"/>
            <p:cNvSpPr/>
            <p:nvPr/>
          </p:nvSpPr>
          <p:spPr>
            <a:xfrm>
              <a:off x="3141850" y="3709383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/>
            </a:p>
          </p:txBody>
        </p:sp>
        <p:sp>
          <p:nvSpPr>
            <p:cNvPr id="9618" name="Google Shape;9618;p97"/>
            <p:cNvSpPr/>
            <p:nvPr/>
          </p:nvSpPr>
          <p:spPr>
            <a:xfrm>
              <a:off x="2344050" y="4691283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/>
            </a:p>
          </p:txBody>
        </p:sp>
        <p:sp>
          <p:nvSpPr>
            <p:cNvPr id="9619" name="Google Shape;9619;p97"/>
            <p:cNvSpPr/>
            <p:nvPr/>
          </p:nvSpPr>
          <p:spPr>
            <a:xfrm>
              <a:off x="2831545" y="3168653"/>
              <a:ext cx="279300" cy="2793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/>
            </a:p>
          </p:txBody>
        </p:sp>
        <p:sp>
          <p:nvSpPr>
            <p:cNvPr id="9620" name="Google Shape;9620;p97"/>
            <p:cNvSpPr/>
            <p:nvPr/>
          </p:nvSpPr>
          <p:spPr>
            <a:xfrm>
              <a:off x="2417295" y="3813478"/>
              <a:ext cx="279300" cy="2793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/>
            </a:p>
          </p:txBody>
        </p:sp>
        <p:sp>
          <p:nvSpPr>
            <p:cNvPr id="9621" name="Google Shape;9621;p97"/>
            <p:cNvSpPr/>
            <p:nvPr/>
          </p:nvSpPr>
          <p:spPr>
            <a:xfrm>
              <a:off x="2898335" y="2604252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/>
            </a:p>
          </p:txBody>
        </p:sp>
        <p:sp>
          <p:nvSpPr>
            <p:cNvPr id="9622" name="Google Shape;9622;p97"/>
            <p:cNvSpPr/>
            <p:nvPr/>
          </p:nvSpPr>
          <p:spPr>
            <a:xfrm>
              <a:off x="1569185" y="4855977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/>
            </a:p>
          </p:txBody>
        </p:sp>
        <p:sp>
          <p:nvSpPr>
            <p:cNvPr id="9623" name="Google Shape;9623;p97"/>
            <p:cNvSpPr/>
            <p:nvPr/>
          </p:nvSpPr>
          <p:spPr>
            <a:xfrm>
              <a:off x="1569185" y="2892177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/>
            </a:p>
          </p:txBody>
        </p:sp>
      </p:grpSp>
      <p:grpSp>
        <p:nvGrpSpPr>
          <p:cNvPr id="9624" name="Google Shape;9624;p97"/>
          <p:cNvGrpSpPr/>
          <p:nvPr/>
        </p:nvGrpSpPr>
        <p:grpSpPr>
          <a:xfrm>
            <a:off x="4762988" y="4693683"/>
            <a:ext cx="467371" cy="467371"/>
            <a:chOff x="608800" y="2095000"/>
            <a:chExt cx="3364800" cy="3364800"/>
          </a:xfrm>
        </p:grpSpPr>
        <p:sp>
          <p:nvSpPr>
            <p:cNvPr id="9625" name="Google Shape;9625;p97"/>
            <p:cNvSpPr/>
            <p:nvPr/>
          </p:nvSpPr>
          <p:spPr>
            <a:xfrm>
              <a:off x="608800" y="2095000"/>
              <a:ext cx="3364800" cy="33648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/>
            </a:p>
          </p:txBody>
        </p:sp>
        <p:sp>
          <p:nvSpPr>
            <p:cNvPr id="9626" name="Google Shape;9626;p97"/>
            <p:cNvSpPr/>
            <p:nvPr/>
          </p:nvSpPr>
          <p:spPr>
            <a:xfrm>
              <a:off x="812152" y="3455300"/>
              <a:ext cx="1117800" cy="11178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/>
            </a:p>
          </p:txBody>
        </p:sp>
        <p:sp>
          <p:nvSpPr>
            <p:cNvPr id="9627" name="Google Shape;9627;p97"/>
            <p:cNvSpPr/>
            <p:nvPr/>
          </p:nvSpPr>
          <p:spPr>
            <a:xfrm>
              <a:off x="1065396" y="3840649"/>
              <a:ext cx="477600" cy="4779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/>
            </a:p>
          </p:txBody>
        </p:sp>
        <p:sp>
          <p:nvSpPr>
            <p:cNvPr id="9628" name="Google Shape;9628;p97"/>
            <p:cNvSpPr/>
            <p:nvPr/>
          </p:nvSpPr>
          <p:spPr>
            <a:xfrm>
              <a:off x="1929800" y="2439558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/>
            </a:p>
          </p:txBody>
        </p:sp>
        <p:sp>
          <p:nvSpPr>
            <p:cNvPr id="9629" name="Google Shape;9629;p97"/>
            <p:cNvSpPr/>
            <p:nvPr/>
          </p:nvSpPr>
          <p:spPr>
            <a:xfrm>
              <a:off x="3141850" y="3709383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/>
            </a:p>
          </p:txBody>
        </p:sp>
        <p:sp>
          <p:nvSpPr>
            <p:cNvPr id="9630" name="Google Shape;9630;p97"/>
            <p:cNvSpPr/>
            <p:nvPr/>
          </p:nvSpPr>
          <p:spPr>
            <a:xfrm>
              <a:off x="2344050" y="4691283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/>
            </a:p>
          </p:txBody>
        </p:sp>
        <p:sp>
          <p:nvSpPr>
            <p:cNvPr id="9631" name="Google Shape;9631;p97"/>
            <p:cNvSpPr/>
            <p:nvPr/>
          </p:nvSpPr>
          <p:spPr>
            <a:xfrm>
              <a:off x="2831545" y="3168653"/>
              <a:ext cx="279300" cy="2793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/>
            </a:p>
          </p:txBody>
        </p:sp>
        <p:sp>
          <p:nvSpPr>
            <p:cNvPr id="9632" name="Google Shape;9632;p97"/>
            <p:cNvSpPr/>
            <p:nvPr/>
          </p:nvSpPr>
          <p:spPr>
            <a:xfrm>
              <a:off x="2417295" y="3813478"/>
              <a:ext cx="279300" cy="2793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/>
            </a:p>
          </p:txBody>
        </p:sp>
        <p:sp>
          <p:nvSpPr>
            <p:cNvPr id="9633" name="Google Shape;9633;p97"/>
            <p:cNvSpPr/>
            <p:nvPr/>
          </p:nvSpPr>
          <p:spPr>
            <a:xfrm>
              <a:off x="2898335" y="2604252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/>
            </a:p>
          </p:txBody>
        </p:sp>
        <p:sp>
          <p:nvSpPr>
            <p:cNvPr id="9634" name="Google Shape;9634;p97"/>
            <p:cNvSpPr/>
            <p:nvPr/>
          </p:nvSpPr>
          <p:spPr>
            <a:xfrm>
              <a:off x="1569185" y="4855977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/>
            </a:p>
          </p:txBody>
        </p:sp>
        <p:sp>
          <p:nvSpPr>
            <p:cNvPr id="9635" name="Google Shape;9635;p97"/>
            <p:cNvSpPr/>
            <p:nvPr/>
          </p:nvSpPr>
          <p:spPr>
            <a:xfrm>
              <a:off x="1569185" y="2892177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/>
            </a:p>
          </p:txBody>
        </p:sp>
      </p:grpSp>
      <p:grpSp>
        <p:nvGrpSpPr>
          <p:cNvPr id="9636" name="Google Shape;9636;p97"/>
          <p:cNvGrpSpPr/>
          <p:nvPr/>
        </p:nvGrpSpPr>
        <p:grpSpPr>
          <a:xfrm>
            <a:off x="5777828" y="4073300"/>
            <a:ext cx="464436" cy="464436"/>
            <a:chOff x="3764048" y="2224021"/>
            <a:chExt cx="1508400" cy="1508400"/>
          </a:xfrm>
        </p:grpSpPr>
        <p:sp>
          <p:nvSpPr>
            <p:cNvPr id="9637" name="Google Shape;9637;p97"/>
            <p:cNvSpPr/>
            <p:nvPr/>
          </p:nvSpPr>
          <p:spPr>
            <a:xfrm>
              <a:off x="3764048" y="2224021"/>
              <a:ext cx="1508400" cy="15084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/>
            </a:p>
          </p:txBody>
        </p:sp>
        <p:sp>
          <p:nvSpPr>
            <p:cNvPr id="9638" name="Google Shape;9638;p97"/>
            <p:cNvSpPr/>
            <p:nvPr/>
          </p:nvSpPr>
          <p:spPr>
            <a:xfrm>
              <a:off x="3855211" y="2833844"/>
              <a:ext cx="501000" cy="501000"/>
            </a:xfrm>
            <a:prstGeom prst="ellipse">
              <a:avLst/>
            </a:prstGeom>
            <a:solidFill>
              <a:srgbClr val="E69138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/>
            </a:p>
          </p:txBody>
        </p:sp>
        <p:sp>
          <p:nvSpPr>
            <p:cNvPr id="9639" name="Google Shape;9639;p97"/>
            <p:cNvSpPr/>
            <p:nvPr/>
          </p:nvSpPr>
          <p:spPr>
            <a:xfrm>
              <a:off x="3968741" y="3006596"/>
              <a:ext cx="214200" cy="214200"/>
            </a:xfrm>
            <a:prstGeom prst="ellipse">
              <a:avLst/>
            </a:prstGeom>
            <a:solidFill>
              <a:srgbClr val="B45F0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/>
            </a:p>
          </p:txBody>
        </p:sp>
        <p:sp>
          <p:nvSpPr>
            <p:cNvPr id="9640" name="Google Shape;9640;p97"/>
            <p:cNvSpPr/>
            <p:nvPr/>
          </p:nvSpPr>
          <p:spPr>
            <a:xfrm>
              <a:off x="4356253" y="2378487"/>
              <a:ext cx="218400" cy="218400"/>
            </a:xfrm>
            <a:prstGeom prst="ellipse">
              <a:avLst/>
            </a:prstGeom>
            <a:solidFill>
              <a:srgbClr val="93C47D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/>
            </a:p>
          </p:txBody>
        </p:sp>
        <p:sp>
          <p:nvSpPr>
            <p:cNvPr id="9641" name="Google Shape;9641;p97"/>
            <p:cNvSpPr/>
            <p:nvPr/>
          </p:nvSpPr>
          <p:spPr>
            <a:xfrm>
              <a:off x="4899615" y="2947749"/>
              <a:ext cx="218400" cy="218400"/>
            </a:xfrm>
            <a:prstGeom prst="ellipse">
              <a:avLst/>
            </a:prstGeom>
            <a:solidFill>
              <a:srgbClr val="D5A6BD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/>
            </a:p>
          </p:txBody>
        </p:sp>
        <p:sp>
          <p:nvSpPr>
            <p:cNvPr id="9642" name="Google Shape;9642;p97"/>
            <p:cNvSpPr/>
            <p:nvPr/>
          </p:nvSpPr>
          <p:spPr>
            <a:xfrm>
              <a:off x="4541961" y="3387935"/>
              <a:ext cx="218400" cy="218400"/>
            </a:xfrm>
            <a:prstGeom prst="ellipse">
              <a:avLst/>
            </a:prstGeom>
            <a:solidFill>
              <a:srgbClr val="6FA8DC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/>
            </a:p>
          </p:txBody>
        </p:sp>
        <p:sp>
          <p:nvSpPr>
            <p:cNvPr id="9643" name="Google Shape;9643;p97"/>
            <p:cNvSpPr/>
            <p:nvPr/>
          </p:nvSpPr>
          <p:spPr>
            <a:xfrm>
              <a:off x="4760505" y="2705340"/>
              <a:ext cx="125100" cy="1251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/>
            </a:p>
          </p:txBody>
        </p:sp>
        <p:sp>
          <p:nvSpPr>
            <p:cNvPr id="9644" name="Google Shape;9644;p97"/>
            <p:cNvSpPr/>
            <p:nvPr/>
          </p:nvSpPr>
          <p:spPr>
            <a:xfrm>
              <a:off x="4574797" y="2994415"/>
              <a:ext cx="125100" cy="1251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/>
            </a:p>
          </p:txBody>
        </p:sp>
        <p:sp>
          <p:nvSpPr>
            <p:cNvPr id="9645" name="Google Shape;9645;p97"/>
            <p:cNvSpPr/>
            <p:nvPr/>
          </p:nvSpPr>
          <p:spPr>
            <a:xfrm>
              <a:off x="4790447" y="2452319"/>
              <a:ext cx="70800" cy="708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/>
            </a:p>
          </p:txBody>
        </p:sp>
        <p:sp>
          <p:nvSpPr>
            <p:cNvPr id="9646" name="Google Shape;9646;p97"/>
            <p:cNvSpPr/>
            <p:nvPr/>
          </p:nvSpPr>
          <p:spPr>
            <a:xfrm>
              <a:off x="4194589" y="3461767"/>
              <a:ext cx="70800" cy="708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/>
            </a:p>
          </p:txBody>
        </p:sp>
        <p:sp>
          <p:nvSpPr>
            <p:cNvPr id="9647" name="Google Shape;9647;p97"/>
            <p:cNvSpPr/>
            <p:nvPr/>
          </p:nvSpPr>
          <p:spPr>
            <a:xfrm>
              <a:off x="4194589" y="2581396"/>
              <a:ext cx="70800" cy="708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/>
            </a:p>
          </p:txBody>
        </p:sp>
      </p:grpSp>
      <p:sp>
        <p:nvSpPr>
          <p:cNvPr id="9648" name="Google Shape;9648;p97"/>
          <p:cNvSpPr/>
          <p:nvPr/>
        </p:nvSpPr>
        <p:spPr>
          <a:xfrm>
            <a:off x="-18450" y="-30762"/>
            <a:ext cx="12228900" cy="6919500"/>
          </a:xfrm>
          <a:prstGeom prst="rect">
            <a:avLst/>
          </a:prstGeom>
          <a:solidFill>
            <a:srgbClr val="FFFFFF">
              <a:alpha val="7821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</p:txBody>
      </p:sp>
      <p:sp>
        <p:nvSpPr>
          <p:cNvPr id="9649" name="Google Shape;9649;p97"/>
          <p:cNvSpPr txBox="1"/>
          <p:nvPr/>
        </p:nvSpPr>
        <p:spPr>
          <a:xfrm>
            <a:off x="3132150" y="2915400"/>
            <a:ext cx="5927700" cy="10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rPr>
              <a:t> .. times /  </a:t>
            </a:r>
            <a:r>
              <a:rPr lang="en-US" sz="70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rPr>
              <a:t>.. ms</a:t>
            </a:r>
            <a:endParaRPr sz="7000">
              <a:solidFill>
                <a:schemeClr val="accent1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5" name="Google Shape;9655;p98"/>
          <p:cNvSpPr/>
          <p:nvPr/>
        </p:nvSpPr>
        <p:spPr>
          <a:xfrm>
            <a:off x="1190456" y="2765674"/>
            <a:ext cx="506700" cy="6171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9656" name="Google Shape;9656;p98"/>
          <p:cNvSpPr/>
          <p:nvPr/>
        </p:nvSpPr>
        <p:spPr>
          <a:xfrm>
            <a:off x="1698190" y="2765699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9657" name="Google Shape;9657;p98"/>
          <p:cNvSpPr/>
          <p:nvPr/>
        </p:nvSpPr>
        <p:spPr>
          <a:xfrm>
            <a:off x="1191325" y="2355699"/>
            <a:ext cx="506700" cy="410100"/>
          </a:xfrm>
          <a:prstGeom prst="rect">
            <a:avLst/>
          </a:prstGeom>
          <a:solidFill>
            <a:srgbClr val="2F2F2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0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658" name="Google Shape;9658;p98"/>
          <p:cNvSpPr/>
          <p:nvPr/>
        </p:nvSpPr>
        <p:spPr>
          <a:xfrm>
            <a:off x="1698301" y="2355699"/>
            <a:ext cx="506700" cy="410100"/>
          </a:xfrm>
          <a:prstGeom prst="rect">
            <a:avLst/>
          </a:prstGeom>
          <a:solidFill>
            <a:srgbClr val="2F2F2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10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659" name="Google Shape;9659;p98"/>
          <p:cNvSpPr/>
          <p:nvPr/>
        </p:nvSpPr>
        <p:spPr>
          <a:xfrm>
            <a:off x="2205277" y="2355699"/>
            <a:ext cx="506700" cy="410100"/>
          </a:xfrm>
          <a:prstGeom prst="rect">
            <a:avLst/>
          </a:prstGeom>
          <a:solidFill>
            <a:srgbClr val="2F2F2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20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660" name="Google Shape;9660;p98"/>
          <p:cNvSpPr/>
          <p:nvPr/>
        </p:nvSpPr>
        <p:spPr>
          <a:xfrm>
            <a:off x="2713252" y="2355699"/>
            <a:ext cx="506700" cy="410100"/>
          </a:xfrm>
          <a:prstGeom prst="rect">
            <a:avLst/>
          </a:prstGeom>
          <a:solidFill>
            <a:srgbClr val="3D3D3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30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661" name="Google Shape;9661;p98"/>
          <p:cNvSpPr/>
          <p:nvPr/>
        </p:nvSpPr>
        <p:spPr>
          <a:xfrm>
            <a:off x="3220229" y="2355699"/>
            <a:ext cx="506700" cy="410100"/>
          </a:xfrm>
          <a:prstGeom prst="rect">
            <a:avLst/>
          </a:prstGeom>
          <a:solidFill>
            <a:srgbClr val="3D3D3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40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662" name="Google Shape;9662;p98"/>
          <p:cNvSpPr/>
          <p:nvPr/>
        </p:nvSpPr>
        <p:spPr>
          <a:xfrm>
            <a:off x="3727205" y="2355699"/>
            <a:ext cx="506700" cy="410100"/>
          </a:xfrm>
          <a:prstGeom prst="rect">
            <a:avLst/>
          </a:prstGeom>
          <a:solidFill>
            <a:srgbClr val="3D3D3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50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663" name="Google Shape;9663;p98"/>
          <p:cNvSpPr/>
          <p:nvPr/>
        </p:nvSpPr>
        <p:spPr>
          <a:xfrm>
            <a:off x="2206285" y="2765699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9664" name="Google Shape;9664;p98"/>
          <p:cNvSpPr/>
          <p:nvPr/>
        </p:nvSpPr>
        <p:spPr>
          <a:xfrm>
            <a:off x="1692187" y="1945600"/>
            <a:ext cx="5073300" cy="410100"/>
          </a:xfrm>
          <a:prstGeom prst="rect">
            <a:avLst/>
          </a:prstGeom>
          <a:solidFill>
            <a:srgbClr val="464646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 dirty="0" err="1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Roboto"/>
                <a:sym typeface="Roboto"/>
              </a:rPr>
              <a:t>週期</a:t>
            </a:r>
            <a:r>
              <a:rPr lang="en-US" sz="13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1</a:t>
            </a:r>
            <a:endParaRPr sz="1300" b="1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665" name="Google Shape;9665;p98"/>
          <p:cNvSpPr/>
          <p:nvPr/>
        </p:nvSpPr>
        <p:spPr>
          <a:xfrm>
            <a:off x="4235461" y="2355699"/>
            <a:ext cx="506700" cy="410100"/>
          </a:xfrm>
          <a:prstGeom prst="rect">
            <a:avLst/>
          </a:prstGeom>
          <a:solidFill>
            <a:srgbClr val="464646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60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666" name="Google Shape;9666;p98"/>
          <p:cNvSpPr/>
          <p:nvPr/>
        </p:nvSpPr>
        <p:spPr>
          <a:xfrm>
            <a:off x="4742437" y="2356199"/>
            <a:ext cx="506700" cy="410100"/>
          </a:xfrm>
          <a:prstGeom prst="rect">
            <a:avLst/>
          </a:prstGeom>
          <a:solidFill>
            <a:srgbClr val="464646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70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667" name="Google Shape;9667;p98"/>
          <p:cNvSpPr/>
          <p:nvPr/>
        </p:nvSpPr>
        <p:spPr>
          <a:xfrm>
            <a:off x="5249414" y="2355699"/>
            <a:ext cx="506700" cy="410100"/>
          </a:xfrm>
          <a:prstGeom prst="rect">
            <a:avLst/>
          </a:prstGeom>
          <a:solidFill>
            <a:srgbClr val="464646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80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668" name="Google Shape;9668;p98"/>
          <p:cNvSpPr/>
          <p:nvPr/>
        </p:nvSpPr>
        <p:spPr>
          <a:xfrm>
            <a:off x="5756789" y="2356199"/>
            <a:ext cx="506700" cy="410100"/>
          </a:xfrm>
          <a:prstGeom prst="rect">
            <a:avLst/>
          </a:prstGeom>
          <a:solidFill>
            <a:srgbClr val="505050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90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669" name="Google Shape;9669;p98"/>
          <p:cNvSpPr/>
          <p:nvPr/>
        </p:nvSpPr>
        <p:spPr>
          <a:xfrm>
            <a:off x="6263765" y="2355699"/>
            <a:ext cx="506700" cy="410100"/>
          </a:xfrm>
          <a:prstGeom prst="rect">
            <a:avLst/>
          </a:prstGeom>
          <a:solidFill>
            <a:srgbClr val="505050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100</a:t>
            </a:r>
            <a:endParaRPr sz="12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670" name="Google Shape;9670;p98"/>
          <p:cNvSpPr/>
          <p:nvPr/>
        </p:nvSpPr>
        <p:spPr>
          <a:xfrm>
            <a:off x="6770742" y="2355699"/>
            <a:ext cx="506700" cy="410100"/>
          </a:xfrm>
          <a:prstGeom prst="rect">
            <a:avLst/>
          </a:prstGeom>
          <a:solidFill>
            <a:srgbClr val="505050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110</a:t>
            </a:r>
            <a:endParaRPr sz="12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671" name="Google Shape;9671;p98"/>
          <p:cNvSpPr/>
          <p:nvPr/>
        </p:nvSpPr>
        <p:spPr>
          <a:xfrm>
            <a:off x="346575" y="3382034"/>
            <a:ext cx="846300" cy="617100"/>
          </a:xfrm>
          <a:prstGeom prst="rect">
            <a:avLst/>
          </a:prstGeom>
          <a:solidFill>
            <a:srgbClr val="2F2F2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Cell 1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70 ms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672" name="Google Shape;9672;p98"/>
          <p:cNvSpPr/>
          <p:nvPr/>
        </p:nvSpPr>
        <p:spPr>
          <a:xfrm>
            <a:off x="346575" y="3998729"/>
            <a:ext cx="846300" cy="617100"/>
          </a:xfrm>
          <a:prstGeom prst="rect">
            <a:avLst/>
          </a:prstGeom>
          <a:solidFill>
            <a:srgbClr val="3D3D3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Cell 2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30 ms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673" name="Google Shape;9673;p98"/>
          <p:cNvSpPr/>
          <p:nvPr/>
        </p:nvSpPr>
        <p:spPr>
          <a:xfrm>
            <a:off x="346575" y="4615200"/>
            <a:ext cx="846300" cy="617100"/>
          </a:xfrm>
          <a:prstGeom prst="rect">
            <a:avLst/>
          </a:prstGeom>
          <a:solidFill>
            <a:srgbClr val="41414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Cell 3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70 ms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674" name="Google Shape;9674;p98"/>
          <p:cNvSpPr/>
          <p:nvPr/>
        </p:nvSpPr>
        <p:spPr>
          <a:xfrm>
            <a:off x="346575" y="5231873"/>
            <a:ext cx="846300" cy="617100"/>
          </a:xfrm>
          <a:prstGeom prst="rect">
            <a:avLst/>
          </a:prstGeom>
          <a:solidFill>
            <a:srgbClr val="41414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Cell 4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30 ms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675" name="Google Shape;9675;p98"/>
          <p:cNvSpPr/>
          <p:nvPr/>
        </p:nvSpPr>
        <p:spPr>
          <a:xfrm>
            <a:off x="346580" y="2355574"/>
            <a:ext cx="846300" cy="1027200"/>
          </a:xfrm>
          <a:prstGeom prst="rect">
            <a:avLst/>
          </a:prstGeom>
          <a:solidFill>
            <a:srgbClr val="2F2F2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Map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100 ms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676" name="Google Shape;9676;p98"/>
          <p:cNvSpPr/>
          <p:nvPr/>
        </p:nvSpPr>
        <p:spPr>
          <a:xfrm>
            <a:off x="7278995" y="2355699"/>
            <a:ext cx="506700" cy="410100"/>
          </a:xfrm>
          <a:prstGeom prst="rect">
            <a:avLst/>
          </a:prstGeom>
          <a:solidFill>
            <a:srgbClr val="2F2F2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120</a:t>
            </a:r>
            <a:endParaRPr sz="12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677" name="Google Shape;9677;p98"/>
          <p:cNvSpPr/>
          <p:nvPr/>
        </p:nvSpPr>
        <p:spPr>
          <a:xfrm>
            <a:off x="7785972" y="2355699"/>
            <a:ext cx="506700" cy="410100"/>
          </a:xfrm>
          <a:prstGeom prst="rect">
            <a:avLst/>
          </a:prstGeom>
          <a:solidFill>
            <a:srgbClr val="2F2F2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130</a:t>
            </a:r>
            <a:endParaRPr sz="12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678" name="Google Shape;9678;p98"/>
          <p:cNvSpPr/>
          <p:nvPr/>
        </p:nvSpPr>
        <p:spPr>
          <a:xfrm>
            <a:off x="8292948" y="2355699"/>
            <a:ext cx="506700" cy="410100"/>
          </a:xfrm>
          <a:prstGeom prst="rect">
            <a:avLst/>
          </a:prstGeom>
          <a:solidFill>
            <a:srgbClr val="2F2F2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140</a:t>
            </a:r>
            <a:endParaRPr sz="12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679" name="Google Shape;9679;p98"/>
          <p:cNvSpPr/>
          <p:nvPr/>
        </p:nvSpPr>
        <p:spPr>
          <a:xfrm>
            <a:off x="6781252" y="1945600"/>
            <a:ext cx="5062200" cy="410100"/>
          </a:xfrm>
          <a:prstGeom prst="rect">
            <a:avLst/>
          </a:prstGeom>
          <a:solidFill>
            <a:srgbClr val="3D3D3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 dirty="0" err="1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Roboto"/>
                <a:sym typeface="Roboto"/>
              </a:rPr>
              <a:t>週期</a:t>
            </a:r>
            <a:r>
              <a:rPr lang="en-US" sz="13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2</a:t>
            </a:r>
            <a:endParaRPr sz="1300" b="1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680" name="Google Shape;9680;p98"/>
          <p:cNvSpPr/>
          <p:nvPr/>
        </p:nvSpPr>
        <p:spPr>
          <a:xfrm>
            <a:off x="8801202" y="2355699"/>
            <a:ext cx="506700" cy="410100"/>
          </a:xfrm>
          <a:prstGeom prst="rect">
            <a:avLst/>
          </a:prstGeom>
          <a:solidFill>
            <a:srgbClr val="3D3D3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150</a:t>
            </a:r>
            <a:endParaRPr sz="12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681" name="Google Shape;9681;p98"/>
          <p:cNvSpPr/>
          <p:nvPr/>
        </p:nvSpPr>
        <p:spPr>
          <a:xfrm>
            <a:off x="9308178" y="2355699"/>
            <a:ext cx="506700" cy="410100"/>
          </a:xfrm>
          <a:prstGeom prst="rect">
            <a:avLst/>
          </a:prstGeom>
          <a:solidFill>
            <a:srgbClr val="3D3D3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160</a:t>
            </a:r>
            <a:endParaRPr sz="12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682" name="Google Shape;9682;p98"/>
          <p:cNvSpPr/>
          <p:nvPr/>
        </p:nvSpPr>
        <p:spPr>
          <a:xfrm>
            <a:off x="9815154" y="2355699"/>
            <a:ext cx="506700" cy="410100"/>
          </a:xfrm>
          <a:prstGeom prst="rect">
            <a:avLst/>
          </a:prstGeom>
          <a:solidFill>
            <a:srgbClr val="3D3D3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170</a:t>
            </a:r>
            <a:endParaRPr sz="12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683" name="Google Shape;9683;p98"/>
          <p:cNvSpPr/>
          <p:nvPr/>
        </p:nvSpPr>
        <p:spPr>
          <a:xfrm>
            <a:off x="10322104" y="2355699"/>
            <a:ext cx="506700" cy="410100"/>
          </a:xfrm>
          <a:prstGeom prst="rect">
            <a:avLst/>
          </a:prstGeom>
          <a:solidFill>
            <a:srgbClr val="3D3D3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180</a:t>
            </a:r>
            <a:endParaRPr sz="12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684" name="Google Shape;9684;p98"/>
          <p:cNvSpPr/>
          <p:nvPr/>
        </p:nvSpPr>
        <p:spPr>
          <a:xfrm>
            <a:off x="10829081" y="2355699"/>
            <a:ext cx="506700" cy="410100"/>
          </a:xfrm>
          <a:prstGeom prst="rect">
            <a:avLst/>
          </a:prstGeom>
          <a:solidFill>
            <a:srgbClr val="3D3D3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190</a:t>
            </a:r>
            <a:endParaRPr sz="12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685" name="Google Shape;9685;p98"/>
          <p:cNvSpPr/>
          <p:nvPr/>
        </p:nvSpPr>
        <p:spPr>
          <a:xfrm>
            <a:off x="11336057" y="2355699"/>
            <a:ext cx="506700" cy="410100"/>
          </a:xfrm>
          <a:prstGeom prst="rect">
            <a:avLst/>
          </a:prstGeom>
          <a:solidFill>
            <a:srgbClr val="3D3D3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200</a:t>
            </a:r>
            <a:endParaRPr sz="12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686" name="Google Shape;9686;p98"/>
          <p:cNvSpPr/>
          <p:nvPr/>
        </p:nvSpPr>
        <p:spPr>
          <a:xfrm>
            <a:off x="2713045" y="2765674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9687" name="Google Shape;9687;p98"/>
          <p:cNvSpPr/>
          <p:nvPr/>
        </p:nvSpPr>
        <p:spPr>
          <a:xfrm>
            <a:off x="3220778" y="2765699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9688" name="Google Shape;9688;p98"/>
          <p:cNvSpPr/>
          <p:nvPr/>
        </p:nvSpPr>
        <p:spPr>
          <a:xfrm>
            <a:off x="3728873" y="2765699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9689" name="Google Shape;9689;p98"/>
          <p:cNvSpPr/>
          <p:nvPr/>
        </p:nvSpPr>
        <p:spPr>
          <a:xfrm>
            <a:off x="4232048" y="2765674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9690" name="Google Shape;9690;p98"/>
          <p:cNvSpPr/>
          <p:nvPr/>
        </p:nvSpPr>
        <p:spPr>
          <a:xfrm>
            <a:off x="4739782" y="2765699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9691" name="Google Shape;9691;p98"/>
          <p:cNvSpPr/>
          <p:nvPr/>
        </p:nvSpPr>
        <p:spPr>
          <a:xfrm>
            <a:off x="5247876" y="2765699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9692" name="Google Shape;9692;p98"/>
          <p:cNvSpPr/>
          <p:nvPr/>
        </p:nvSpPr>
        <p:spPr>
          <a:xfrm>
            <a:off x="5757042" y="2765674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9693" name="Google Shape;9693;p98"/>
          <p:cNvSpPr/>
          <p:nvPr/>
        </p:nvSpPr>
        <p:spPr>
          <a:xfrm>
            <a:off x="6264776" y="2765699"/>
            <a:ext cx="506700" cy="6171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9694" name="Google Shape;9694;p98"/>
          <p:cNvSpPr/>
          <p:nvPr/>
        </p:nvSpPr>
        <p:spPr>
          <a:xfrm>
            <a:off x="6772871" y="2765699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9695" name="Google Shape;9695;p98"/>
          <p:cNvSpPr/>
          <p:nvPr/>
        </p:nvSpPr>
        <p:spPr>
          <a:xfrm>
            <a:off x="7279631" y="2765674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9696" name="Google Shape;9696;p98"/>
          <p:cNvSpPr/>
          <p:nvPr/>
        </p:nvSpPr>
        <p:spPr>
          <a:xfrm>
            <a:off x="7787364" y="2765699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9697" name="Google Shape;9697;p98"/>
          <p:cNvSpPr/>
          <p:nvPr/>
        </p:nvSpPr>
        <p:spPr>
          <a:xfrm>
            <a:off x="8295459" y="2765699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9698" name="Google Shape;9698;p98"/>
          <p:cNvSpPr/>
          <p:nvPr/>
        </p:nvSpPr>
        <p:spPr>
          <a:xfrm>
            <a:off x="8798634" y="2765674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9699" name="Google Shape;9699;p98"/>
          <p:cNvSpPr/>
          <p:nvPr/>
        </p:nvSpPr>
        <p:spPr>
          <a:xfrm>
            <a:off x="9306368" y="2765699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9700" name="Google Shape;9700;p98"/>
          <p:cNvSpPr/>
          <p:nvPr/>
        </p:nvSpPr>
        <p:spPr>
          <a:xfrm>
            <a:off x="5512350" y="3792799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9701" name="Google Shape;9701;p98"/>
          <p:cNvSpPr/>
          <p:nvPr/>
        </p:nvSpPr>
        <p:spPr>
          <a:xfrm>
            <a:off x="10322523" y="2765674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9702" name="Google Shape;9702;p98"/>
          <p:cNvSpPr/>
          <p:nvPr/>
        </p:nvSpPr>
        <p:spPr>
          <a:xfrm>
            <a:off x="10830257" y="2765699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9703" name="Google Shape;9703;p98"/>
          <p:cNvSpPr/>
          <p:nvPr/>
        </p:nvSpPr>
        <p:spPr>
          <a:xfrm>
            <a:off x="11338352" y="2765699"/>
            <a:ext cx="506700" cy="6171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9704" name="Google Shape;9704;p98"/>
          <p:cNvSpPr/>
          <p:nvPr/>
        </p:nvSpPr>
        <p:spPr>
          <a:xfrm>
            <a:off x="1189818" y="3382186"/>
            <a:ext cx="506700" cy="6171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9705" name="Google Shape;9705;p98"/>
          <p:cNvSpPr/>
          <p:nvPr/>
        </p:nvSpPr>
        <p:spPr>
          <a:xfrm>
            <a:off x="1697552" y="3382211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9706" name="Google Shape;9706;p98"/>
          <p:cNvSpPr/>
          <p:nvPr/>
        </p:nvSpPr>
        <p:spPr>
          <a:xfrm>
            <a:off x="2205647" y="3382211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9707" name="Google Shape;9707;p98"/>
          <p:cNvSpPr/>
          <p:nvPr/>
        </p:nvSpPr>
        <p:spPr>
          <a:xfrm>
            <a:off x="2712406" y="3382186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9708" name="Google Shape;9708;p98"/>
          <p:cNvSpPr/>
          <p:nvPr/>
        </p:nvSpPr>
        <p:spPr>
          <a:xfrm>
            <a:off x="3220140" y="3382211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9709" name="Google Shape;9709;p98"/>
          <p:cNvSpPr/>
          <p:nvPr/>
        </p:nvSpPr>
        <p:spPr>
          <a:xfrm>
            <a:off x="3728235" y="3382211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9710" name="Google Shape;9710;p98"/>
          <p:cNvSpPr/>
          <p:nvPr/>
        </p:nvSpPr>
        <p:spPr>
          <a:xfrm>
            <a:off x="4231409" y="3382186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9711" name="Google Shape;9711;p98"/>
          <p:cNvSpPr/>
          <p:nvPr/>
        </p:nvSpPr>
        <p:spPr>
          <a:xfrm>
            <a:off x="4739143" y="3382211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9712" name="Google Shape;9712;p98"/>
          <p:cNvSpPr/>
          <p:nvPr/>
        </p:nvSpPr>
        <p:spPr>
          <a:xfrm>
            <a:off x="5247238" y="3382211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9713" name="Google Shape;9713;p98"/>
          <p:cNvSpPr/>
          <p:nvPr/>
        </p:nvSpPr>
        <p:spPr>
          <a:xfrm>
            <a:off x="5756404" y="3382186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9714" name="Google Shape;9714;p98"/>
          <p:cNvSpPr/>
          <p:nvPr/>
        </p:nvSpPr>
        <p:spPr>
          <a:xfrm>
            <a:off x="6264138" y="3382211"/>
            <a:ext cx="506700" cy="6171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9715" name="Google Shape;9715;p98"/>
          <p:cNvSpPr/>
          <p:nvPr/>
        </p:nvSpPr>
        <p:spPr>
          <a:xfrm>
            <a:off x="6772233" y="3382211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9716" name="Google Shape;9716;p98"/>
          <p:cNvSpPr/>
          <p:nvPr/>
        </p:nvSpPr>
        <p:spPr>
          <a:xfrm>
            <a:off x="7278992" y="33821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9717" name="Google Shape;9717;p98"/>
          <p:cNvSpPr/>
          <p:nvPr/>
        </p:nvSpPr>
        <p:spPr>
          <a:xfrm>
            <a:off x="7786726" y="338221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9718" name="Google Shape;9718;p98"/>
          <p:cNvSpPr/>
          <p:nvPr/>
        </p:nvSpPr>
        <p:spPr>
          <a:xfrm>
            <a:off x="8294821" y="338221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9719" name="Google Shape;9719;p98"/>
          <p:cNvSpPr/>
          <p:nvPr/>
        </p:nvSpPr>
        <p:spPr>
          <a:xfrm>
            <a:off x="8797995" y="33821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9720" name="Google Shape;9720;p98"/>
          <p:cNvSpPr/>
          <p:nvPr/>
        </p:nvSpPr>
        <p:spPr>
          <a:xfrm>
            <a:off x="9305729" y="338221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9721" name="Google Shape;9721;p98"/>
          <p:cNvSpPr/>
          <p:nvPr/>
        </p:nvSpPr>
        <p:spPr>
          <a:xfrm>
            <a:off x="9813824" y="338221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9722" name="Google Shape;9722;p98"/>
          <p:cNvSpPr/>
          <p:nvPr/>
        </p:nvSpPr>
        <p:spPr>
          <a:xfrm>
            <a:off x="10321885" y="33821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9723" name="Google Shape;9723;p98"/>
          <p:cNvSpPr/>
          <p:nvPr/>
        </p:nvSpPr>
        <p:spPr>
          <a:xfrm>
            <a:off x="10829619" y="338221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9724" name="Google Shape;9724;p98"/>
          <p:cNvSpPr/>
          <p:nvPr/>
        </p:nvSpPr>
        <p:spPr>
          <a:xfrm>
            <a:off x="11337714" y="3382211"/>
            <a:ext cx="506700" cy="6171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9725" name="Google Shape;9725;p98"/>
          <p:cNvSpPr/>
          <p:nvPr/>
        </p:nvSpPr>
        <p:spPr>
          <a:xfrm>
            <a:off x="1189813" y="4009332"/>
            <a:ext cx="503700" cy="6135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9726" name="Google Shape;9726;p98"/>
          <p:cNvSpPr/>
          <p:nvPr/>
        </p:nvSpPr>
        <p:spPr>
          <a:xfrm>
            <a:off x="1697552" y="3998786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9727" name="Google Shape;9727;p98"/>
          <p:cNvSpPr/>
          <p:nvPr/>
        </p:nvSpPr>
        <p:spPr>
          <a:xfrm>
            <a:off x="2205647" y="3998786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9728" name="Google Shape;9728;p98"/>
          <p:cNvSpPr/>
          <p:nvPr/>
        </p:nvSpPr>
        <p:spPr>
          <a:xfrm>
            <a:off x="2712406" y="3998761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9729" name="Google Shape;9729;p98"/>
          <p:cNvSpPr/>
          <p:nvPr/>
        </p:nvSpPr>
        <p:spPr>
          <a:xfrm>
            <a:off x="3220140" y="3998786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9730" name="Google Shape;9730;p98"/>
          <p:cNvSpPr/>
          <p:nvPr/>
        </p:nvSpPr>
        <p:spPr>
          <a:xfrm>
            <a:off x="3728235" y="3998786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9731" name="Google Shape;9731;p98"/>
          <p:cNvSpPr/>
          <p:nvPr/>
        </p:nvSpPr>
        <p:spPr>
          <a:xfrm>
            <a:off x="4231409" y="3998761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9732" name="Google Shape;9732;p98"/>
          <p:cNvSpPr/>
          <p:nvPr/>
        </p:nvSpPr>
        <p:spPr>
          <a:xfrm>
            <a:off x="4739143" y="3998786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9733" name="Google Shape;9733;p98"/>
          <p:cNvSpPr/>
          <p:nvPr/>
        </p:nvSpPr>
        <p:spPr>
          <a:xfrm>
            <a:off x="5247238" y="3998786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9734" name="Google Shape;9734;p98"/>
          <p:cNvSpPr/>
          <p:nvPr/>
        </p:nvSpPr>
        <p:spPr>
          <a:xfrm>
            <a:off x="5756404" y="3998761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9735" name="Google Shape;9735;p98"/>
          <p:cNvSpPr/>
          <p:nvPr/>
        </p:nvSpPr>
        <p:spPr>
          <a:xfrm>
            <a:off x="6264138" y="3998786"/>
            <a:ext cx="506700" cy="6171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9736" name="Google Shape;9736;p98"/>
          <p:cNvSpPr/>
          <p:nvPr/>
        </p:nvSpPr>
        <p:spPr>
          <a:xfrm>
            <a:off x="6772233" y="3998786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9737" name="Google Shape;9737;p98"/>
          <p:cNvSpPr/>
          <p:nvPr/>
        </p:nvSpPr>
        <p:spPr>
          <a:xfrm>
            <a:off x="7278992" y="3998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9738" name="Google Shape;9738;p98"/>
          <p:cNvSpPr/>
          <p:nvPr/>
        </p:nvSpPr>
        <p:spPr>
          <a:xfrm>
            <a:off x="7786726" y="39987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9739" name="Google Shape;9739;p98"/>
          <p:cNvSpPr/>
          <p:nvPr/>
        </p:nvSpPr>
        <p:spPr>
          <a:xfrm>
            <a:off x="8294821" y="39987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9740" name="Google Shape;9740;p98"/>
          <p:cNvSpPr/>
          <p:nvPr/>
        </p:nvSpPr>
        <p:spPr>
          <a:xfrm>
            <a:off x="8797995" y="3998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9741" name="Google Shape;9741;p98"/>
          <p:cNvSpPr/>
          <p:nvPr/>
        </p:nvSpPr>
        <p:spPr>
          <a:xfrm>
            <a:off x="9305729" y="39987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9742" name="Google Shape;9742;p98"/>
          <p:cNvSpPr/>
          <p:nvPr/>
        </p:nvSpPr>
        <p:spPr>
          <a:xfrm>
            <a:off x="9813824" y="39987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9743" name="Google Shape;9743;p98"/>
          <p:cNvSpPr/>
          <p:nvPr/>
        </p:nvSpPr>
        <p:spPr>
          <a:xfrm>
            <a:off x="10321885" y="3998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9744" name="Google Shape;9744;p98"/>
          <p:cNvSpPr/>
          <p:nvPr/>
        </p:nvSpPr>
        <p:spPr>
          <a:xfrm>
            <a:off x="10829619" y="399878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9745" name="Google Shape;9745;p98"/>
          <p:cNvSpPr/>
          <p:nvPr/>
        </p:nvSpPr>
        <p:spPr>
          <a:xfrm>
            <a:off x="11337714" y="3998786"/>
            <a:ext cx="506700" cy="6171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9746" name="Google Shape;9746;p98"/>
          <p:cNvSpPr/>
          <p:nvPr/>
        </p:nvSpPr>
        <p:spPr>
          <a:xfrm>
            <a:off x="1190825" y="4615736"/>
            <a:ext cx="506700" cy="6171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9747" name="Google Shape;9747;p98"/>
          <p:cNvSpPr/>
          <p:nvPr/>
        </p:nvSpPr>
        <p:spPr>
          <a:xfrm>
            <a:off x="1698558" y="4615761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9748" name="Google Shape;9748;p98"/>
          <p:cNvSpPr/>
          <p:nvPr/>
        </p:nvSpPr>
        <p:spPr>
          <a:xfrm>
            <a:off x="2206653" y="4615761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9749" name="Google Shape;9749;p98"/>
          <p:cNvSpPr/>
          <p:nvPr/>
        </p:nvSpPr>
        <p:spPr>
          <a:xfrm>
            <a:off x="2713413" y="4615736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9750" name="Google Shape;9750;p98"/>
          <p:cNvSpPr/>
          <p:nvPr/>
        </p:nvSpPr>
        <p:spPr>
          <a:xfrm>
            <a:off x="3221147" y="4615761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9751" name="Google Shape;9751;p98"/>
          <p:cNvSpPr/>
          <p:nvPr/>
        </p:nvSpPr>
        <p:spPr>
          <a:xfrm>
            <a:off x="3729241" y="4615761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9752" name="Google Shape;9752;p98"/>
          <p:cNvSpPr/>
          <p:nvPr/>
        </p:nvSpPr>
        <p:spPr>
          <a:xfrm>
            <a:off x="4232416" y="4615736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9753" name="Google Shape;9753;p98"/>
          <p:cNvSpPr/>
          <p:nvPr/>
        </p:nvSpPr>
        <p:spPr>
          <a:xfrm>
            <a:off x="4740150" y="4615761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9754" name="Google Shape;9754;p98"/>
          <p:cNvSpPr/>
          <p:nvPr/>
        </p:nvSpPr>
        <p:spPr>
          <a:xfrm>
            <a:off x="5248245" y="4615761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9755" name="Google Shape;9755;p98"/>
          <p:cNvSpPr/>
          <p:nvPr/>
        </p:nvSpPr>
        <p:spPr>
          <a:xfrm>
            <a:off x="5757411" y="4615736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9756" name="Google Shape;9756;p98"/>
          <p:cNvSpPr/>
          <p:nvPr/>
        </p:nvSpPr>
        <p:spPr>
          <a:xfrm>
            <a:off x="6265144" y="4615761"/>
            <a:ext cx="506700" cy="6171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9757" name="Google Shape;9757;p98"/>
          <p:cNvSpPr/>
          <p:nvPr/>
        </p:nvSpPr>
        <p:spPr>
          <a:xfrm>
            <a:off x="6773239" y="4615761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9758" name="Google Shape;9758;p98"/>
          <p:cNvSpPr/>
          <p:nvPr/>
        </p:nvSpPr>
        <p:spPr>
          <a:xfrm>
            <a:off x="7279999" y="461573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9759" name="Google Shape;9759;p98"/>
          <p:cNvSpPr/>
          <p:nvPr/>
        </p:nvSpPr>
        <p:spPr>
          <a:xfrm>
            <a:off x="7787733" y="4615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9760" name="Google Shape;9760;p98"/>
          <p:cNvSpPr/>
          <p:nvPr/>
        </p:nvSpPr>
        <p:spPr>
          <a:xfrm>
            <a:off x="8295827" y="4615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9761" name="Google Shape;9761;p98"/>
          <p:cNvSpPr/>
          <p:nvPr/>
        </p:nvSpPr>
        <p:spPr>
          <a:xfrm>
            <a:off x="8799002" y="461573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9762" name="Google Shape;9762;p98"/>
          <p:cNvSpPr/>
          <p:nvPr/>
        </p:nvSpPr>
        <p:spPr>
          <a:xfrm>
            <a:off x="9306736" y="4615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9763" name="Google Shape;9763;p98"/>
          <p:cNvSpPr/>
          <p:nvPr/>
        </p:nvSpPr>
        <p:spPr>
          <a:xfrm>
            <a:off x="9814831" y="4615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9764" name="Google Shape;9764;p98"/>
          <p:cNvSpPr/>
          <p:nvPr/>
        </p:nvSpPr>
        <p:spPr>
          <a:xfrm>
            <a:off x="10322892" y="4615736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9765" name="Google Shape;9765;p98"/>
          <p:cNvSpPr/>
          <p:nvPr/>
        </p:nvSpPr>
        <p:spPr>
          <a:xfrm>
            <a:off x="10830625" y="4615761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9766" name="Google Shape;9766;p98"/>
          <p:cNvSpPr/>
          <p:nvPr/>
        </p:nvSpPr>
        <p:spPr>
          <a:xfrm>
            <a:off x="11338720" y="4615761"/>
            <a:ext cx="506700" cy="6171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9767" name="Google Shape;9767;p98"/>
          <p:cNvSpPr/>
          <p:nvPr/>
        </p:nvSpPr>
        <p:spPr>
          <a:xfrm>
            <a:off x="1189818" y="5231885"/>
            <a:ext cx="506700" cy="6171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9768" name="Google Shape;9768;p98"/>
          <p:cNvSpPr/>
          <p:nvPr/>
        </p:nvSpPr>
        <p:spPr>
          <a:xfrm>
            <a:off x="1697552" y="5231910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9769" name="Google Shape;9769;p98"/>
          <p:cNvSpPr/>
          <p:nvPr/>
        </p:nvSpPr>
        <p:spPr>
          <a:xfrm>
            <a:off x="2205647" y="5231910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9770" name="Google Shape;9770;p98"/>
          <p:cNvSpPr/>
          <p:nvPr/>
        </p:nvSpPr>
        <p:spPr>
          <a:xfrm>
            <a:off x="2712406" y="5231885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9771" name="Google Shape;9771;p98"/>
          <p:cNvSpPr/>
          <p:nvPr/>
        </p:nvSpPr>
        <p:spPr>
          <a:xfrm>
            <a:off x="3220140" y="5231910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9772" name="Google Shape;9772;p98"/>
          <p:cNvSpPr/>
          <p:nvPr/>
        </p:nvSpPr>
        <p:spPr>
          <a:xfrm>
            <a:off x="3728235" y="5231910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9773" name="Google Shape;9773;p98"/>
          <p:cNvSpPr/>
          <p:nvPr/>
        </p:nvSpPr>
        <p:spPr>
          <a:xfrm>
            <a:off x="4231409" y="5231885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9774" name="Google Shape;9774;p98"/>
          <p:cNvSpPr/>
          <p:nvPr/>
        </p:nvSpPr>
        <p:spPr>
          <a:xfrm>
            <a:off x="4739143" y="5231910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9775" name="Google Shape;9775;p98"/>
          <p:cNvSpPr/>
          <p:nvPr/>
        </p:nvSpPr>
        <p:spPr>
          <a:xfrm>
            <a:off x="5247238" y="5231910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9776" name="Google Shape;9776;p98"/>
          <p:cNvSpPr/>
          <p:nvPr/>
        </p:nvSpPr>
        <p:spPr>
          <a:xfrm>
            <a:off x="5756404" y="5231885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9777" name="Google Shape;9777;p98"/>
          <p:cNvSpPr/>
          <p:nvPr/>
        </p:nvSpPr>
        <p:spPr>
          <a:xfrm>
            <a:off x="6264138" y="5231910"/>
            <a:ext cx="506700" cy="6171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9778" name="Google Shape;9778;p98"/>
          <p:cNvSpPr/>
          <p:nvPr/>
        </p:nvSpPr>
        <p:spPr>
          <a:xfrm>
            <a:off x="6772233" y="5231910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9779" name="Google Shape;9779;p98"/>
          <p:cNvSpPr/>
          <p:nvPr/>
        </p:nvSpPr>
        <p:spPr>
          <a:xfrm>
            <a:off x="7278992" y="5231885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9780" name="Google Shape;9780;p98"/>
          <p:cNvSpPr/>
          <p:nvPr/>
        </p:nvSpPr>
        <p:spPr>
          <a:xfrm>
            <a:off x="7786726" y="5231910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9781" name="Google Shape;9781;p98"/>
          <p:cNvSpPr/>
          <p:nvPr/>
        </p:nvSpPr>
        <p:spPr>
          <a:xfrm>
            <a:off x="8294821" y="5231910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9782" name="Google Shape;9782;p98"/>
          <p:cNvSpPr/>
          <p:nvPr/>
        </p:nvSpPr>
        <p:spPr>
          <a:xfrm>
            <a:off x="8797995" y="5231885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9783" name="Google Shape;9783;p98"/>
          <p:cNvSpPr/>
          <p:nvPr/>
        </p:nvSpPr>
        <p:spPr>
          <a:xfrm>
            <a:off x="9305729" y="5231910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9784" name="Google Shape;9784;p98"/>
          <p:cNvSpPr/>
          <p:nvPr/>
        </p:nvSpPr>
        <p:spPr>
          <a:xfrm>
            <a:off x="9813824" y="5231910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9785" name="Google Shape;9785;p98"/>
          <p:cNvSpPr/>
          <p:nvPr/>
        </p:nvSpPr>
        <p:spPr>
          <a:xfrm>
            <a:off x="10321885" y="5231885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9786" name="Google Shape;9786;p98"/>
          <p:cNvSpPr/>
          <p:nvPr/>
        </p:nvSpPr>
        <p:spPr>
          <a:xfrm>
            <a:off x="10829619" y="5231910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9787" name="Google Shape;9787;p98"/>
          <p:cNvSpPr/>
          <p:nvPr/>
        </p:nvSpPr>
        <p:spPr>
          <a:xfrm>
            <a:off x="11337714" y="5231910"/>
            <a:ext cx="506700" cy="6171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9788" name="Google Shape;9788;p98"/>
          <p:cNvSpPr txBox="1"/>
          <p:nvPr/>
        </p:nvSpPr>
        <p:spPr>
          <a:xfrm>
            <a:off x="1920450" y="450600"/>
            <a:ext cx="3933600" cy="10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rPr>
              <a:t> 20 times /  </a:t>
            </a:r>
            <a:r>
              <a:rPr lang="en-US" sz="36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rPr>
              <a:t>200 ms</a:t>
            </a:r>
            <a:endParaRPr sz="3600">
              <a:solidFill>
                <a:schemeClr val="accent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grpSp>
        <p:nvGrpSpPr>
          <p:cNvPr id="9789" name="Google Shape;9789;p98"/>
          <p:cNvGrpSpPr/>
          <p:nvPr/>
        </p:nvGrpSpPr>
        <p:grpSpPr>
          <a:xfrm>
            <a:off x="-61447" y="380620"/>
            <a:ext cx="1879681" cy="1167158"/>
            <a:chOff x="-117649" y="245151"/>
            <a:chExt cx="8551779" cy="5310089"/>
          </a:xfrm>
        </p:grpSpPr>
        <p:sp>
          <p:nvSpPr>
            <p:cNvPr id="9790" name="Google Shape;9790;p98"/>
            <p:cNvSpPr/>
            <p:nvPr/>
          </p:nvSpPr>
          <p:spPr>
            <a:xfrm>
              <a:off x="6240377" y="988908"/>
              <a:ext cx="446700" cy="152100"/>
            </a:xfrm>
            <a:prstGeom prst="roundRect">
              <a:avLst>
                <a:gd name="adj" fmla="val 16667"/>
              </a:avLst>
            </a:prstGeom>
            <a:solidFill>
              <a:schemeClr val="dk2"/>
            </a:solidFill>
            <a:ln w="381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1" name="Google Shape;9791;p98"/>
            <p:cNvSpPr/>
            <p:nvPr/>
          </p:nvSpPr>
          <p:spPr>
            <a:xfrm rot="5257651">
              <a:off x="6302612" y="1063266"/>
              <a:ext cx="318873" cy="152230"/>
            </a:xfrm>
            <a:prstGeom prst="roundRect">
              <a:avLst>
                <a:gd name="adj" fmla="val 16667"/>
              </a:avLst>
            </a:prstGeom>
            <a:solidFill>
              <a:schemeClr val="dk2"/>
            </a:solidFill>
            <a:ln w="381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792" name="Google Shape;9792;p98"/>
            <p:cNvGrpSpPr/>
            <p:nvPr/>
          </p:nvGrpSpPr>
          <p:grpSpPr>
            <a:xfrm>
              <a:off x="-117649" y="245151"/>
              <a:ext cx="8551779" cy="5310089"/>
              <a:chOff x="-105374" y="208276"/>
              <a:chExt cx="8551779" cy="5310089"/>
            </a:xfrm>
          </p:grpSpPr>
          <p:sp>
            <p:nvSpPr>
              <p:cNvPr id="9793" name="Google Shape;9793;p98"/>
              <p:cNvSpPr/>
              <p:nvPr/>
            </p:nvSpPr>
            <p:spPr>
              <a:xfrm>
                <a:off x="3190454" y="1998240"/>
                <a:ext cx="5255950" cy="3178650"/>
              </a:xfrm>
              <a:custGeom>
                <a:avLst/>
                <a:gdLst/>
                <a:ahLst/>
                <a:cxnLst/>
                <a:rect l="l" t="t" r="r" b="b"/>
                <a:pathLst>
                  <a:path w="210238" h="127146" extrusionOk="0">
                    <a:moveTo>
                      <a:pt x="1676" y="5611"/>
                    </a:moveTo>
                    <a:cubicBezTo>
                      <a:pt x="-13154" y="22572"/>
                      <a:pt x="80416" y="108276"/>
                      <a:pt x="107373" y="123106"/>
                    </a:cubicBezTo>
                    <a:cubicBezTo>
                      <a:pt x="134330" y="137936"/>
                      <a:pt x="149488" y="108030"/>
                      <a:pt x="163417" y="94593"/>
                    </a:cubicBezTo>
                    <a:cubicBezTo>
                      <a:pt x="177346" y="81156"/>
                      <a:pt x="185457" y="54691"/>
                      <a:pt x="190947" y="42482"/>
                    </a:cubicBezTo>
                    <a:cubicBezTo>
                      <a:pt x="196437" y="30274"/>
                      <a:pt x="227900" y="27487"/>
                      <a:pt x="196355" y="21342"/>
                    </a:cubicBezTo>
                    <a:cubicBezTo>
                      <a:pt x="164810" y="15197"/>
                      <a:pt x="16506" y="-11350"/>
                      <a:pt x="1676" y="561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</p:sp>
          <p:sp>
            <p:nvSpPr>
              <p:cNvPr id="9794" name="Google Shape;9794;p98"/>
              <p:cNvSpPr/>
              <p:nvPr/>
            </p:nvSpPr>
            <p:spPr>
              <a:xfrm>
                <a:off x="3247615" y="208276"/>
                <a:ext cx="5121106" cy="2949759"/>
              </a:xfrm>
              <a:custGeom>
                <a:avLst/>
                <a:gdLst/>
                <a:ahLst/>
                <a:cxnLst/>
                <a:rect l="l" t="t" r="r" b="b"/>
                <a:pathLst>
                  <a:path w="166920" h="96146" extrusionOk="0">
                    <a:moveTo>
                      <a:pt x="0" y="61568"/>
                    </a:moveTo>
                    <a:cubicBezTo>
                      <a:pt x="5251" y="57342"/>
                      <a:pt x="20747" y="44664"/>
                      <a:pt x="31505" y="36211"/>
                    </a:cubicBezTo>
                    <a:cubicBezTo>
                      <a:pt x="42263" y="27759"/>
                      <a:pt x="55966" y="16872"/>
                      <a:pt x="64546" y="10853"/>
                    </a:cubicBezTo>
                    <a:cubicBezTo>
                      <a:pt x="73127" y="4834"/>
                      <a:pt x="74920" y="480"/>
                      <a:pt x="82988" y="96"/>
                    </a:cubicBezTo>
                    <a:cubicBezTo>
                      <a:pt x="91056" y="-288"/>
                      <a:pt x="105783" y="6243"/>
                      <a:pt x="112955" y="8548"/>
                    </a:cubicBezTo>
                    <a:cubicBezTo>
                      <a:pt x="120127" y="10853"/>
                      <a:pt x="126914" y="11110"/>
                      <a:pt x="126018" y="13927"/>
                    </a:cubicBezTo>
                    <a:cubicBezTo>
                      <a:pt x="125122" y="16745"/>
                      <a:pt x="114237" y="23788"/>
                      <a:pt x="107577" y="25453"/>
                    </a:cubicBezTo>
                    <a:cubicBezTo>
                      <a:pt x="100918" y="27118"/>
                      <a:pt x="91312" y="19946"/>
                      <a:pt x="86061" y="23916"/>
                    </a:cubicBezTo>
                    <a:cubicBezTo>
                      <a:pt x="80810" y="27886"/>
                      <a:pt x="67876" y="44664"/>
                      <a:pt x="76072" y="49274"/>
                    </a:cubicBezTo>
                    <a:cubicBezTo>
                      <a:pt x="84268" y="53885"/>
                      <a:pt x="123969" y="51323"/>
                      <a:pt x="135239" y="51579"/>
                    </a:cubicBezTo>
                    <a:cubicBezTo>
                      <a:pt x="146509" y="51835"/>
                      <a:pt x="139082" y="48505"/>
                      <a:pt x="143692" y="50810"/>
                    </a:cubicBezTo>
                    <a:cubicBezTo>
                      <a:pt x="148303" y="53115"/>
                      <a:pt x="159188" y="59391"/>
                      <a:pt x="162902" y="65410"/>
                    </a:cubicBezTo>
                    <a:cubicBezTo>
                      <a:pt x="166616" y="71429"/>
                      <a:pt x="167896" y="81802"/>
                      <a:pt x="165975" y="86925"/>
                    </a:cubicBezTo>
                    <a:cubicBezTo>
                      <a:pt x="164054" y="92048"/>
                      <a:pt x="153809" y="94609"/>
                      <a:pt x="151376" y="96146"/>
                    </a:cubicBezTo>
                  </a:path>
                </a:pathLst>
              </a:custGeom>
              <a:solidFill>
                <a:srgbClr val="FFFFFF"/>
              </a:solidFill>
              <a:ln w="3810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9795" name="Google Shape;9795;p98"/>
              <p:cNvSpPr/>
              <p:nvPr/>
            </p:nvSpPr>
            <p:spPr>
              <a:xfrm>
                <a:off x="5871377" y="4900500"/>
                <a:ext cx="1314024" cy="617865"/>
              </a:xfrm>
              <a:custGeom>
                <a:avLst/>
                <a:gdLst/>
                <a:ahLst/>
                <a:cxnLst/>
                <a:rect l="l" t="t" r="r" b="b"/>
                <a:pathLst>
                  <a:path w="42830" h="20139" extrusionOk="0">
                    <a:moveTo>
                      <a:pt x="40461" y="3842"/>
                    </a:moveTo>
                    <a:cubicBezTo>
                      <a:pt x="40717" y="5251"/>
                      <a:pt x="44431" y="9606"/>
                      <a:pt x="41998" y="12295"/>
                    </a:cubicBezTo>
                    <a:cubicBezTo>
                      <a:pt x="39565" y="14985"/>
                      <a:pt x="32650" y="20619"/>
                      <a:pt x="25862" y="19979"/>
                    </a:cubicBezTo>
                    <a:cubicBezTo>
                      <a:pt x="19075" y="19339"/>
                      <a:pt x="4987" y="11783"/>
                      <a:pt x="1273" y="8453"/>
                    </a:cubicBezTo>
                    <a:cubicBezTo>
                      <a:pt x="-2441" y="5123"/>
                      <a:pt x="3194" y="1409"/>
                      <a:pt x="3578" y="0"/>
                    </a:cubicBezTo>
                  </a:path>
                </a:pathLst>
              </a:custGeom>
              <a:solidFill>
                <a:srgbClr val="FFFFFF"/>
              </a:solidFill>
              <a:ln w="3810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9796" name="Google Shape;9796;p98"/>
              <p:cNvSpPr/>
              <p:nvPr/>
            </p:nvSpPr>
            <p:spPr>
              <a:xfrm>
                <a:off x="5179864" y="1248025"/>
                <a:ext cx="2568300" cy="3058500"/>
              </a:xfrm>
              <a:prstGeom prst="ellipse">
                <a:avLst/>
              </a:prstGeom>
              <a:solidFill>
                <a:schemeClr val="lt2"/>
              </a:solidFill>
              <a:ln w="381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97" name="Google Shape;9797;p98"/>
              <p:cNvSpPr/>
              <p:nvPr/>
            </p:nvSpPr>
            <p:spPr>
              <a:xfrm>
                <a:off x="3187951" y="1982425"/>
                <a:ext cx="2514842" cy="3075593"/>
              </a:xfrm>
              <a:custGeom>
                <a:avLst/>
                <a:gdLst/>
                <a:ahLst/>
                <a:cxnLst/>
                <a:rect l="l" t="t" r="r" b="b"/>
                <a:pathLst>
                  <a:path w="111227" h="126217" extrusionOk="0">
                    <a:moveTo>
                      <a:pt x="111227" y="126217"/>
                    </a:moveTo>
                    <a:cubicBezTo>
                      <a:pt x="97626" y="124824"/>
                      <a:pt x="45352" y="119745"/>
                      <a:pt x="29620" y="117860"/>
                    </a:cubicBezTo>
                    <a:cubicBezTo>
                      <a:pt x="13889" y="115976"/>
                      <a:pt x="21017" y="115320"/>
                      <a:pt x="16838" y="114910"/>
                    </a:cubicBezTo>
                    <a:cubicBezTo>
                      <a:pt x="12659" y="114500"/>
                      <a:pt x="6432" y="116877"/>
                      <a:pt x="4547" y="115402"/>
                    </a:cubicBezTo>
                    <a:cubicBezTo>
                      <a:pt x="2663" y="113927"/>
                      <a:pt x="6268" y="123841"/>
                      <a:pt x="5531" y="106061"/>
                    </a:cubicBezTo>
                    <a:cubicBezTo>
                      <a:pt x="4794" y="88281"/>
                      <a:pt x="615" y="25683"/>
                      <a:pt x="123" y="8722"/>
                    </a:cubicBezTo>
                    <a:cubicBezTo>
                      <a:pt x="-369" y="-8239"/>
                      <a:pt x="2171" y="5035"/>
                      <a:pt x="2581" y="4297"/>
                    </a:cubicBezTo>
                  </a:path>
                </a:pathLst>
              </a:custGeom>
              <a:solidFill>
                <a:srgbClr val="FFFFFF"/>
              </a:solidFill>
              <a:ln w="3810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9798" name="Google Shape;9798;p98"/>
              <p:cNvSpPr/>
              <p:nvPr/>
            </p:nvSpPr>
            <p:spPr>
              <a:xfrm>
                <a:off x="5455242" y="1512119"/>
                <a:ext cx="2023800" cy="2555100"/>
              </a:xfrm>
              <a:prstGeom prst="ellipse">
                <a:avLst/>
              </a:prstGeom>
              <a:solidFill>
                <a:schemeClr val="lt2"/>
              </a:solidFill>
              <a:ln w="381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9799" name="Google Shape;9799;p98"/>
              <p:cNvCxnSpPr/>
              <p:nvPr/>
            </p:nvCxnSpPr>
            <p:spPr>
              <a:xfrm>
                <a:off x="6480363" y="1884015"/>
                <a:ext cx="0" cy="76920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800" name="Google Shape;9800;p98"/>
              <p:cNvCxnSpPr/>
              <p:nvPr/>
            </p:nvCxnSpPr>
            <p:spPr>
              <a:xfrm rot="10800000">
                <a:off x="6455654" y="2658993"/>
                <a:ext cx="608100" cy="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9801" name="Google Shape;9801;p98"/>
              <p:cNvSpPr/>
              <p:nvPr/>
            </p:nvSpPr>
            <p:spPr>
              <a:xfrm>
                <a:off x="-105374" y="1869550"/>
                <a:ext cx="3420430" cy="3311917"/>
              </a:xfrm>
              <a:custGeom>
                <a:avLst/>
                <a:gdLst/>
                <a:ahLst/>
                <a:cxnLst/>
                <a:rect l="l" t="t" r="r" b="b"/>
                <a:pathLst>
                  <a:path w="135476" h="131178" extrusionOk="0">
                    <a:moveTo>
                      <a:pt x="131543" y="5489"/>
                    </a:moveTo>
                    <a:cubicBezTo>
                      <a:pt x="124087" y="5899"/>
                      <a:pt x="107536" y="8848"/>
                      <a:pt x="86806" y="7947"/>
                    </a:cubicBezTo>
                    <a:cubicBezTo>
                      <a:pt x="66076" y="7046"/>
                      <a:pt x="21012" y="410"/>
                      <a:pt x="7165" y="82"/>
                    </a:cubicBezTo>
                    <a:cubicBezTo>
                      <a:pt x="-6682" y="-246"/>
                      <a:pt x="3970" y="2786"/>
                      <a:pt x="3724" y="5981"/>
                    </a:cubicBezTo>
                    <a:cubicBezTo>
                      <a:pt x="3478" y="9177"/>
                      <a:pt x="5280" y="410"/>
                      <a:pt x="5690" y="19255"/>
                    </a:cubicBezTo>
                    <a:cubicBezTo>
                      <a:pt x="6100" y="38100"/>
                      <a:pt x="6346" y="100617"/>
                      <a:pt x="6182" y="119052"/>
                    </a:cubicBezTo>
                    <a:cubicBezTo>
                      <a:pt x="6018" y="137487"/>
                      <a:pt x="2905" y="128966"/>
                      <a:pt x="4707" y="129867"/>
                    </a:cubicBezTo>
                    <a:cubicBezTo>
                      <a:pt x="6510" y="130768"/>
                      <a:pt x="4953" y="126345"/>
                      <a:pt x="16997" y="124460"/>
                    </a:cubicBezTo>
                    <a:cubicBezTo>
                      <a:pt x="29042" y="122576"/>
                      <a:pt x="57228" y="119789"/>
                      <a:pt x="76974" y="118560"/>
                    </a:cubicBezTo>
                    <a:cubicBezTo>
                      <a:pt x="96721" y="117331"/>
                      <a:pt x="125726" y="117332"/>
                      <a:pt x="135476" y="117086"/>
                    </a:cubicBezTo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9802" name="Google Shape;9802;p98"/>
              <p:cNvSpPr/>
              <p:nvPr/>
            </p:nvSpPr>
            <p:spPr>
              <a:xfrm>
                <a:off x="5810246" y="4307466"/>
                <a:ext cx="1781833" cy="786789"/>
              </a:xfrm>
              <a:custGeom>
                <a:avLst/>
                <a:gdLst/>
                <a:ahLst/>
                <a:cxnLst/>
                <a:rect l="l" t="t" r="r" b="b"/>
                <a:pathLst>
                  <a:path w="58078" h="25645" extrusionOk="0">
                    <a:moveTo>
                      <a:pt x="57822" y="896"/>
                    </a:moveTo>
                    <a:cubicBezTo>
                      <a:pt x="57438" y="2817"/>
                      <a:pt x="59615" y="8324"/>
                      <a:pt x="55517" y="12422"/>
                    </a:cubicBezTo>
                    <a:cubicBezTo>
                      <a:pt x="51419" y="16520"/>
                      <a:pt x="41301" y="24845"/>
                      <a:pt x="33233" y="25485"/>
                    </a:cubicBezTo>
                    <a:cubicBezTo>
                      <a:pt x="25165" y="26126"/>
                      <a:pt x="12615" y="19979"/>
                      <a:pt x="7108" y="16265"/>
                    </a:cubicBezTo>
                    <a:cubicBezTo>
                      <a:pt x="1601" y="12551"/>
                      <a:pt x="-192" y="5892"/>
                      <a:pt x="192" y="3202"/>
                    </a:cubicBezTo>
                    <a:cubicBezTo>
                      <a:pt x="576" y="513"/>
                      <a:pt x="3778" y="256"/>
                      <a:pt x="9413" y="128"/>
                    </a:cubicBezTo>
                    <a:cubicBezTo>
                      <a:pt x="15048" y="0"/>
                      <a:pt x="28495" y="1537"/>
                      <a:pt x="34002" y="2433"/>
                    </a:cubicBezTo>
                    <a:cubicBezTo>
                      <a:pt x="39509" y="3330"/>
                      <a:pt x="41045" y="4995"/>
                      <a:pt x="42454" y="5507"/>
                    </a:cubicBezTo>
                  </a:path>
                </a:pathLst>
              </a:custGeom>
              <a:solidFill>
                <a:srgbClr val="FFFFFF"/>
              </a:solidFill>
              <a:ln w="3810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9803" name="Google Shape;9803;p98"/>
              <p:cNvSpPr/>
              <p:nvPr/>
            </p:nvSpPr>
            <p:spPr>
              <a:xfrm>
                <a:off x="7155381" y="3174432"/>
                <a:ext cx="1101136" cy="1270551"/>
              </a:xfrm>
              <a:custGeom>
                <a:avLst/>
                <a:gdLst/>
                <a:ahLst/>
                <a:cxnLst/>
                <a:rect l="l" t="t" r="r" b="b"/>
                <a:pathLst>
                  <a:path w="35891" h="41413" extrusionOk="0">
                    <a:moveTo>
                      <a:pt x="30864" y="192"/>
                    </a:moveTo>
                    <a:cubicBezTo>
                      <a:pt x="35346" y="960"/>
                      <a:pt x="37652" y="18762"/>
                      <a:pt x="33938" y="25549"/>
                    </a:cubicBezTo>
                    <a:cubicBezTo>
                      <a:pt x="30224" y="32337"/>
                      <a:pt x="14216" y="39252"/>
                      <a:pt x="8581" y="40917"/>
                    </a:cubicBezTo>
                    <a:cubicBezTo>
                      <a:pt x="2946" y="42582"/>
                      <a:pt x="384" y="38868"/>
                      <a:pt x="128" y="35538"/>
                    </a:cubicBezTo>
                    <a:cubicBezTo>
                      <a:pt x="-128" y="32208"/>
                      <a:pt x="1921" y="26830"/>
                      <a:pt x="7044" y="20939"/>
                    </a:cubicBezTo>
                    <a:cubicBezTo>
                      <a:pt x="12167" y="15048"/>
                      <a:pt x="26382" y="-576"/>
                      <a:pt x="30864" y="192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</p:grpSp>
      <p:grpSp>
        <p:nvGrpSpPr>
          <p:cNvPr id="9804" name="Google Shape;9804;p98"/>
          <p:cNvGrpSpPr/>
          <p:nvPr/>
        </p:nvGrpSpPr>
        <p:grpSpPr>
          <a:xfrm>
            <a:off x="1189800" y="4073821"/>
            <a:ext cx="467371" cy="467371"/>
            <a:chOff x="608800" y="2095000"/>
            <a:chExt cx="3364800" cy="3364800"/>
          </a:xfrm>
        </p:grpSpPr>
        <p:sp>
          <p:nvSpPr>
            <p:cNvPr id="9805" name="Google Shape;9805;p98"/>
            <p:cNvSpPr/>
            <p:nvPr/>
          </p:nvSpPr>
          <p:spPr>
            <a:xfrm>
              <a:off x="608800" y="2095000"/>
              <a:ext cx="3364800" cy="33648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6" name="Google Shape;9806;p98"/>
            <p:cNvSpPr/>
            <p:nvPr/>
          </p:nvSpPr>
          <p:spPr>
            <a:xfrm>
              <a:off x="812152" y="3455300"/>
              <a:ext cx="1117800" cy="11178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7" name="Google Shape;9807;p98"/>
            <p:cNvSpPr/>
            <p:nvPr/>
          </p:nvSpPr>
          <p:spPr>
            <a:xfrm>
              <a:off x="1065396" y="3840649"/>
              <a:ext cx="477600" cy="4779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8" name="Google Shape;9808;p98"/>
            <p:cNvSpPr/>
            <p:nvPr/>
          </p:nvSpPr>
          <p:spPr>
            <a:xfrm>
              <a:off x="1929800" y="2439558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9" name="Google Shape;9809;p98"/>
            <p:cNvSpPr/>
            <p:nvPr/>
          </p:nvSpPr>
          <p:spPr>
            <a:xfrm>
              <a:off x="3141850" y="3709383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0" name="Google Shape;9810;p98"/>
            <p:cNvSpPr/>
            <p:nvPr/>
          </p:nvSpPr>
          <p:spPr>
            <a:xfrm>
              <a:off x="2344050" y="4691283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1" name="Google Shape;9811;p98"/>
            <p:cNvSpPr/>
            <p:nvPr/>
          </p:nvSpPr>
          <p:spPr>
            <a:xfrm>
              <a:off x="2831545" y="3168653"/>
              <a:ext cx="279300" cy="2793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2" name="Google Shape;9812;p98"/>
            <p:cNvSpPr/>
            <p:nvPr/>
          </p:nvSpPr>
          <p:spPr>
            <a:xfrm>
              <a:off x="2417295" y="3813478"/>
              <a:ext cx="279300" cy="2793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3" name="Google Shape;9813;p98"/>
            <p:cNvSpPr/>
            <p:nvPr/>
          </p:nvSpPr>
          <p:spPr>
            <a:xfrm>
              <a:off x="2898335" y="2604252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4" name="Google Shape;9814;p98"/>
            <p:cNvSpPr/>
            <p:nvPr/>
          </p:nvSpPr>
          <p:spPr>
            <a:xfrm>
              <a:off x="1569185" y="4855977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5" name="Google Shape;9815;p98"/>
            <p:cNvSpPr/>
            <p:nvPr/>
          </p:nvSpPr>
          <p:spPr>
            <a:xfrm>
              <a:off x="1569185" y="2892177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16" name="Google Shape;9816;p98"/>
          <p:cNvGrpSpPr/>
          <p:nvPr/>
        </p:nvGrpSpPr>
        <p:grpSpPr>
          <a:xfrm>
            <a:off x="1191265" y="3463837"/>
            <a:ext cx="464436" cy="464436"/>
            <a:chOff x="3764048" y="2224021"/>
            <a:chExt cx="1508400" cy="1508400"/>
          </a:xfrm>
        </p:grpSpPr>
        <p:sp>
          <p:nvSpPr>
            <p:cNvPr id="9817" name="Google Shape;9817;p98"/>
            <p:cNvSpPr/>
            <p:nvPr/>
          </p:nvSpPr>
          <p:spPr>
            <a:xfrm>
              <a:off x="3764048" y="2224021"/>
              <a:ext cx="1508400" cy="15084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8" name="Google Shape;9818;p98"/>
            <p:cNvSpPr/>
            <p:nvPr/>
          </p:nvSpPr>
          <p:spPr>
            <a:xfrm>
              <a:off x="3855211" y="2833844"/>
              <a:ext cx="501000" cy="501000"/>
            </a:xfrm>
            <a:prstGeom prst="ellipse">
              <a:avLst/>
            </a:prstGeom>
            <a:solidFill>
              <a:srgbClr val="E69138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9" name="Google Shape;9819;p98"/>
            <p:cNvSpPr/>
            <p:nvPr/>
          </p:nvSpPr>
          <p:spPr>
            <a:xfrm>
              <a:off x="3968741" y="3006596"/>
              <a:ext cx="214200" cy="214200"/>
            </a:xfrm>
            <a:prstGeom prst="ellipse">
              <a:avLst/>
            </a:prstGeom>
            <a:solidFill>
              <a:srgbClr val="B45F0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0" name="Google Shape;9820;p98"/>
            <p:cNvSpPr/>
            <p:nvPr/>
          </p:nvSpPr>
          <p:spPr>
            <a:xfrm>
              <a:off x="4356253" y="2378487"/>
              <a:ext cx="218400" cy="218400"/>
            </a:xfrm>
            <a:prstGeom prst="ellipse">
              <a:avLst/>
            </a:prstGeom>
            <a:solidFill>
              <a:srgbClr val="93C47D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1" name="Google Shape;9821;p98"/>
            <p:cNvSpPr/>
            <p:nvPr/>
          </p:nvSpPr>
          <p:spPr>
            <a:xfrm>
              <a:off x="4899615" y="2947749"/>
              <a:ext cx="218400" cy="218400"/>
            </a:xfrm>
            <a:prstGeom prst="ellipse">
              <a:avLst/>
            </a:prstGeom>
            <a:solidFill>
              <a:srgbClr val="D5A6BD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2" name="Google Shape;9822;p98"/>
            <p:cNvSpPr/>
            <p:nvPr/>
          </p:nvSpPr>
          <p:spPr>
            <a:xfrm>
              <a:off x="4541961" y="3387935"/>
              <a:ext cx="218400" cy="218400"/>
            </a:xfrm>
            <a:prstGeom prst="ellipse">
              <a:avLst/>
            </a:prstGeom>
            <a:solidFill>
              <a:srgbClr val="6FA8DC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3" name="Google Shape;9823;p98"/>
            <p:cNvSpPr/>
            <p:nvPr/>
          </p:nvSpPr>
          <p:spPr>
            <a:xfrm>
              <a:off x="4760505" y="2705340"/>
              <a:ext cx="125100" cy="1251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4" name="Google Shape;9824;p98"/>
            <p:cNvSpPr/>
            <p:nvPr/>
          </p:nvSpPr>
          <p:spPr>
            <a:xfrm>
              <a:off x="4574797" y="2994415"/>
              <a:ext cx="125100" cy="1251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5" name="Google Shape;9825;p98"/>
            <p:cNvSpPr/>
            <p:nvPr/>
          </p:nvSpPr>
          <p:spPr>
            <a:xfrm>
              <a:off x="4790447" y="2452319"/>
              <a:ext cx="70800" cy="708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6" name="Google Shape;9826;p98"/>
            <p:cNvSpPr/>
            <p:nvPr/>
          </p:nvSpPr>
          <p:spPr>
            <a:xfrm>
              <a:off x="4194589" y="3461767"/>
              <a:ext cx="70800" cy="708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7" name="Google Shape;9827;p98"/>
            <p:cNvSpPr/>
            <p:nvPr/>
          </p:nvSpPr>
          <p:spPr>
            <a:xfrm>
              <a:off x="4194589" y="2581396"/>
              <a:ext cx="70800" cy="708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28" name="Google Shape;9828;p98"/>
          <p:cNvGrpSpPr/>
          <p:nvPr/>
        </p:nvGrpSpPr>
        <p:grpSpPr>
          <a:xfrm>
            <a:off x="1189800" y="5313871"/>
            <a:ext cx="467371" cy="467371"/>
            <a:chOff x="608800" y="2095000"/>
            <a:chExt cx="3364800" cy="3364800"/>
          </a:xfrm>
        </p:grpSpPr>
        <p:sp>
          <p:nvSpPr>
            <p:cNvPr id="9829" name="Google Shape;9829;p98"/>
            <p:cNvSpPr/>
            <p:nvPr/>
          </p:nvSpPr>
          <p:spPr>
            <a:xfrm>
              <a:off x="608800" y="2095000"/>
              <a:ext cx="3364800" cy="33648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0" name="Google Shape;9830;p98"/>
            <p:cNvSpPr/>
            <p:nvPr/>
          </p:nvSpPr>
          <p:spPr>
            <a:xfrm>
              <a:off x="812152" y="3455300"/>
              <a:ext cx="1117800" cy="11178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1" name="Google Shape;9831;p98"/>
            <p:cNvSpPr/>
            <p:nvPr/>
          </p:nvSpPr>
          <p:spPr>
            <a:xfrm>
              <a:off x="1065396" y="3840649"/>
              <a:ext cx="477600" cy="4779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2" name="Google Shape;9832;p98"/>
            <p:cNvSpPr/>
            <p:nvPr/>
          </p:nvSpPr>
          <p:spPr>
            <a:xfrm>
              <a:off x="1929800" y="2439558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3" name="Google Shape;9833;p98"/>
            <p:cNvSpPr/>
            <p:nvPr/>
          </p:nvSpPr>
          <p:spPr>
            <a:xfrm>
              <a:off x="3141850" y="3709383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4" name="Google Shape;9834;p98"/>
            <p:cNvSpPr/>
            <p:nvPr/>
          </p:nvSpPr>
          <p:spPr>
            <a:xfrm>
              <a:off x="2344050" y="4691283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5" name="Google Shape;9835;p98"/>
            <p:cNvSpPr/>
            <p:nvPr/>
          </p:nvSpPr>
          <p:spPr>
            <a:xfrm>
              <a:off x="2831545" y="3168653"/>
              <a:ext cx="279300" cy="2793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6" name="Google Shape;9836;p98"/>
            <p:cNvSpPr/>
            <p:nvPr/>
          </p:nvSpPr>
          <p:spPr>
            <a:xfrm>
              <a:off x="2417295" y="3813478"/>
              <a:ext cx="279300" cy="2793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7" name="Google Shape;9837;p98"/>
            <p:cNvSpPr/>
            <p:nvPr/>
          </p:nvSpPr>
          <p:spPr>
            <a:xfrm>
              <a:off x="2898335" y="2604252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8" name="Google Shape;9838;p98"/>
            <p:cNvSpPr/>
            <p:nvPr/>
          </p:nvSpPr>
          <p:spPr>
            <a:xfrm>
              <a:off x="1569185" y="4855977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9" name="Google Shape;9839;p98"/>
            <p:cNvSpPr/>
            <p:nvPr/>
          </p:nvSpPr>
          <p:spPr>
            <a:xfrm>
              <a:off x="1569185" y="2892177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40" name="Google Shape;9840;p98"/>
          <p:cNvGrpSpPr/>
          <p:nvPr/>
        </p:nvGrpSpPr>
        <p:grpSpPr>
          <a:xfrm>
            <a:off x="1191265" y="4703887"/>
            <a:ext cx="464436" cy="464436"/>
            <a:chOff x="3764048" y="2224021"/>
            <a:chExt cx="1508400" cy="1508400"/>
          </a:xfrm>
        </p:grpSpPr>
        <p:sp>
          <p:nvSpPr>
            <p:cNvPr id="9841" name="Google Shape;9841;p98"/>
            <p:cNvSpPr/>
            <p:nvPr/>
          </p:nvSpPr>
          <p:spPr>
            <a:xfrm>
              <a:off x="3764048" y="2224021"/>
              <a:ext cx="1508400" cy="15084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2" name="Google Shape;9842;p98"/>
            <p:cNvSpPr/>
            <p:nvPr/>
          </p:nvSpPr>
          <p:spPr>
            <a:xfrm>
              <a:off x="3855211" y="2833844"/>
              <a:ext cx="501000" cy="501000"/>
            </a:xfrm>
            <a:prstGeom prst="ellipse">
              <a:avLst/>
            </a:prstGeom>
            <a:solidFill>
              <a:srgbClr val="E69138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3" name="Google Shape;9843;p98"/>
            <p:cNvSpPr/>
            <p:nvPr/>
          </p:nvSpPr>
          <p:spPr>
            <a:xfrm>
              <a:off x="3968741" y="3006596"/>
              <a:ext cx="214200" cy="214200"/>
            </a:xfrm>
            <a:prstGeom prst="ellipse">
              <a:avLst/>
            </a:prstGeom>
            <a:solidFill>
              <a:srgbClr val="B45F0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4" name="Google Shape;9844;p98"/>
            <p:cNvSpPr/>
            <p:nvPr/>
          </p:nvSpPr>
          <p:spPr>
            <a:xfrm>
              <a:off x="4356253" y="2378487"/>
              <a:ext cx="218400" cy="218400"/>
            </a:xfrm>
            <a:prstGeom prst="ellipse">
              <a:avLst/>
            </a:prstGeom>
            <a:solidFill>
              <a:srgbClr val="93C47D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5" name="Google Shape;9845;p98"/>
            <p:cNvSpPr/>
            <p:nvPr/>
          </p:nvSpPr>
          <p:spPr>
            <a:xfrm>
              <a:off x="4899615" y="2947749"/>
              <a:ext cx="218400" cy="218400"/>
            </a:xfrm>
            <a:prstGeom prst="ellipse">
              <a:avLst/>
            </a:prstGeom>
            <a:solidFill>
              <a:srgbClr val="D5A6BD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6" name="Google Shape;9846;p98"/>
            <p:cNvSpPr/>
            <p:nvPr/>
          </p:nvSpPr>
          <p:spPr>
            <a:xfrm>
              <a:off x="4541961" y="3387935"/>
              <a:ext cx="218400" cy="218400"/>
            </a:xfrm>
            <a:prstGeom prst="ellipse">
              <a:avLst/>
            </a:prstGeom>
            <a:solidFill>
              <a:srgbClr val="6FA8DC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7" name="Google Shape;9847;p98"/>
            <p:cNvSpPr/>
            <p:nvPr/>
          </p:nvSpPr>
          <p:spPr>
            <a:xfrm>
              <a:off x="4760505" y="2705340"/>
              <a:ext cx="125100" cy="1251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8" name="Google Shape;9848;p98"/>
            <p:cNvSpPr/>
            <p:nvPr/>
          </p:nvSpPr>
          <p:spPr>
            <a:xfrm>
              <a:off x="4574797" y="2994415"/>
              <a:ext cx="125100" cy="1251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9" name="Google Shape;9849;p98"/>
            <p:cNvSpPr/>
            <p:nvPr/>
          </p:nvSpPr>
          <p:spPr>
            <a:xfrm>
              <a:off x="4790447" y="2452319"/>
              <a:ext cx="70800" cy="708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0" name="Google Shape;9850;p98"/>
            <p:cNvSpPr/>
            <p:nvPr/>
          </p:nvSpPr>
          <p:spPr>
            <a:xfrm>
              <a:off x="4194589" y="3461767"/>
              <a:ext cx="70800" cy="708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1" name="Google Shape;9851;p98"/>
            <p:cNvSpPr/>
            <p:nvPr/>
          </p:nvSpPr>
          <p:spPr>
            <a:xfrm>
              <a:off x="4194589" y="2581396"/>
              <a:ext cx="70800" cy="708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52" name="Google Shape;9852;p98"/>
          <p:cNvGrpSpPr/>
          <p:nvPr/>
        </p:nvGrpSpPr>
        <p:grpSpPr>
          <a:xfrm>
            <a:off x="6283875" y="3463821"/>
            <a:ext cx="467371" cy="467371"/>
            <a:chOff x="608800" y="2095000"/>
            <a:chExt cx="3364800" cy="3364800"/>
          </a:xfrm>
        </p:grpSpPr>
        <p:sp>
          <p:nvSpPr>
            <p:cNvPr id="9853" name="Google Shape;9853;p98"/>
            <p:cNvSpPr/>
            <p:nvPr/>
          </p:nvSpPr>
          <p:spPr>
            <a:xfrm>
              <a:off x="608800" y="2095000"/>
              <a:ext cx="3364800" cy="33648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4" name="Google Shape;9854;p98"/>
            <p:cNvSpPr/>
            <p:nvPr/>
          </p:nvSpPr>
          <p:spPr>
            <a:xfrm>
              <a:off x="812152" y="3455300"/>
              <a:ext cx="1117800" cy="11178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5" name="Google Shape;9855;p98"/>
            <p:cNvSpPr/>
            <p:nvPr/>
          </p:nvSpPr>
          <p:spPr>
            <a:xfrm>
              <a:off x="1065396" y="3840649"/>
              <a:ext cx="477600" cy="4779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6" name="Google Shape;9856;p98"/>
            <p:cNvSpPr/>
            <p:nvPr/>
          </p:nvSpPr>
          <p:spPr>
            <a:xfrm>
              <a:off x="1929800" y="2439558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7" name="Google Shape;9857;p98"/>
            <p:cNvSpPr/>
            <p:nvPr/>
          </p:nvSpPr>
          <p:spPr>
            <a:xfrm>
              <a:off x="3141850" y="3709383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8" name="Google Shape;9858;p98"/>
            <p:cNvSpPr/>
            <p:nvPr/>
          </p:nvSpPr>
          <p:spPr>
            <a:xfrm>
              <a:off x="2344050" y="4691283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9" name="Google Shape;9859;p98"/>
            <p:cNvSpPr/>
            <p:nvPr/>
          </p:nvSpPr>
          <p:spPr>
            <a:xfrm>
              <a:off x="2831545" y="3168653"/>
              <a:ext cx="279300" cy="2793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0" name="Google Shape;9860;p98"/>
            <p:cNvSpPr/>
            <p:nvPr/>
          </p:nvSpPr>
          <p:spPr>
            <a:xfrm>
              <a:off x="2417295" y="3813478"/>
              <a:ext cx="279300" cy="2793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1" name="Google Shape;9861;p98"/>
            <p:cNvSpPr/>
            <p:nvPr/>
          </p:nvSpPr>
          <p:spPr>
            <a:xfrm>
              <a:off x="2898335" y="2604252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2" name="Google Shape;9862;p98"/>
            <p:cNvSpPr/>
            <p:nvPr/>
          </p:nvSpPr>
          <p:spPr>
            <a:xfrm>
              <a:off x="1569185" y="4855977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3" name="Google Shape;9863;p98"/>
            <p:cNvSpPr/>
            <p:nvPr/>
          </p:nvSpPr>
          <p:spPr>
            <a:xfrm>
              <a:off x="1569185" y="2892177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64" name="Google Shape;9864;p98"/>
          <p:cNvGrpSpPr/>
          <p:nvPr/>
        </p:nvGrpSpPr>
        <p:grpSpPr>
          <a:xfrm>
            <a:off x="6283875" y="4703871"/>
            <a:ext cx="467371" cy="467371"/>
            <a:chOff x="608800" y="2095000"/>
            <a:chExt cx="3364800" cy="3364800"/>
          </a:xfrm>
        </p:grpSpPr>
        <p:sp>
          <p:nvSpPr>
            <p:cNvPr id="9865" name="Google Shape;9865;p98"/>
            <p:cNvSpPr/>
            <p:nvPr/>
          </p:nvSpPr>
          <p:spPr>
            <a:xfrm>
              <a:off x="608800" y="2095000"/>
              <a:ext cx="3364800" cy="33648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6" name="Google Shape;9866;p98"/>
            <p:cNvSpPr/>
            <p:nvPr/>
          </p:nvSpPr>
          <p:spPr>
            <a:xfrm>
              <a:off x="812152" y="3455300"/>
              <a:ext cx="1117800" cy="11178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7" name="Google Shape;9867;p98"/>
            <p:cNvSpPr/>
            <p:nvPr/>
          </p:nvSpPr>
          <p:spPr>
            <a:xfrm>
              <a:off x="1065396" y="3840649"/>
              <a:ext cx="477600" cy="4779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8" name="Google Shape;9868;p98"/>
            <p:cNvSpPr/>
            <p:nvPr/>
          </p:nvSpPr>
          <p:spPr>
            <a:xfrm>
              <a:off x="1929800" y="2439558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9" name="Google Shape;9869;p98"/>
            <p:cNvSpPr/>
            <p:nvPr/>
          </p:nvSpPr>
          <p:spPr>
            <a:xfrm>
              <a:off x="3141850" y="3709383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0" name="Google Shape;9870;p98"/>
            <p:cNvSpPr/>
            <p:nvPr/>
          </p:nvSpPr>
          <p:spPr>
            <a:xfrm>
              <a:off x="2344050" y="4691283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1" name="Google Shape;9871;p98"/>
            <p:cNvSpPr/>
            <p:nvPr/>
          </p:nvSpPr>
          <p:spPr>
            <a:xfrm>
              <a:off x="2831545" y="3168653"/>
              <a:ext cx="279300" cy="2793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2" name="Google Shape;9872;p98"/>
            <p:cNvSpPr/>
            <p:nvPr/>
          </p:nvSpPr>
          <p:spPr>
            <a:xfrm>
              <a:off x="2417295" y="3813478"/>
              <a:ext cx="279300" cy="2793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3" name="Google Shape;9873;p98"/>
            <p:cNvSpPr/>
            <p:nvPr/>
          </p:nvSpPr>
          <p:spPr>
            <a:xfrm>
              <a:off x="2898335" y="2604252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4" name="Google Shape;9874;p98"/>
            <p:cNvSpPr/>
            <p:nvPr/>
          </p:nvSpPr>
          <p:spPr>
            <a:xfrm>
              <a:off x="1569185" y="4855977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5" name="Google Shape;9875;p98"/>
            <p:cNvSpPr/>
            <p:nvPr/>
          </p:nvSpPr>
          <p:spPr>
            <a:xfrm>
              <a:off x="1569185" y="2892177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76" name="Google Shape;9876;p98"/>
          <p:cNvGrpSpPr/>
          <p:nvPr/>
        </p:nvGrpSpPr>
        <p:grpSpPr>
          <a:xfrm>
            <a:off x="6285528" y="4083475"/>
            <a:ext cx="464436" cy="464436"/>
            <a:chOff x="3764048" y="2224021"/>
            <a:chExt cx="1508400" cy="1508400"/>
          </a:xfrm>
        </p:grpSpPr>
        <p:sp>
          <p:nvSpPr>
            <p:cNvPr id="9877" name="Google Shape;9877;p98"/>
            <p:cNvSpPr/>
            <p:nvPr/>
          </p:nvSpPr>
          <p:spPr>
            <a:xfrm>
              <a:off x="3764048" y="2224021"/>
              <a:ext cx="1508400" cy="15084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8" name="Google Shape;9878;p98"/>
            <p:cNvSpPr/>
            <p:nvPr/>
          </p:nvSpPr>
          <p:spPr>
            <a:xfrm>
              <a:off x="3855211" y="2833844"/>
              <a:ext cx="501000" cy="501000"/>
            </a:xfrm>
            <a:prstGeom prst="ellipse">
              <a:avLst/>
            </a:prstGeom>
            <a:solidFill>
              <a:srgbClr val="E69138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9" name="Google Shape;9879;p98"/>
            <p:cNvSpPr/>
            <p:nvPr/>
          </p:nvSpPr>
          <p:spPr>
            <a:xfrm>
              <a:off x="3968741" y="3006596"/>
              <a:ext cx="214200" cy="214200"/>
            </a:xfrm>
            <a:prstGeom prst="ellipse">
              <a:avLst/>
            </a:prstGeom>
            <a:solidFill>
              <a:srgbClr val="B45F0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0" name="Google Shape;9880;p98"/>
            <p:cNvSpPr/>
            <p:nvPr/>
          </p:nvSpPr>
          <p:spPr>
            <a:xfrm>
              <a:off x="4356253" y="2378487"/>
              <a:ext cx="218400" cy="218400"/>
            </a:xfrm>
            <a:prstGeom prst="ellipse">
              <a:avLst/>
            </a:prstGeom>
            <a:solidFill>
              <a:srgbClr val="93C47D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1" name="Google Shape;9881;p98"/>
            <p:cNvSpPr/>
            <p:nvPr/>
          </p:nvSpPr>
          <p:spPr>
            <a:xfrm>
              <a:off x="4899615" y="2947749"/>
              <a:ext cx="218400" cy="218400"/>
            </a:xfrm>
            <a:prstGeom prst="ellipse">
              <a:avLst/>
            </a:prstGeom>
            <a:solidFill>
              <a:srgbClr val="D5A6BD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2" name="Google Shape;9882;p98"/>
            <p:cNvSpPr/>
            <p:nvPr/>
          </p:nvSpPr>
          <p:spPr>
            <a:xfrm>
              <a:off x="4541961" y="3387935"/>
              <a:ext cx="218400" cy="218400"/>
            </a:xfrm>
            <a:prstGeom prst="ellipse">
              <a:avLst/>
            </a:prstGeom>
            <a:solidFill>
              <a:srgbClr val="6FA8DC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3" name="Google Shape;9883;p98"/>
            <p:cNvSpPr/>
            <p:nvPr/>
          </p:nvSpPr>
          <p:spPr>
            <a:xfrm>
              <a:off x="4760505" y="2705340"/>
              <a:ext cx="125100" cy="1251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4" name="Google Shape;9884;p98"/>
            <p:cNvSpPr/>
            <p:nvPr/>
          </p:nvSpPr>
          <p:spPr>
            <a:xfrm>
              <a:off x="4574797" y="2994415"/>
              <a:ext cx="125100" cy="1251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5" name="Google Shape;9885;p98"/>
            <p:cNvSpPr/>
            <p:nvPr/>
          </p:nvSpPr>
          <p:spPr>
            <a:xfrm>
              <a:off x="4790447" y="2452319"/>
              <a:ext cx="70800" cy="708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6" name="Google Shape;9886;p98"/>
            <p:cNvSpPr/>
            <p:nvPr/>
          </p:nvSpPr>
          <p:spPr>
            <a:xfrm>
              <a:off x="4194589" y="3461767"/>
              <a:ext cx="70800" cy="708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7" name="Google Shape;9887;p98"/>
            <p:cNvSpPr/>
            <p:nvPr/>
          </p:nvSpPr>
          <p:spPr>
            <a:xfrm>
              <a:off x="4194589" y="2581396"/>
              <a:ext cx="70800" cy="708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88" name="Google Shape;9888;p98"/>
          <p:cNvGrpSpPr/>
          <p:nvPr/>
        </p:nvGrpSpPr>
        <p:grpSpPr>
          <a:xfrm>
            <a:off x="6284063" y="5317008"/>
            <a:ext cx="467371" cy="467371"/>
            <a:chOff x="608800" y="2095000"/>
            <a:chExt cx="3364800" cy="3364800"/>
          </a:xfrm>
        </p:grpSpPr>
        <p:sp>
          <p:nvSpPr>
            <p:cNvPr id="9889" name="Google Shape;9889;p98"/>
            <p:cNvSpPr/>
            <p:nvPr/>
          </p:nvSpPr>
          <p:spPr>
            <a:xfrm>
              <a:off x="608800" y="2095000"/>
              <a:ext cx="3364800" cy="33648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0" name="Google Shape;9890;p98"/>
            <p:cNvSpPr/>
            <p:nvPr/>
          </p:nvSpPr>
          <p:spPr>
            <a:xfrm>
              <a:off x="812152" y="3455300"/>
              <a:ext cx="1117800" cy="11178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1" name="Google Shape;9891;p98"/>
            <p:cNvSpPr/>
            <p:nvPr/>
          </p:nvSpPr>
          <p:spPr>
            <a:xfrm>
              <a:off x="1065396" y="3840649"/>
              <a:ext cx="477600" cy="4779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2" name="Google Shape;9892;p98"/>
            <p:cNvSpPr/>
            <p:nvPr/>
          </p:nvSpPr>
          <p:spPr>
            <a:xfrm>
              <a:off x="1929800" y="2439558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3" name="Google Shape;9893;p98"/>
            <p:cNvSpPr/>
            <p:nvPr/>
          </p:nvSpPr>
          <p:spPr>
            <a:xfrm>
              <a:off x="3141850" y="3709383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4" name="Google Shape;9894;p98"/>
            <p:cNvSpPr/>
            <p:nvPr/>
          </p:nvSpPr>
          <p:spPr>
            <a:xfrm>
              <a:off x="2344050" y="4691283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5" name="Google Shape;9895;p98"/>
            <p:cNvSpPr/>
            <p:nvPr/>
          </p:nvSpPr>
          <p:spPr>
            <a:xfrm>
              <a:off x="2831545" y="3168653"/>
              <a:ext cx="279300" cy="2793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6" name="Google Shape;9896;p98"/>
            <p:cNvSpPr/>
            <p:nvPr/>
          </p:nvSpPr>
          <p:spPr>
            <a:xfrm>
              <a:off x="2417295" y="3813478"/>
              <a:ext cx="279300" cy="2793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7" name="Google Shape;9897;p98"/>
            <p:cNvSpPr/>
            <p:nvPr/>
          </p:nvSpPr>
          <p:spPr>
            <a:xfrm>
              <a:off x="2898335" y="2604252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8" name="Google Shape;9898;p98"/>
            <p:cNvSpPr/>
            <p:nvPr/>
          </p:nvSpPr>
          <p:spPr>
            <a:xfrm>
              <a:off x="1569185" y="4855977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9" name="Google Shape;9899;p98"/>
            <p:cNvSpPr/>
            <p:nvPr/>
          </p:nvSpPr>
          <p:spPr>
            <a:xfrm>
              <a:off x="1569185" y="2892177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00" name="Google Shape;9900;p98"/>
          <p:cNvGrpSpPr/>
          <p:nvPr/>
        </p:nvGrpSpPr>
        <p:grpSpPr>
          <a:xfrm>
            <a:off x="2734028" y="4075287"/>
            <a:ext cx="464436" cy="464436"/>
            <a:chOff x="3764048" y="2224021"/>
            <a:chExt cx="1508400" cy="1508400"/>
          </a:xfrm>
        </p:grpSpPr>
        <p:sp>
          <p:nvSpPr>
            <p:cNvPr id="9901" name="Google Shape;9901;p98"/>
            <p:cNvSpPr/>
            <p:nvPr/>
          </p:nvSpPr>
          <p:spPr>
            <a:xfrm>
              <a:off x="3764048" y="2224021"/>
              <a:ext cx="1508400" cy="15084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2" name="Google Shape;9902;p98"/>
            <p:cNvSpPr/>
            <p:nvPr/>
          </p:nvSpPr>
          <p:spPr>
            <a:xfrm>
              <a:off x="3855211" y="2833844"/>
              <a:ext cx="501000" cy="501000"/>
            </a:xfrm>
            <a:prstGeom prst="ellipse">
              <a:avLst/>
            </a:prstGeom>
            <a:solidFill>
              <a:srgbClr val="E69138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3" name="Google Shape;9903;p98"/>
            <p:cNvSpPr/>
            <p:nvPr/>
          </p:nvSpPr>
          <p:spPr>
            <a:xfrm>
              <a:off x="3968741" y="3006596"/>
              <a:ext cx="214200" cy="214200"/>
            </a:xfrm>
            <a:prstGeom prst="ellipse">
              <a:avLst/>
            </a:prstGeom>
            <a:solidFill>
              <a:srgbClr val="B45F0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4" name="Google Shape;9904;p98"/>
            <p:cNvSpPr/>
            <p:nvPr/>
          </p:nvSpPr>
          <p:spPr>
            <a:xfrm>
              <a:off x="4356253" y="2378487"/>
              <a:ext cx="218400" cy="218400"/>
            </a:xfrm>
            <a:prstGeom prst="ellipse">
              <a:avLst/>
            </a:prstGeom>
            <a:solidFill>
              <a:srgbClr val="93C47D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5" name="Google Shape;9905;p98"/>
            <p:cNvSpPr/>
            <p:nvPr/>
          </p:nvSpPr>
          <p:spPr>
            <a:xfrm>
              <a:off x="4899615" y="2947749"/>
              <a:ext cx="218400" cy="218400"/>
            </a:xfrm>
            <a:prstGeom prst="ellipse">
              <a:avLst/>
            </a:prstGeom>
            <a:solidFill>
              <a:srgbClr val="D5A6BD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6" name="Google Shape;9906;p98"/>
            <p:cNvSpPr/>
            <p:nvPr/>
          </p:nvSpPr>
          <p:spPr>
            <a:xfrm>
              <a:off x="4541961" y="3387935"/>
              <a:ext cx="218400" cy="218400"/>
            </a:xfrm>
            <a:prstGeom prst="ellipse">
              <a:avLst/>
            </a:prstGeom>
            <a:solidFill>
              <a:srgbClr val="6FA8DC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7" name="Google Shape;9907;p98"/>
            <p:cNvSpPr/>
            <p:nvPr/>
          </p:nvSpPr>
          <p:spPr>
            <a:xfrm>
              <a:off x="4760505" y="2705340"/>
              <a:ext cx="125100" cy="1251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8" name="Google Shape;9908;p98"/>
            <p:cNvSpPr/>
            <p:nvPr/>
          </p:nvSpPr>
          <p:spPr>
            <a:xfrm>
              <a:off x="4574797" y="2994415"/>
              <a:ext cx="125100" cy="1251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9" name="Google Shape;9909;p98"/>
            <p:cNvSpPr/>
            <p:nvPr/>
          </p:nvSpPr>
          <p:spPr>
            <a:xfrm>
              <a:off x="4790447" y="2452319"/>
              <a:ext cx="70800" cy="708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0" name="Google Shape;9910;p98"/>
            <p:cNvSpPr/>
            <p:nvPr/>
          </p:nvSpPr>
          <p:spPr>
            <a:xfrm>
              <a:off x="4194589" y="3461767"/>
              <a:ext cx="70800" cy="708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1" name="Google Shape;9911;p98"/>
            <p:cNvSpPr/>
            <p:nvPr/>
          </p:nvSpPr>
          <p:spPr>
            <a:xfrm>
              <a:off x="4194589" y="2581396"/>
              <a:ext cx="70800" cy="708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12" name="Google Shape;9912;p98"/>
          <p:cNvGrpSpPr/>
          <p:nvPr/>
        </p:nvGrpSpPr>
        <p:grpSpPr>
          <a:xfrm>
            <a:off x="2732563" y="5308821"/>
            <a:ext cx="467371" cy="467371"/>
            <a:chOff x="608800" y="2095000"/>
            <a:chExt cx="3364800" cy="3364800"/>
          </a:xfrm>
        </p:grpSpPr>
        <p:sp>
          <p:nvSpPr>
            <p:cNvPr id="9913" name="Google Shape;9913;p98"/>
            <p:cNvSpPr/>
            <p:nvPr/>
          </p:nvSpPr>
          <p:spPr>
            <a:xfrm>
              <a:off x="608800" y="2095000"/>
              <a:ext cx="3364800" cy="33648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4" name="Google Shape;9914;p98"/>
            <p:cNvSpPr/>
            <p:nvPr/>
          </p:nvSpPr>
          <p:spPr>
            <a:xfrm>
              <a:off x="812152" y="3455300"/>
              <a:ext cx="1117800" cy="11178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5" name="Google Shape;9915;p98"/>
            <p:cNvSpPr/>
            <p:nvPr/>
          </p:nvSpPr>
          <p:spPr>
            <a:xfrm>
              <a:off x="1065396" y="3840649"/>
              <a:ext cx="477600" cy="4779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6" name="Google Shape;9916;p98"/>
            <p:cNvSpPr/>
            <p:nvPr/>
          </p:nvSpPr>
          <p:spPr>
            <a:xfrm>
              <a:off x="1929800" y="2439558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7" name="Google Shape;9917;p98"/>
            <p:cNvSpPr/>
            <p:nvPr/>
          </p:nvSpPr>
          <p:spPr>
            <a:xfrm>
              <a:off x="3141850" y="3709383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8" name="Google Shape;9918;p98"/>
            <p:cNvSpPr/>
            <p:nvPr/>
          </p:nvSpPr>
          <p:spPr>
            <a:xfrm>
              <a:off x="2344050" y="4691283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9" name="Google Shape;9919;p98"/>
            <p:cNvSpPr/>
            <p:nvPr/>
          </p:nvSpPr>
          <p:spPr>
            <a:xfrm>
              <a:off x="2831545" y="3168653"/>
              <a:ext cx="279300" cy="2793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0" name="Google Shape;9920;p98"/>
            <p:cNvSpPr/>
            <p:nvPr/>
          </p:nvSpPr>
          <p:spPr>
            <a:xfrm>
              <a:off x="2417295" y="3813478"/>
              <a:ext cx="279300" cy="2793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1" name="Google Shape;9921;p98"/>
            <p:cNvSpPr/>
            <p:nvPr/>
          </p:nvSpPr>
          <p:spPr>
            <a:xfrm>
              <a:off x="2898335" y="2604252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2" name="Google Shape;9922;p98"/>
            <p:cNvSpPr/>
            <p:nvPr/>
          </p:nvSpPr>
          <p:spPr>
            <a:xfrm>
              <a:off x="1569185" y="4855977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3" name="Google Shape;9923;p98"/>
            <p:cNvSpPr/>
            <p:nvPr/>
          </p:nvSpPr>
          <p:spPr>
            <a:xfrm>
              <a:off x="1569185" y="2892177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24" name="Google Shape;9924;p98"/>
          <p:cNvGrpSpPr/>
          <p:nvPr/>
        </p:nvGrpSpPr>
        <p:grpSpPr>
          <a:xfrm>
            <a:off x="4255828" y="4073300"/>
            <a:ext cx="464436" cy="464436"/>
            <a:chOff x="3764048" y="2224021"/>
            <a:chExt cx="1508400" cy="1508400"/>
          </a:xfrm>
        </p:grpSpPr>
        <p:sp>
          <p:nvSpPr>
            <p:cNvPr id="9925" name="Google Shape;9925;p98"/>
            <p:cNvSpPr/>
            <p:nvPr/>
          </p:nvSpPr>
          <p:spPr>
            <a:xfrm>
              <a:off x="3764048" y="2224021"/>
              <a:ext cx="1508400" cy="15084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6" name="Google Shape;9926;p98"/>
            <p:cNvSpPr/>
            <p:nvPr/>
          </p:nvSpPr>
          <p:spPr>
            <a:xfrm>
              <a:off x="3855211" y="2833844"/>
              <a:ext cx="501000" cy="501000"/>
            </a:xfrm>
            <a:prstGeom prst="ellipse">
              <a:avLst/>
            </a:prstGeom>
            <a:solidFill>
              <a:srgbClr val="E69138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7" name="Google Shape;9927;p98"/>
            <p:cNvSpPr/>
            <p:nvPr/>
          </p:nvSpPr>
          <p:spPr>
            <a:xfrm>
              <a:off x="3968741" y="3006596"/>
              <a:ext cx="214200" cy="214200"/>
            </a:xfrm>
            <a:prstGeom prst="ellipse">
              <a:avLst/>
            </a:prstGeom>
            <a:solidFill>
              <a:srgbClr val="B45F0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8" name="Google Shape;9928;p98"/>
            <p:cNvSpPr/>
            <p:nvPr/>
          </p:nvSpPr>
          <p:spPr>
            <a:xfrm>
              <a:off x="4356253" y="2378487"/>
              <a:ext cx="218400" cy="218400"/>
            </a:xfrm>
            <a:prstGeom prst="ellipse">
              <a:avLst/>
            </a:prstGeom>
            <a:solidFill>
              <a:srgbClr val="93C47D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9" name="Google Shape;9929;p98"/>
            <p:cNvSpPr/>
            <p:nvPr/>
          </p:nvSpPr>
          <p:spPr>
            <a:xfrm>
              <a:off x="4899615" y="2947749"/>
              <a:ext cx="218400" cy="218400"/>
            </a:xfrm>
            <a:prstGeom prst="ellipse">
              <a:avLst/>
            </a:prstGeom>
            <a:solidFill>
              <a:srgbClr val="D5A6BD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0" name="Google Shape;9930;p98"/>
            <p:cNvSpPr/>
            <p:nvPr/>
          </p:nvSpPr>
          <p:spPr>
            <a:xfrm>
              <a:off x="4541961" y="3387935"/>
              <a:ext cx="218400" cy="218400"/>
            </a:xfrm>
            <a:prstGeom prst="ellipse">
              <a:avLst/>
            </a:prstGeom>
            <a:solidFill>
              <a:srgbClr val="6FA8DC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1" name="Google Shape;9931;p98"/>
            <p:cNvSpPr/>
            <p:nvPr/>
          </p:nvSpPr>
          <p:spPr>
            <a:xfrm>
              <a:off x="4760505" y="2705340"/>
              <a:ext cx="125100" cy="1251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2" name="Google Shape;9932;p98"/>
            <p:cNvSpPr/>
            <p:nvPr/>
          </p:nvSpPr>
          <p:spPr>
            <a:xfrm>
              <a:off x="4574797" y="2994415"/>
              <a:ext cx="125100" cy="1251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3" name="Google Shape;9933;p98"/>
            <p:cNvSpPr/>
            <p:nvPr/>
          </p:nvSpPr>
          <p:spPr>
            <a:xfrm>
              <a:off x="4790447" y="2452319"/>
              <a:ext cx="70800" cy="708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4" name="Google Shape;9934;p98"/>
            <p:cNvSpPr/>
            <p:nvPr/>
          </p:nvSpPr>
          <p:spPr>
            <a:xfrm>
              <a:off x="4194589" y="3461767"/>
              <a:ext cx="70800" cy="708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5" name="Google Shape;9935;p98"/>
            <p:cNvSpPr/>
            <p:nvPr/>
          </p:nvSpPr>
          <p:spPr>
            <a:xfrm>
              <a:off x="4194589" y="2581396"/>
              <a:ext cx="70800" cy="708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36" name="Google Shape;9936;p98"/>
          <p:cNvGrpSpPr/>
          <p:nvPr/>
        </p:nvGrpSpPr>
        <p:grpSpPr>
          <a:xfrm>
            <a:off x="4254363" y="5306833"/>
            <a:ext cx="467371" cy="467371"/>
            <a:chOff x="608800" y="2095000"/>
            <a:chExt cx="3364800" cy="3364800"/>
          </a:xfrm>
        </p:grpSpPr>
        <p:sp>
          <p:nvSpPr>
            <p:cNvPr id="9937" name="Google Shape;9937;p98"/>
            <p:cNvSpPr/>
            <p:nvPr/>
          </p:nvSpPr>
          <p:spPr>
            <a:xfrm>
              <a:off x="608800" y="2095000"/>
              <a:ext cx="3364800" cy="33648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8" name="Google Shape;9938;p98"/>
            <p:cNvSpPr/>
            <p:nvPr/>
          </p:nvSpPr>
          <p:spPr>
            <a:xfrm>
              <a:off x="812152" y="3455300"/>
              <a:ext cx="1117800" cy="11178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9" name="Google Shape;9939;p98"/>
            <p:cNvSpPr/>
            <p:nvPr/>
          </p:nvSpPr>
          <p:spPr>
            <a:xfrm>
              <a:off x="1065396" y="3840649"/>
              <a:ext cx="477600" cy="4779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0" name="Google Shape;9940;p98"/>
            <p:cNvSpPr/>
            <p:nvPr/>
          </p:nvSpPr>
          <p:spPr>
            <a:xfrm>
              <a:off x="1929800" y="2439558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1" name="Google Shape;9941;p98"/>
            <p:cNvSpPr/>
            <p:nvPr/>
          </p:nvSpPr>
          <p:spPr>
            <a:xfrm>
              <a:off x="3141850" y="3709383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2" name="Google Shape;9942;p98"/>
            <p:cNvSpPr/>
            <p:nvPr/>
          </p:nvSpPr>
          <p:spPr>
            <a:xfrm>
              <a:off x="2344050" y="4691283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3" name="Google Shape;9943;p98"/>
            <p:cNvSpPr/>
            <p:nvPr/>
          </p:nvSpPr>
          <p:spPr>
            <a:xfrm>
              <a:off x="2831545" y="3168653"/>
              <a:ext cx="279300" cy="2793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4" name="Google Shape;9944;p98"/>
            <p:cNvSpPr/>
            <p:nvPr/>
          </p:nvSpPr>
          <p:spPr>
            <a:xfrm>
              <a:off x="2417295" y="3813478"/>
              <a:ext cx="279300" cy="2793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5" name="Google Shape;9945;p98"/>
            <p:cNvSpPr/>
            <p:nvPr/>
          </p:nvSpPr>
          <p:spPr>
            <a:xfrm>
              <a:off x="2898335" y="2604252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6" name="Google Shape;9946;p98"/>
            <p:cNvSpPr/>
            <p:nvPr/>
          </p:nvSpPr>
          <p:spPr>
            <a:xfrm>
              <a:off x="1569185" y="4855977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7" name="Google Shape;9947;p98"/>
            <p:cNvSpPr/>
            <p:nvPr/>
          </p:nvSpPr>
          <p:spPr>
            <a:xfrm>
              <a:off x="1569185" y="2892177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48" name="Google Shape;9948;p98"/>
          <p:cNvGrpSpPr/>
          <p:nvPr/>
        </p:nvGrpSpPr>
        <p:grpSpPr>
          <a:xfrm>
            <a:off x="4762988" y="3453633"/>
            <a:ext cx="467371" cy="467371"/>
            <a:chOff x="608800" y="2095000"/>
            <a:chExt cx="3364800" cy="3364800"/>
          </a:xfrm>
        </p:grpSpPr>
        <p:sp>
          <p:nvSpPr>
            <p:cNvPr id="9949" name="Google Shape;9949;p98"/>
            <p:cNvSpPr/>
            <p:nvPr/>
          </p:nvSpPr>
          <p:spPr>
            <a:xfrm>
              <a:off x="608800" y="2095000"/>
              <a:ext cx="3364800" cy="33648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0" name="Google Shape;9950;p98"/>
            <p:cNvSpPr/>
            <p:nvPr/>
          </p:nvSpPr>
          <p:spPr>
            <a:xfrm>
              <a:off x="812152" y="3455300"/>
              <a:ext cx="1117800" cy="11178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1" name="Google Shape;9951;p98"/>
            <p:cNvSpPr/>
            <p:nvPr/>
          </p:nvSpPr>
          <p:spPr>
            <a:xfrm>
              <a:off x="1065396" y="3840649"/>
              <a:ext cx="477600" cy="4779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2" name="Google Shape;9952;p98"/>
            <p:cNvSpPr/>
            <p:nvPr/>
          </p:nvSpPr>
          <p:spPr>
            <a:xfrm>
              <a:off x="1929800" y="2439558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3" name="Google Shape;9953;p98"/>
            <p:cNvSpPr/>
            <p:nvPr/>
          </p:nvSpPr>
          <p:spPr>
            <a:xfrm>
              <a:off x="3141850" y="3709383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4" name="Google Shape;9954;p98"/>
            <p:cNvSpPr/>
            <p:nvPr/>
          </p:nvSpPr>
          <p:spPr>
            <a:xfrm>
              <a:off x="2344050" y="4691283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5" name="Google Shape;9955;p98"/>
            <p:cNvSpPr/>
            <p:nvPr/>
          </p:nvSpPr>
          <p:spPr>
            <a:xfrm>
              <a:off x="2831545" y="3168653"/>
              <a:ext cx="279300" cy="2793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6" name="Google Shape;9956;p98"/>
            <p:cNvSpPr/>
            <p:nvPr/>
          </p:nvSpPr>
          <p:spPr>
            <a:xfrm>
              <a:off x="2417295" y="3813478"/>
              <a:ext cx="279300" cy="2793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7" name="Google Shape;9957;p98"/>
            <p:cNvSpPr/>
            <p:nvPr/>
          </p:nvSpPr>
          <p:spPr>
            <a:xfrm>
              <a:off x="2898335" y="2604252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8" name="Google Shape;9958;p98"/>
            <p:cNvSpPr/>
            <p:nvPr/>
          </p:nvSpPr>
          <p:spPr>
            <a:xfrm>
              <a:off x="1569185" y="4855977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9" name="Google Shape;9959;p98"/>
            <p:cNvSpPr/>
            <p:nvPr/>
          </p:nvSpPr>
          <p:spPr>
            <a:xfrm>
              <a:off x="1569185" y="2892177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60" name="Google Shape;9960;p98"/>
          <p:cNvGrpSpPr/>
          <p:nvPr/>
        </p:nvGrpSpPr>
        <p:grpSpPr>
          <a:xfrm>
            <a:off x="4762988" y="4693683"/>
            <a:ext cx="467371" cy="467371"/>
            <a:chOff x="608800" y="2095000"/>
            <a:chExt cx="3364800" cy="3364800"/>
          </a:xfrm>
        </p:grpSpPr>
        <p:sp>
          <p:nvSpPr>
            <p:cNvPr id="9961" name="Google Shape;9961;p98"/>
            <p:cNvSpPr/>
            <p:nvPr/>
          </p:nvSpPr>
          <p:spPr>
            <a:xfrm>
              <a:off x="608800" y="2095000"/>
              <a:ext cx="3364800" cy="33648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2" name="Google Shape;9962;p98"/>
            <p:cNvSpPr/>
            <p:nvPr/>
          </p:nvSpPr>
          <p:spPr>
            <a:xfrm>
              <a:off x="812152" y="3455300"/>
              <a:ext cx="1117800" cy="11178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3" name="Google Shape;9963;p98"/>
            <p:cNvSpPr/>
            <p:nvPr/>
          </p:nvSpPr>
          <p:spPr>
            <a:xfrm>
              <a:off x="1065396" y="3840649"/>
              <a:ext cx="477600" cy="4779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4" name="Google Shape;9964;p98"/>
            <p:cNvSpPr/>
            <p:nvPr/>
          </p:nvSpPr>
          <p:spPr>
            <a:xfrm>
              <a:off x="1929800" y="2439558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5" name="Google Shape;9965;p98"/>
            <p:cNvSpPr/>
            <p:nvPr/>
          </p:nvSpPr>
          <p:spPr>
            <a:xfrm>
              <a:off x="3141850" y="3709383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6" name="Google Shape;9966;p98"/>
            <p:cNvSpPr/>
            <p:nvPr/>
          </p:nvSpPr>
          <p:spPr>
            <a:xfrm>
              <a:off x="2344050" y="4691283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7" name="Google Shape;9967;p98"/>
            <p:cNvSpPr/>
            <p:nvPr/>
          </p:nvSpPr>
          <p:spPr>
            <a:xfrm>
              <a:off x="2831545" y="3168653"/>
              <a:ext cx="279300" cy="2793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8" name="Google Shape;9968;p98"/>
            <p:cNvSpPr/>
            <p:nvPr/>
          </p:nvSpPr>
          <p:spPr>
            <a:xfrm>
              <a:off x="2417295" y="3813478"/>
              <a:ext cx="279300" cy="2793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9" name="Google Shape;9969;p98"/>
            <p:cNvSpPr/>
            <p:nvPr/>
          </p:nvSpPr>
          <p:spPr>
            <a:xfrm>
              <a:off x="2898335" y="2604252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0" name="Google Shape;9970;p98"/>
            <p:cNvSpPr/>
            <p:nvPr/>
          </p:nvSpPr>
          <p:spPr>
            <a:xfrm>
              <a:off x="1569185" y="4855977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1" name="Google Shape;9971;p98"/>
            <p:cNvSpPr/>
            <p:nvPr/>
          </p:nvSpPr>
          <p:spPr>
            <a:xfrm>
              <a:off x="1569185" y="2892177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72" name="Google Shape;9972;p98"/>
          <p:cNvGrpSpPr/>
          <p:nvPr/>
        </p:nvGrpSpPr>
        <p:grpSpPr>
          <a:xfrm>
            <a:off x="5777828" y="4073300"/>
            <a:ext cx="464436" cy="464436"/>
            <a:chOff x="3764048" y="2224021"/>
            <a:chExt cx="1508400" cy="1508400"/>
          </a:xfrm>
        </p:grpSpPr>
        <p:sp>
          <p:nvSpPr>
            <p:cNvPr id="9973" name="Google Shape;9973;p98"/>
            <p:cNvSpPr/>
            <p:nvPr/>
          </p:nvSpPr>
          <p:spPr>
            <a:xfrm>
              <a:off x="3764048" y="2224021"/>
              <a:ext cx="1508400" cy="15084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4" name="Google Shape;9974;p98"/>
            <p:cNvSpPr/>
            <p:nvPr/>
          </p:nvSpPr>
          <p:spPr>
            <a:xfrm>
              <a:off x="3855211" y="2833844"/>
              <a:ext cx="501000" cy="501000"/>
            </a:xfrm>
            <a:prstGeom prst="ellipse">
              <a:avLst/>
            </a:prstGeom>
            <a:solidFill>
              <a:srgbClr val="E69138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5" name="Google Shape;9975;p98"/>
            <p:cNvSpPr/>
            <p:nvPr/>
          </p:nvSpPr>
          <p:spPr>
            <a:xfrm>
              <a:off x="3968741" y="3006596"/>
              <a:ext cx="214200" cy="214200"/>
            </a:xfrm>
            <a:prstGeom prst="ellipse">
              <a:avLst/>
            </a:prstGeom>
            <a:solidFill>
              <a:srgbClr val="B45F0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6" name="Google Shape;9976;p98"/>
            <p:cNvSpPr/>
            <p:nvPr/>
          </p:nvSpPr>
          <p:spPr>
            <a:xfrm>
              <a:off x="4356253" y="2378487"/>
              <a:ext cx="218400" cy="218400"/>
            </a:xfrm>
            <a:prstGeom prst="ellipse">
              <a:avLst/>
            </a:prstGeom>
            <a:solidFill>
              <a:srgbClr val="93C47D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7" name="Google Shape;9977;p98"/>
            <p:cNvSpPr/>
            <p:nvPr/>
          </p:nvSpPr>
          <p:spPr>
            <a:xfrm>
              <a:off x="4899615" y="2947749"/>
              <a:ext cx="218400" cy="218400"/>
            </a:xfrm>
            <a:prstGeom prst="ellipse">
              <a:avLst/>
            </a:prstGeom>
            <a:solidFill>
              <a:srgbClr val="D5A6BD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8" name="Google Shape;9978;p98"/>
            <p:cNvSpPr/>
            <p:nvPr/>
          </p:nvSpPr>
          <p:spPr>
            <a:xfrm>
              <a:off x="4541961" y="3387935"/>
              <a:ext cx="218400" cy="218400"/>
            </a:xfrm>
            <a:prstGeom prst="ellipse">
              <a:avLst/>
            </a:prstGeom>
            <a:solidFill>
              <a:srgbClr val="6FA8DC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9" name="Google Shape;9979;p98"/>
            <p:cNvSpPr/>
            <p:nvPr/>
          </p:nvSpPr>
          <p:spPr>
            <a:xfrm>
              <a:off x="4760505" y="2705340"/>
              <a:ext cx="125100" cy="1251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0" name="Google Shape;9980;p98"/>
            <p:cNvSpPr/>
            <p:nvPr/>
          </p:nvSpPr>
          <p:spPr>
            <a:xfrm>
              <a:off x="4574797" y="2994415"/>
              <a:ext cx="125100" cy="1251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1" name="Google Shape;9981;p98"/>
            <p:cNvSpPr/>
            <p:nvPr/>
          </p:nvSpPr>
          <p:spPr>
            <a:xfrm>
              <a:off x="4790447" y="2452319"/>
              <a:ext cx="70800" cy="708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2" name="Google Shape;9982;p98"/>
            <p:cNvSpPr/>
            <p:nvPr/>
          </p:nvSpPr>
          <p:spPr>
            <a:xfrm>
              <a:off x="4194589" y="3461767"/>
              <a:ext cx="70800" cy="708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3" name="Google Shape;9983;p98"/>
            <p:cNvSpPr/>
            <p:nvPr/>
          </p:nvSpPr>
          <p:spPr>
            <a:xfrm>
              <a:off x="4194589" y="2581396"/>
              <a:ext cx="70800" cy="708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84" name="Google Shape;9984;p98"/>
          <p:cNvGrpSpPr/>
          <p:nvPr/>
        </p:nvGrpSpPr>
        <p:grpSpPr>
          <a:xfrm>
            <a:off x="5776363" y="5306833"/>
            <a:ext cx="467371" cy="467371"/>
            <a:chOff x="608800" y="2095000"/>
            <a:chExt cx="3364800" cy="3364800"/>
          </a:xfrm>
        </p:grpSpPr>
        <p:sp>
          <p:nvSpPr>
            <p:cNvPr id="9985" name="Google Shape;9985;p98"/>
            <p:cNvSpPr/>
            <p:nvPr/>
          </p:nvSpPr>
          <p:spPr>
            <a:xfrm>
              <a:off x="608800" y="2095000"/>
              <a:ext cx="3364800" cy="33648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6" name="Google Shape;9986;p98"/>
            <p:cNvSpPr/>
            <p:nvPr/>
          </p:nvSpPr>
          <p:spPr>
            <a:xfrm>
              <a:off x="812152" y="3455300"/>
              <a:ext cx="1117800" cy="11178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7" name="Google Shape;9987;p98"/>
            <p:cNvSpPr/>
            <p:nvPr/>
          </p:nvSpPr>
          <p:spPr>
            <a:xfrm>
              <a:off x="1065396" y="3840649"/>
              <a:ext cx="477600" cy="4779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8" name="Google Shape;9988;p98"/>
            <p:cNvSpPr/>
            <p:nvPr/>
          </p:nvSpPr>
          <p:spPr>
            <a:xfrm>
              <a:off x="1929800" y="2439558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9" name="Google Shape;9989;p98"/>
            <p:cNvSpPr/>
            <p:nvPr/>
          </p:nvSpPr>
          <p:spPr>
            <a:xfrm>
              <a:off x="3141850" y="3709383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0" name="Google Shape;9990;p98"/>
            <p:cNvSpPr/>
            <p:nvPr/>
          </p:nvSpPr>
          <p:spPr>
            <a:xfrm>
              <a:off x="2344050" y="4691283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1" name="Google Shape;9991;p98"/>
            <p:cNvSpPr/>
            <p:nvPr/>
          </p:nvSpPr>
          <p:spPr>
            <a:xfrm>
              <a:off x="2831545" y="3168653"/>
              <a:ext cx="279300" cy="2793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2" name="Google Shape;9992;p98"/>
            <p:cNvSpPr/>
            <p:nvPr/>
          </p:nvSpPr>
          <p:spPr>
            <a:xfrm>
              <a:off x="2417295" y="3813478"/>
              <a:ext cx="279300" cy="2793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3" name="Google Shape;9993;p98"/>
            <p:cNvSpPr/>
            <p:nvPr/>
          </p:nvSpPr>
          <p:spPr>
            <a:xfrm>
              <a:off x="2898335" y="2604252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4" name="Google Shape;9994;p98"/>
            <p:cNvSpPr/>
            <p:nvPr/>
          </p:nvSpPr>
          <p:spPr>
            <a:xfrm>
              <a:off x="1569185" y="4855977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5" name="Google Shape;9995;p98"/>
            <p:cNvSpPr/>
            <p:nvPr/>
          </p:nvSpPr>
          <p:spPr>
            <a:xfrm>
              <a:off x="1569185" y="2892177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96" name="Google Shape;9996;p98"/>
          <p:cNvGrpSpPr/>
          <p:nvPr/>
        </p:nvGrpSpPr>
        <p:grpSpPr>
          <a:xfrm>
            <a:off x="7300150" y="4070033"/>
            <a:ext cx="467371" cy="467371"/>
            <a:chOff x="608800" y="2095000"/>
            <a:chExt cx="3364800" cy="3364800"/>
          </a:xfrm>
        </p:grpSpPr>
        <p:sp>
          <p:nvSpPr>
            <p:cNvPr id="9997" name="Google Shape;9997;p98"/>
            <p:cNvSpPr/>
            <p:nvPr/>
          </p:nvSpPr>
          <p:spPr>
            <a:xfrm>
              <a:off x="608800" y="2095000"/>
              <a:ext cx="3364800" cy="33648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8" name="Google Shape;9998;p98"/>
            <p:cNvSpPr/>
            <p:nvPr/>
          </p:nvSpPr>
          <p:spPr>
            <a:xfrm>
              <a:off x="812152" y="3455300"/>
              <a:ext cx="1117800" cy="11178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9" name="Google Shape;9999;p98"/>
            <p:cNvSpPr/>
            <p:nvPr/>
          </p:nvSpPr>
          <p:spPr>
            <a:xfrm>
              <a:off x="1065396" y="3840649"/>
              <a:ext cx="477600" cy="4779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0" name="Google Shape;10000;p98"/>
            <p:cNvSpPr/>
            <p:nvPr/>
          </p:nvSpPr>
          <p:spPr>
            <a:xfrm>
              <a:off x="1929800" y="2439558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1" name="Google Shape;10001;p98"/>
            <p:cNvSpPr/>
            <p:nvPr/>
          </p:nvSpPr>
          <p:spPr>
            <a:xfrm>
              <a:off x="3141850" y="3709383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2" name="Google Shape;10002;p98"/>
            <p:cNvSpPr/>
            <p:nvPr/>
          </p:nvSpPr>
          <p:spPr>
            <a:xfrm>
              <a:off x="2344050" y="4691283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3" name="Google Shape;10003;p98"/>
            <p:cNvSpPr/>
            <p:nvPr/>
          </p:nvSpPr>
          <p:spPr>
            <a:xfrm>
              <a:off x="2831545" y="3168653"/>
              <a:ext cx="279300" cy="2793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4" name="Google Shape;10004;p98"/>
            <p:cNvSpPr/>
            <p:nvPr/>
          </p:nvSpPr>
          <p:spPr>
            <a:xfrm>
              <a:off x="2417295" y="3813478"/>
              <a:ext cx="279300" cy="2793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5" name="Google Shape;10005;p98"/>
            <p:cNvSpPr/>
            <p:nvPr/>
          </p:nvSpPr>
          <p:spPr>
            <a:xfrm>
              <a:off x="2898335" y="2604252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6" name="Google Shape;10006;p98"/>
            <p:cNvSpPr/>
            <p:nvPr/>
          </p:nvSpPr>
          <p:spPr>
            <a:xfrm>
              <a:off x="1569185" y="4855977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7" name="Google Shape;10007;p98"/>
            <p:cNvSpPr/>
            <p:nvPr/>
          </p:nvSpPr>
          <p:spPr>
            <a:xfrm>
              <a:off x="1569185" y="2892177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08" name="Google Shape;10008;p98"/>
          <p:cNvGrpSpPr/>
          <p:nvPr/>
        </p:nvGrpSpPr>
        <p:grpSpPr>
          <a:xfrm>
            <a:off x="7300150" y="5310083"/>
            <a:ext cx="467371" cy="467371"/>
            <a:chOff x="608800" y="2095000"/>
            <a:chExt cx="3364800" cy="3364800"/>
          </a:xfrm>
        </p:grpSpPr>
        <p:sp>
          <p:nvSpPr>
            <p:cNvPr id="10009" name="Google Shape;10009;p98"/>
            <p:cNvSpPr/>
            <p:nvPr/>
          </p:nvSpPr>
          <p:spPr>
            <a:xfrm>
              <a:off x="608800" y="2095000"/>
              <a:ext cx="3364800" cy="33648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0" name="Google Shape;10010;p98"/>
            <p:cNvSpPr/>
            <p:nvPr/>
          </p:nvSpPr>
          <p:spPr>
            <a:xfrm>
              <a:off x="812152" y="3455300"/>
              <a:ext cx="1117800" cy="11178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1" name="Google Shape;10011;p98"/>
            <p:cNvSpPr/>
            <p:nvPr/>
          </p:nvSpPr>
          <p:spPr>
            <a:xfrm>
              <a:off x="1065396" y="3840649"/>
              <a:ext cx="477600" cy="4779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2" name="Google Shape;10012;p98"/>
            <p:cNvSpPr/>
            <p:nvPr/>
          </p:nvSpPr>
          <p:spPr>
            <a:xfrm>
              <a:off x="1929800" y="2439558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3" name="Google Shape;10013;p98"/>
            <p:cNvSpPr/>
            <p:nvPr/>
          </p:nvSpPr>
          <p:spPr>
            <a:xfrm>
              <a:off x="3141850" y="3709383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4" name="Google Shape;10014;p98"/>
            <p:cNvSpPr/>
            <p:nvPr/>
          </p:nvSpPr>
          <p:spPr>
            <a:xfrm>
              <a:off x="2344050" y="4691283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5" name="Google Shape;10015;p98"/>
            <p:cNvSpPr/>
            <p:nvPr/>
          </p:nvSpPr>
          <p:spPr>
            <a:xfrm>
              <a:off x="2831545" y="3168653"/>
              <a:ext cx="279300" cy="2793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6" name="Google Shape;10016;p98"/>
            <p:cNvSpPr/>
            <p:nvPr/>
          </p:nvSpPr>
          <p:spPr>
            <a:xfrm>
              <a:off x="2417295" y="3813478"/>
              <a:ext cx="279300" cy="2793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7" name="Google Shape;10017;p98"/>
            <p:cNvSpPr/>
            <p:nvPr/>
          </p:nvSpPr>
          <p:spPr>
            <a:xfrm>
              <a:off x="2898335" y="2604252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8" name="Google Shape;10018;p98"/>
            <p:cNvSpPr/>
            <p:nvPr/>
          </p:nvSpPr>
          <p:spPr>
            <a:xfrm>
              <a:off x="1569185" y="4855977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9" name="Google Shape;10019;p98"/>
            <p:cNvSpPr/>
            <p:nvPr/>
          </p:nvSpPr>
          <p:spPr>
            <a:xfrm>
              <a:off x="1569185" y="2892177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20" name="Google Shape;10020;p98"/>
          <p:cNvGrpSpPr/>
          <p:nvPr/>
        </p:nvGrpSpPr>
        <p:grpSpPr>
          <a:xfrm>
            <a:off x="8819938" y="4083858"/>
            <a:ext cx="467371" cy="467371"/>
            <a:chOff x="608800" y="2095000"/>
            <a:chExt cx="3364800" cy="3364800"/>
          </a:xfrm>
        </p:grpSpPr>
        <p:sp>
          <p:nvSpPr>
            <p:cNvPr id="10021" name="Google Shape;10021;p98"/>
            <p:cNvSpPr/>
            <p:nvPr/>
          </p:nvSpPr>
          <p:spPr>
            <a:xfrm>
              <a:off x="608800" y="2095000"/>
              <a:ext cx="3364800" cy="33648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2" name="Google Shape;10022;p98"/>
            <p:cNvSpPr/>
            <p:nvPr/>
          </p:nvSpPr>
          <p:spPr>
            <a:xfrm>
              <a:off x="812152" y="3455300"/>
              <a:ext cx="1117800" cy="11178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3" name="Google Shape;10023;p98"/>
            <p:cNvSpPr/>
            <p:nvPr/>
          </p:nvSpPr>
          <p:spPr>
            <a:xfrm>
              <a:off x="1065396" y="3840649"/>
              <a:ext cx="477600" cy="4779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4" name="Google Shape;10024;p98"/>
            <p:cNvSpPr/>
            <p:nvPr/>
          </p:nvSpPr>
          <p:spPr>
            <a:xfrm>
              <a:off x="1929800" y="2439558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5" name="Google Shape;10025;p98"/>
            <p:cNvSpPr/>
            <p:nvPr/>
          </p:nvSpPr>
          <p:spPr>
            <a:xfrm>
              <a:off x="3141850" y="3709383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6" name="Google Shape;10026;p98"/>
            <p:cNvSpPr/>
            <p:nvPr/>
          </p:nvSpPr>
          <p:spPr>
            <a:xfrm>
              <a:off x="2344050" y="4691283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7" name="Google Shape;10027;p98"/>
            <p:cNvSpPr/>
            <p:nvPr/>
          </p:nvSpPr>
          <p:spPr>
            <a:xfrm>
              <a:off x="2831545" y="3168653"/>
              <a:ext cx="279300" cy="2793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8" name="Google Shape;10028;p98"/>
            <p:cNvSpPr/>
            <p:nvPr/>
          </p:nvSpPr>
          <p:spPr>
            <a:xfrm>
              <a:off x="2417295" y="3813478"/>
              <a:ext cx="279300" cy="2793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9" name="Google Shape;10029;p98"/>
            <p:cNvSpPr/>
            <p:nvPr/>
          </p:nvSpPr>
          <p:spPr>
            <a:xfrm>
              <a:off x="2898335" y="2604252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0" name="Google Shape;10030;p98"/>
            <p:cNvSpPr/>
            <p:nvPr/>
          </p:nvSpPr>
          <p:spPr>
            <a:xfrm>
              <a:off x="1569185" y="4855977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1" name="Google Shape;10031;p98"/>
            <p:cNvSpPr/>
            <p:nvPr/>
          </p:nvSpPr>
          <p:spPr>
            <a:xfrm>
              <a:off x="1569185" y="2892177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32" name="Google Shape;10032;p98"/>
          <p:cNvGrpSpPr/>
          <p:nvPr/>
        </p:nvGrpSpPr>
        <p:grpSpPr>
          <a:xfrm>
            <a:off x="8819938" y="5323908"/>
            <a:ext cx="467371" cy="467371"/>
            <a:chOff x="608800" y="2095000"/>
            <a:chExt cx="3364800" cy="3364800"/>
          </a:xfrm>
        </p:grpSpPr>
        <p:sp>
          <p:nvSpPr>
            <p:cNvPr id="10033" name="Google Shape;10033;p98"/>
            <p:cNvSpPr/>
            <p:nvPr/>
          </p:nvSpPr>
          <p:spPr>
            <a:xfrm>
              <a:off x="608800" y="2095000"/>
              <a:ext cx="3364800" cy="33648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4" name="Google Shape;10034;p98"/>
            <p:cNvSpPr/>
            <p:nvPr/>
          </p:nvSpPr>
          <p:spPr>
            <a:xfrm>
              <a:off x="812152" y="3455300"/>
              <a:ext cx="1117800" cy="11178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5" name="Google Shape;10035;p98"/>
            <p:cNvSpPr/>
            <p:nvPr/>
          </p:nvSpPr>
          <p:spPr>
            <a:xfrm>
              <a:off x="1065396" y="3840649"/>
              <a:ext cx="477600" cy="4779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6" name="Google Shape;10036;p98"/>
            <p:cNvSpPr/>
            <p:nvPr/>
          </p:nvSpPr>
          <p:spPr>
            <a:xfrm>
              <a:off x="1929800" y="2439558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7" name="Google Shape;10037;p98"/>
            <p:cNvSpPr/>
            <p:nvPr/>
          </p:nvSpPr>
          <p:spPr>
            <a:xfrm>
              <a:off x="3141850" y="3709383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8" name="Google Shape;10038;p98"/>
            <p:cNvSpPr/>
            <p:nvPr/>
          </p:nvSpPr>
          <p:spPr>
            <a:xfrm>
              <a:off x="2344050" y="4691283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9" name="Google Shape;10039;p98"/>
            <p:cNvSpPr/>
            <p:nvPr/>
          </p:nvSpPr>
          <p:spPr>
            <a:xfrm>
              <a:off x="2831545" y="3168653"/>
              <a:ext cx="279300" cy="2793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0" name="Google Shape;10040;p98"/>
            <p:cNvSpPr/>
            <p:nvPr/>
          </p:nvSpPr>
          <p:spPr>
            <a:xfrm>
              <a:off x="2417295" y="3813478"/>
              <a:ext cx="279300" cy="2793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1" name="Google Shape;10041;p98"/>
            <p:cNvSpPr/>
            <p:nvPr/>
          </p:nvSpPr>
          <p:spPr>
            <a:xfrm>
              <a:off x="2898335" y="2604252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2" name="Google Shape;10042;p98"/>
            <p:cNvSpPr/>
            <p:nvPr/>
          </p:nvSpPr>
          <p:spPr>
            <a:xfrm>
              <a:off x="1569185" y="4855977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3" name="Google Shape;10043;p98"/>
            <p:cNvSpPr/>
            <p:nvPr/>
          </p:nvSpPr>
          <p:spPr>
            <a:xfrm>
              <a:off x="1569185" y="2892177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44" name="Google Shape;10044;p98"/>
          <p:cNvGrpSpPr/>
          <p:nvPr/>
        </p:nvGrpSpPr>
        <p:grpSpPr>
          <a:xfrm>
            <a:off x="10342388" y="4083858"/>
            <a:ext cx="467371" cy="467371"/>
            <a:chOff x="608800" y="2095000"/>
            <a:chExt cx="3364800" cy="3364800"/>
          </a:xfrm>
        </p:grpSpPr>
        <p:sp>
          <p:nvSpPr>
            <p:cNvPr id="10045" name="Google Shape;10045;p98"/>
            <p:cNvSpPr/>
            <p:nvPr/>
          </p:nvSpPr>
          <p:spPr>
            <a:xfrm>
              <a:off x="608800" y="2095000"/>
              <a:ext cx="3364800" cy="33648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6" name="Google Shape;10046;p98"/>
            <p:cNvSpPr/>
            <p:nvPr/>
          </p:nvSpPr>
          <p:spPr>
            <a:xfrm>
              <a:off x="812152" y="3455300"/>
              <a:ext cx="1117800" cy="11178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7" name="Google Shape;10047;p98"/>
            <p:cNvSpPr/>
            <p:nvPr/>
          </p:nvSpPr>
          <p:spPr>
            <a:xfrm>
              <a:off x="1065396" y="3840649"/>
              <a:ext cx="477600" cy="4779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8" name="Google Shape;10048;p98"/>
            <p:cNvSpPr/>
            <p:nvPr/>
          </p:nvSpPr>
          <p:spPr>
            <a:xfrm>
              <a:off x="1929800" y="2439558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9" name="Google Shape;10049;p98"/>
            <p:cNvSpPr/>
            <p:nvPr/>
          </p:nvSpPr>
          <p:spPr>
            <a:xfrm>
              <a:off x="3141850" y="3709383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0" name="Google Shape;10050;p98"/>
            <p:cNvSpPr/>
            <p:nvPr/>
          </p:nvSpPr>
          <p:spPr>
            <a:xfrm>
              <a:off x="2344050" y="4691283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1" name="Google Shape;10051;p98"/>
            <p:cNvSpPr/>
            <p:nvPr/>
          </p:nvSpPr>
          <p:spPr>
            <a:xfrm>
              <a:off x="2831545" y="3168653"/>
              <a:ext cx="279300" cy="2793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2" name="Google Shape;10052;p98"/>
            <p:cNvSpPr/>
            <p:nvPr/>
          </p:nvSpPr>
          <p:spPr>
            <a:xfrm>
              <a:off x="2417295" y="3813478"/>
              <a:ext cx="279300" cy="2793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3" name="Google Shape;10053;p98"/>
            <p:cNvSpPr/>
            <p:nvPr/>
          </p:nvSpPr>
          <p:spPr>
            <a:xfrm>
              <a:off x="2898335" y="2604252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4" name="Google Shape;10054;p98"/>
            <p:cNvSpPr/>
            <p:nvPr/>
          </p:nvSpPr>
          <p:spPr>
            <a:xfrm>
              <a:off x="1569185" y="4855977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5" name="Google Shape;10055;p98"/>
            <p:cNvSpPr/>
            <p:nvPr/>
          </p:nvSpPr>
          <p:spPr>
            <a:xfrm>
              <a:off x="1569185" y="2892177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56" name="Google Shape;10056;p98"/>
          <p:cNvGrpSpPr/>
          <p:nvPr/>
        </p:nvGrpSpPr>
        <p:grpSpPr>
          <a:xfrm>
            <a:off x="10342388" y="5323908"/>
            <a:ext cx="467371" cy="467371"/>
            <a:chOff x="608800" y="2095000"/>
            <a:chExt cx="3364800" cy="3364800"/>
          </a:xfrm>
        </p:grpSpPr>
        <p:sp>
          <p:nvSpPr>
            <p:cNvPr id="10057" name="Google Shape;10057;p98"/>
            <p:cNvSpPr/>
            <p:nvPr/>
          </p:nvSpPr>
          <p:spPr>
            <a:xfrm>
              <a:off x="608800" y="2095000"/>
              <a:ext cx="3364800" cy="33648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8" name="Google Shape;10058;p98"/>
            <p:cNvSpPr/>
            <p:nvPr/>
          </p:nvSpPr>
          <p:spPr>
            <a:xfrm>
              <a:off x="812152" y="3455300"/>
              <a:ext cx="1117800" cy="11178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9" name="Google Shape;10059;p98"/>
            <p:cNvSpPr/>
            <p:nvPr/>
          </p:nvSpPr>
          <p:spPr>
            <a:xfrm>
              <a:off x="1065396" y="3840649"/>
              <a:ext cx="477600" cy="4779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0" name="Google Shape;10060;p98"/>
            <p:cNvSpPr/>
            <p:nvPr/>
          </p:nvSpPr>
          <p:spPr>
            <a:xfrm>
              <a:off x="1929800" y="2439558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1" name="Google Shape;10061;p98"/>
            <p:cNvSpPr/>
            <p:nvPr/>
          </p:nvSpPr>
          <p:spPr>
            <a:xfrm>
              <a:off x="3141850" y="3709383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2" name="Google Shape;10062;p98"/>
            <p:cNvSpPr/>
            <p:nvPr/>
          </p:nvSpPr>
          <p:spPr>
            <a:xfrm>
              <a:off x="2344050" y="4691283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3" name="Google Shape;10063;p98"/>
            <p:cNvSpPr/>
            <p:nvPr/>
          </p:nvSpPr>
          <p:spPr>
            <a:xfrm>
              <a:off x="2831545" y="3168653"/>
              <a:ext cx="279300" cy="2793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4" name="Google Shape;10064;p98"/>
            <p:cNvSpPr/>
            <p:nvPr/>
          </p:nvSpPr>
          <p:spPr>
            <a:xfrm>
              <a:off x="2417295" y="3813478"/>
              <a:ext cx="279300" cy="2793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5" name="Google Shape;10065;p98"/>
            <p:cNvSpPr/>
            <p:nvPr/>
          </p:nvSpPr>
          <p:spPr>
            <a:xfrm>
              <a:off x="2898335" y="2604252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6" name="Google Shape;10066;p98"/>
            <p:cNvSpPr/>
            <p:nvPr/>
          </p:nvSpPr>
          <p:spPr>
            <a:xfrm>
              <a:off x="1569185" y="4855977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7" name="Google Shape;10067;p98"/>
            <p:cNvSpPr/>
            <p:nvPr/>
          </p:nvSpPr>
          <p:spPr>
            <a:xfrm>
              <a:off x="1569185" y="2892177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68" name="Google Shape;10068;p98"/>
          <p:cNvGrpSpPr/>
          <p:nvPr/>
        </p:nvGrpSpPr>
        <p:grpSpPr>
          <a:xfrm>
            <a:off x="8323500" y="3453646"/>
            <a:ext cx="467371" cy="467371"/>
            <a:chOff x="608800" y="2095000"/>
            <a:chExt cx="3364800" cy="3364800"/>
          </a:xfrm>
        </p:grpSpPr>
        <p:sp>
          <p:nvSpPr>
            <p:cNvPr id="10069" name="Google Shape;10069;p98"/>
            <p:cNvSpPr/>
            <p:nvPr/>
          </p:nvSpPr>
          <p:spPr>
            <a:xfrm>
              <a:off x="608800" y="2095000"/>
              <a:ext cx="3364800" cy="33648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0" name="Google Shape;10070;p98"/>
            <p:cNvSpPr/>
            <p:nvPr/>
          </p:nvSpPr>
          <p:spPr>
            <a:xfrm>
              <a:off x="812152" y="3455300"/>
              <a:ext cx="1117800" cy="11178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1" name="Google Shape;10071;p98"/>
            <p:cNvSpPr/>
            <p:nvPr/>
          </p:nvSpPr>
          <p:spPr>
            <a:xfrm>
              <a:off x="1065396" y="3840649"/>
              <a:ext cx="477600" cy="4779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2" name="Google Shape;10072;p98"/>
            <p:cNvSpPr/>
            <p:nvPr/>
          </p:nvSpPr>
          <p:spPr>
            <a:xfrm>
              <a:off x="1929800" y="2439558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3" name="Google Shape;10073;p98"/>
            <p:cNvSpPr/>
            <p:nvPr/>
          </p:nvSpPr>
          <p:spPr>
            <a:xfrm>
              <a:off x="3141850" y="3709383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4" name="Google Shape;10074;p98"/>
            <p:cNvSpPr/>
            <p:nvPr/>
          </p:nvSpPr>
          <p:spPr>
            <a:xfrm>
              <a:off x="2344050" y="4691283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5" name="Google Shape;10075;p98"/>
            <p:cNvSpPr/>
            <p:nvPr/>
          </p:nvSpPr>
          <p:spPr>
            <a:xfrm>
              <a:off x="2831545" y="3168653"/>
              <a:ext cx="279300" cy="2793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6" name="Google Shape;10076;p98"/>
            <p:cNvSpPr/>
            <p:nvPr/>
          </p:nvSpPr>
          <p:spPr>
            <a:xfrm>
              <a:off x="2417295" y="3813478"/>
              <a:ext cx="279300" cy="2793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7" name="Google Shape;10077;p98"/>
            <p:cNvSpPr/>
            <p:nvPr/>
          </p:nvSpPr>
          <p:spPr>
            <a:xfrm>
              <a:off x="2898335" y="2604252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8" name="Google Shape;10078;p98"/>
            <p:cNvSpPr/>
            <p:nvPr/>
          </p:nvSpPr>
          <p:spPr>
            <a:xfrm>
              <a:off x="1569185" y="4855977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9" name="Google Shape;10079;p98"/>
            <p:cNvSpPr/>
            <p:nvPr/>
          </p:nvSpPr>
          <p:spPr>
            <a:xfrm>
              <a:off x="1569185" y="2892177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80" name="Google Shape;10080;p98"/>
          <p:cNvGrpSpPr/>
          <p:nvPr/>
        </p:nvGrpSpPr>
        <p:grpSpPr>
          <a:xfrm>
            <a:off x="8323500" y="4693696"/>
            <a:ext cx="467371" cy="467371"/>
            <a:chOff x="608800" y="2095000"/>
            <a:chExt cx="3364800" cy="3364800"/>
          </a:xfrm>
        </p:grpSpPr>
        <p:sp>
          <p:nvSpPr>
            <p:cNvPr id="10081" name="Google Shape;10081;p98"/>
            <p:cNvSpPr/>
            <p:nvPr/>
          </p:nvSpPr>
          <p:spPr>
            <a:xfrm>
              <a:off x="608800" y="2095000"/>
              <a:ext cx="3364800" cy="33648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2" name="Google Shape;10082;p98"/>
            <p:cNvSpPr/>
            <p:nvPr/>
          </p:nvSpPr>
          <p:spPr>
            <a:xfrm>
              <a:off x="812152" y="3455300"/>
              <a:ext cx="1117800" cy="11178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3" name="Google Shape;10083;p98"/>
            <p:cNvSpPr/>
            <p:nvPr/>
          </p:nvSpPr>
          <p:spPr>
            <a:xfrm>
              <a:off x="1065396" y="3840649"/>
              <a:ext cx="477600" cy="4779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4" name="Google Shape;10084;p98"/>
            <p:cNvSpPr/>
            <p:nvPr/>
          </p:nvSpPr>
          <p:spPr>
            <a:xfrm>
              <a:off x="1929800" y="2439558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5" name="Google Shape;10085;p98"/>
            <p:cNvSpPr/>
            <p:nvPr/>
          </p:nvSpPr>
          <p:spPr>
            <a:xfrm>
              <a:off x="3141850" y="3709383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6" name="Google Shape;10086;p98"/>
            <p:cNvSpPr/>
            <p:nvPr/>
          </p:nvSpPr>
          <p:spPr>
            <a:xfrm>
              <a:off x="2344050" y="4691283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7" name="Google Shape;10087;p98"/>
            <p:cNvSpPr/>
            <p:nvPr/>
          </p:nvSpPr>
          <p:spPr>
            <a:xfrm>
              <a:off x="2831545" y="3168653"/>
              <a:ext cx="279300" cy="2793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8" name="Google Shape;10088;p98"/>
            <p:cNvSpPr/>
            <p:nvPr/>
          </p:nvSpPr>
          <p:spPr>
            <a:xfrm>
              <a:off x="2417295" y="3813478"/>
              <a:ext cx="279300" cy="2793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9" name="Google Shape;10089;p98"/>
            <p:cNvSpPr/>
            <p:nvPr/>
          </p:nvSpPr>
          <p:spPr>
            <a:xfrm>
              <a:off x="2898335" y="2604252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0" name="Google Shape;10090;p98"/>
            <p:cNvSpPr/>
            <p:nvPr/>
          </p:nvSpPr>
          <p:spPr>
            <a:xfrm>
              <a:off x="1569185" y="4855977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1" name="Google Shape;10091;p98"/>
            <p:cNvSpPr/>
            <p:nvPr/>
          </p:nvSpPr>
          <p:spPr>
            <a:xfrm>
              <a:off x="1569185" y="2892177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92" name="Google Shape;10092;p98"/>
          <p:cNvGrpSpPr/>
          <p:nvPr/>
        </p:nvGrpSpPr>
        <p:grpSpPr>
          <a:xfrm>
            <a:off x="11338350" y="3453621"/>
            <a:ext cx="467371" cy="467371"/>
            <a:chOff x="608800" y="2095000"/>
            <a:chExt cx="3364800" cy="3364800"/>
          </a:xfrm>
        </p:grpSpPr>
        <p:sp>
          <p:nvSpPr>
            <p:cNvPr id="10093" name="Google Shape;10093;p98"/>
            <p:cNvSpPr/>
            <p:nvPr/>
          </p:nvSpPr>
          <p:spPr>
            <a:xfrm>
              <a:off x="608800" y="2095000"/>
              <a:ext cx="3364800" cy="33648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4" name="Google Shape;10094;p98"/>
            <p:cNvSpPr/>
            <p:nvPr/>
          </p:nvSpPr>
          <p:spPr>
            <a:xfrm>
              <a:off x="812152" y="3455300"/>
              <a:ext cx="1117800" cy="11178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5" name="Google Shape;10095;p98"/>
            <p:cNvSpPr/>
            <p:nvPr/>
          </p:nvSpPr>
          <p:spPr>
            <a:xfrm>
              <a:off x="1065396" y="3840649"/>
              <a:ext cx="477600" cy="4779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6" name="Google Shape;10096;p98"/>
            <p:cNvSpPr/>
            <p:nvPr/>
          </p:nvSpPr>
          <p:spPr>
            <a:xfrm>
              <a:off x="1929800" y="2439558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7" name="Google Shape;10097;p98"/>
            <p:cNvSpPr/>
            <p:nvPr/>
          </p:nvSpPr>
          <p:spPr>
            <a:xfrm>
              <a:off x="3141850" y="3709383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8" name="Google Shape;10098;p98"/>
            <p:cNvSpPr/>
            <p:nvPr/>
          </p:nvSpPr>
          <p:spPr>
            <a:xfrm>
              <a:off x="2344050" y="4691283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9" name="Google Shape;10099;p98"/>
            <p:cNvSpPr/>
            <p:nvPr/>
          </p:nvSpPr>
          <p:spPr>
            <a:xfrm>
              <a:off x="2831545" y="3168653"/>
              <a:ext cx="279300" cy="2793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0" name="Google Shape;10100;p98"/>
            <p:cNvSpPr/>
            <p:nvPr/>
          </p:nvSpPr>
          <p:spPr>
            <a:xfrm>
              <a:off x="2417295" y="3813478"/>
              <a:ext cx="279300" cy="2793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1" name="Google Shape;10101;p98"/>
            <p:cNvSpPr/>
            <p:nvPr/>
          </p:nvSpPr>
          <p:spPr>
            <a:xfrm>
              <a:off x="2898335" y="2604252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2" name="Google Shape;10102;p98"/>
            <p:cNvSpPr/>
            <p:nvPr/>
          </p:nvSpPr>
          <p:spPr>
            <a:xfrm>
              <a:off x="1569185" y="4855977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3" name="Google Shape;10103;p98"/>
            <p:cNvSpPr/>
            <p:nvPr/>
          </p:nvSpPr>
          <p:spPr>
            <a:xfrm>
              <a:off x="1569185" y="2892177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04" name="Google Shape;10104;p98"/>
          <p:cNvGrpSpPr/>
          <p:nvPr/>
        </p:nvGrpSpPr>
        <p:grpSpPr>
          <a:xfrm>
            <a:off x="11338350" y="4693671"/>
            <a:ext cx="467371" cy="467371"/>
            <a:chOff x="608800" y="2095000"/>
            <a:chExt cx="3364800" cy="3364800"/>
          </a:xfrm>
        </p:grpSpPr>
        <p:sp>
          <p:nvSpPr>
            <p:cNvPr id="10105" name="Google Shape;10105;p98"/>
            <p:cNvSpPr/>
            <p:nvPr/>
          </p:nvSpPr>
          <p:spPr>
            <a:xfrm>
              <a:off x="608800" y="2095000"/>
              <a:ext cx="3364800" cy="33648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6" name="Google Shape;10106;p98"/>
            <p:cNvSpPr/>
            <p:nvPr/>
          </p:nvSpPr>
          <p:spPr>
            <a:xfrm>
              <a:off x="812152" y="3455300"/>
              <a:ext cx="1117800" cy="11178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7" name="Google Shape;10107;p98"/>
            <p:cNvSpPr/>
            <p:nvPr/>
          </p:nvSpPr>
          <p:spPr>
            <a:xfrm>
              <a:off x="1065396" y="3840649"/>
              <a:ext cx="477600" cy="4779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8" name="Google Shape;10108;p98"/>
            <p:cNvSpPr/>
            <p:nvPr/>
          </p:nvSpPr>
          <p:spPr>
            <a:xfrm>
              <a:off x="1929800" y="2439558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9" name="Google Shape;10109;p98"/>
            <p:cNvSpPr/>
            <p:nvPr/>
          </p:nvSpPr>
          <p:spPr>
            <a:xfrm>
              <a:off x="3141850" y="3709383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0" name="Google Shape;10110;p98"/>
            <p:cNvSpPr/>
            <p:nvPr/>
          </p:nvSpPr>
          <p:spPr>
            <a:xfrm>
              <a:off x="2344050" y="4691283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1" name="Google Shape;10111;p98"/>
            <p:cNvSpPr/>
            <p:nvPr/>
          </p:nvSpPr>
          <p:spPr>
            <a:xfrm>
              <a:off x="2831545" y="3168653"/>
              <a:ext cx="279300" cy="2793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2" name="Google Shape;10112;p98"/>
            <p:cNvSpPr/>
            <p:nvPr/>
          </p:nvSpPr>
          <p:spPr>
            <a:xfrm>
              <a:off x="2417295" y="3813478"/>
              <a:ext cx="279300" cy="2793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3" name="Google Shape;10113;p98"/>
            <p:cNvSpPr/>
            <p:nvPr/>
          </p:nvSpPr>
          <p:spPr>
            <a:xfrm>
              <a:off x="2898335" y="2604252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4" name="Google Shape;10114;p98"/>
            <p:cNvSpPr/>
            <p:nvPr/>
          </p:nvSpPr>
          <p:spPr>
            <a:xfrm>
              <a:off x="1569185" y="4855977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5" name="Google Shape;10115;p98"/>
            <p:cNvSpPr/>
            <p:nvPr/>
          </p:nvSpPr>
          <p:spPr>
            <a:xfrm>
              <a:off x="1569185" y="2892177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16" name="Google Shape;10116;p98"/>
          <p:cNvGrpSpPr/>
          <p:nvPr/>
        </p:nvGrpSpPr>
        <p:grpSpPr>
          <a:xfrm>
            <a:off x="11338538" y="5306808"/>
            <a:ext cx="467371" cy="467371"/>
            <a:chOff x="608800" y="2095000"/>
            <a:chExt cx="3364800" cy="3364800"/>
          </a:xfrm>
        </p:grpSpPr>
        <p:sp>
          <p:nvSpPr>
            <p:cNvPr id="10117" name="Google Shape;10117;p98"/>
            <p:cNvSpPr/>
            <p:nvPr/>
          </p:nvSpPr>
          <p:spPr>
            <a:xfrm>
              <a:off x="608800" y="2095000"/>
              <a:ext cx="3364800" cy="33648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8" name="Google Shape;10118;p98"/>
            <p:cNvSpPr/>
            <p:nvPr/>
          </p:nvSpPr>
          <p:spPr>
            <a:xfrm>
              <a:off x="812152" y="3455300"/>
              <a:ext cx="1117800" cy="11178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9" name="Google Shape;10119;p98"/>
            <p:cNvSpPr/>
            <p:nvPr/>
          </p:nvSpPr>
          <p:spPr>
            <a:xfrm>
              <a:off x="1065396" y="3840649"/>
              <a:ext cx="477600" cy="4779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0" name="Google Shape;10120;p98"/>
            <p:cNvSpPr/>
            <p:nvPr/>
          </p:nvSpPr>
          <p:spPr>
            <a:xfrm>
              <a:off x="1929800" y="2439558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1" name="Google Shape;10121;p98"/>
            <p:cNvSpPr/>
            <p:nvPr/>
          </p:nvSpPr>
          <p:spPr>
            <a:xfrm>
              <a:off x="3141850" y="3709383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2" name="Google Shape;10122;p98"/>
            <p:cNvSpPr/>
            <p:nvPr/>
          </p:nvSpPr>
          <p:spPr>
            <a:xfrm>
              <a:off x="2344050" y="4691283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3" name="Google Shape;10123;p98"/>
            <p:cNvSpPr/>
            <p:nvPr/>
          </p:nvSpPr>
          <p:spPr>
            <a:xfrm>
              <a:off x="2831545" y="3168653"/>
              <a:ext cx="279300" cy="2793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4" name="Google Shape;10124;p98"/>
            <p:cNvSpPr/>
            <p:nvPr/>
          </p:nvSpPr>
          <p:spPr>
            <a:xfrm>
              <a:off x="2417295" y="3813478"/>
              <a:ext cx="279300" cy="2793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5" name="Google Shape;10125;p98"/>
            <p:cNvSpPr/>
            <p:nvPr/>
          </p:nvSpPr>
          <p:spPr>
            <a:xfrm>
              <a:off x="2898335" y="2604252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6" name="Google Shape;10126;p98"/>
            <p:cNvSpPr/>
            <p:nvPr/>
          </p:nvSpPr>
          <p:spPr>
            <a:xfrm>
              <a:off x="1569185" y="4855977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7" name="Google Shape;10127;p98"/>
            <p:cNvSpPr/>
            <p:nvPr/>
          </p:nvSpPr>
          <p:spPr>
            <a:xfrm>
              <a:off x="1569185" y="2892177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28" name="Google Shape;10128;p98"/>
          <p:cNvGrpSpPr/>
          <p:nvPr/>
        </p:nvGrpSpPr>
        <p:grpSpPr>
          <a:xfrm>
            <a:off x="11337363" y="4073846"/>
            <a:ext cx="467371" cy="467371"/>
            <a:chOff x="608800" y="2095000"/>
            <a:chExt cx="3364800" cy="3364800"/>
          </a:xfrm>
        </p:grpSpPr>
        <p:sp>
          <p:nvSpPr>
            <p:cNvPr id="10129" name="Google Shape;10129;p98"/>
            <p:cNvSpPr/>
            <p:nvPr/>
          </p:nvSpPr>
          <p:spPr>
            <a:xfrm>
              <a:off x="608800" y="2095000"/>
              <a:ext cx="3364800" cy="33648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0" name="Google Shape;10130;p98"/>
            <p:cNvSpPr/>
            <p:nvPr/>
          </p:nvSpPr>
          <p:spPr>
            <a:xfrm>
              <a:off x="812152" y="3455300"/>
              <a:ext cx="1117800" cy="11178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1" name="Google Shape;10131;p98"/>
            <p:cNvSpPr/>
            <p:nvPr/>
          </p:nvSpPr>
          <p:spPr>
            <a:xfrm>
              <a:off x="1065396" y="3840649"/>
              <a:ext cx="477600" cy="4779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2" name="Google Shape;10132;p98"/>
            <p:cNvSpPr/>
            <p:nvPr/>
          </p:nvSpPr>
          <p:spPr>
            <a:xfrm>
              <a:off x="1929800" y="2439558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3" name="Google Shape;10133;p98"/>
            <p:cNvSpPr/>
            <p:nvPr/>
          </p:nvSpPr>
          <p:spPr>
            <a:xfrm>
              <a:off x="3141850" y="3709383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4" name="Google Shape;10134;p98"/>
            <p:cNvSpPr/>
            <p:nvPr/>
          </p:nvSpPr>
          <p:spPr>
            <a:xfrm>
              <a:off x="2344050" y="4691283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5" name="Google Shape;10135;p98"/>
            <p:cNvSpPr/>
            <p:nvPr/>
          </p:nvSpPr>
          <p:spPr>
            <a:xfrm>
              <a:off x="2831545" y="3168653"/>
              <a:ext cx="279300" cy="2793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6" name="Google Shape;10136;p98"/>
            <p:cNvSpPr/>
            <p:nvPr/>
          </p:nvSpPr>
          <p:spPr>
            <a:xfrm>
              <a:off x="2417295" y="3813478"/>
              <a:ext cx="279300" cy="2793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7" name="Google Shape;10137;p98"/>
            <p:cNvSpPr/>
            <p:nvPr/>
          </p:nvSpPr>
          <p:spPr>
            <a:xfrm>
              <a:off x="2898335" y="2604252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8" name="Google Shape;10138;p98"/>
            <p:cNvSpPr/>
            <p:nvPr/>
          </p:nvSpPr>
          <p:spPr>
            <a:xfrm>
              <a:off x="1569185" y="4855977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9" name="Google Shape;10139;p98"/>
            <p:cNvSpPr/>
            <p:nvPr/>
          </p:nvSpPr>
          <p:spPr>
            <a:xfrm>
              <a:off x="1569185" y="2892177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140" name="Google Shape;10140;p98"/>
          <p:cNvSpPr/>
          <p:nvPr/>
        </p:nvSpPr>
        <p:spPr>
          <a:xfrm>
            <a:off x="9814436" y="2765649"/>
            <a:ext cx="506700" cy="617100"/>
          </a:xfrm>
          <a:prstGeom prst="rect">
            <a:avLst/>
          </a:prstGeom>
          <a:solidFill>
            <a:srgbClr val="EDEDE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C1C">
            <a:alpha val="95530"/>
          </a:srgbClr>
        </a:solidFill>
        <a:effectLst/>
      </p:bgPr>
    </p:bg>
    <p:spTree>
      <p:nvGrpSpPr>
        <p:cNvPr id="1" name="Shape 10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45" name="Google Shape;10145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0013" y="563150"/>
            <a:ext cx="9133023" cy="5964850"/>
          </a:xfrm>
          <a:prstGeom prst="rect">
            <a:avLst/>
          </a:prstGeom>
          <a:noFill/>
          <a:ln>
            <a:noFill/>
          </a:ln>
        </p:spPr>
      </p:pic>
      <p:sp>
        <p:nvSpPr>
          <p:cNvPr id="10146" name="Google Shape;10146;p99"/>
          <p:cNvSpPr txBox="1">
            <a:spLocks noGrp="1"/>
          </p:cNvSpPr>
          <p:nvPr>
            <p:ph type="title"/>
          </p:nvPr>
        </p:nvSpPr>
        <p:spPr>
          <a:xfrm>
            <a:off x="6976400" y="517525"/>
            <a:ext cx="36465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Class Diagram</a:t>
            </a:r>
            <a:endParaRPr>
              <a:solidFill>
                <a:srgbClr val="FFFFFF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10147" name="Google Shape;10147;p99"/>
          <p:cNvSpPr/>
          <p:nvPr/>
        </p:nvSpPr>
        <p:spPr>
          <a:xfrm>
            <a:off x="8415825" y="4136275"/>
            <a:ext cx="1808400" cy="2334900"/>
          </a:xfrm>
          <a:prstGeom prst="rect">
            <a:avLst/>
          </a:prstGeom>
          <a:noFill/>
          <a:ln w="38100" cap="flat" cmpd="sng">
            <a:solidFill>
              <a:srgbClr val="F0512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10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53" name="Google Shape;10153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9700" y="2504125"/>
            <a:ext cx="2659500" cy="2659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54" name="Google Shape;10154;p100"/>
          <p:cNvSpPr txBox="1"/>
          <p:nvPr/>
        </p:nvSpPr>
        <p:spPr>
          <a:xfrm>
            <a:off x="4768925" y="6428425"/>
            <a:ext cx="72900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naheim"/>
                <a:ea typeface="Anaheim"/>
                <a:cs typeface="Anaheim"/>
                <a:sym typeface="Anaheim"/>
              </a:rPr>
              <a:t>GIF is from</a:t>
            </a:r>
            <a:r>
              <a:rPr lang="en-US" u="sng">
                <a:solidFill>
                  <a:schemeClr val="hlink"/>
                </a:solidFill>
                <a:latin typeface="Anaheim"/>
                <a:ea typeface="Anaheim"/>
                <a:cs typeface="Anaheim"/>
                <a:sym typeface="Anaheim"/>
                <a:hlinkClick r:id="rId4"/>
              </a:rPr>
              <a:t> Rodrigo Silveira Camargo</a:t>
            </a: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10155" name="Google Shape;10155;p1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11400" y="2405050"/>
            <a:ext cx="1171575" cy="1209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56" name="Google Shape;10156;p1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467850" y="2405050"/>
            <a:ext cx="1171575" cy="1209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57" name="Google Shape;10157;p10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789625" y="2405050"/>
            <a:ext cx="1171575" cy="1209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58" name="Google Shape;10158;p10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433175" y="2405050"/>
            <a:ext cx="1171575" cy="1209675"/>
          </a:xfrm>
          <a:prstGeom prst="rect">
            <a:avLst/>
          </a:prstGeom>
          <a:noFill/>
          <a:ln>
            <a:noFill/>
          </a:ln>
        </p:spPr>
      </p:pic>
      <p:sp>
        <p:nvSpPr>
          <p:cNvPr id="10159" name="Google Shape;10159;p100"/>
          <p:cNvSpPr txBox="1"/>
          <p:nvPr/>
        </p:nvSpPr>
        <p:spPr>
          <a:xfrm>
            <a:off x="1179700" y="1832275"/>
            <a:ext cx="2659500" cy="5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latin typeface="微軟正黑體" panose="020B0604030504040204" pitchFamily="34" charset="-120"/>
                <a:ea typeface="微軟正黑體" panose="020B0604030504040204" pitchFamily="34" charset="-120"/>
                <a:cs typeface="Anaheim"/>
                <a:sym typeface="Anaheim"/>
              </a:rPr>
              <a:t>會移動的振盪狀態</a:t>
            </a:r>
            <a:endParaRPr sz="2400" dirty="0">
              <a:latin typeface="微軟正黑體" panose="020B0604030504040204" pitchFamily="34" charset="-120"/>
              <a:ea typeface="微軟正黑體" panose="020B0604030504040204" pitchFamily="34" charset="-120"/>
              <a:cs typeface="Anaheim"/>
              <a:sym typeface="Anaheim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0160" name="Google Shape;10160;p10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2"/>
                </a:solidFill>
              </a:rPr>
              <a:t>Glider </a:t>
            </a:r>
            <a:r>
              <a:rPr lang="en-US" dirty="0" err="1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滑翔機</a:t>
            </a:r>
            <a:endParaRPr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161" name="Google Shape;10161;p100"/>
          <p:cNvSpPr txBox="1">
            <a:spLocks noGrp="1"/>
          </p:cNvSpPr>
          <p:nvPr>
            <p:ph type="body" idx="4294967295"/>
          </p:nvPr>
        </p:nvSpPr>
        <p:spPr>
          <a:xfrm>
            <a:off x="4433175" y="1765463"/>
            <a:ext cx="1171500" cy="639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000" b="1"/>
              <a:t>1</a:t>
            </a:r>
            <a:endParaRPr sz="3000" b="1"/>
          </a:p>
        </p:txBody>
      </p:sp>
      <p:sp>
        <p:nvSpPr>
          <p:cNvPr id="10162" name="Google Shape;10162;p100"/>
          <p:cNvSpPr txBox="1">
            <a:spLocks noGrp="1"/>
          </p:cNvSpPr>
          <p:nvPr>
            <p:ph type="body" idx="4294967295"/>
          </p:nvPr>
        </p:nvSpPr>
        <p:spPr>
          <a:xfrm>
            <a:off x="6111438" y="1765463"/>
            <a:ext cx="1171500" cy="639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000" b="1"/>
              <a:t>2</a:t>
            </a:r>
            <a:endParaRPr sz="3000" b="1"/>
          </a:p>
        </p:txBody>
      </p:sp>
      <p:sp>
        <p:nvSpPr>
          <p:cNvPr id="10163" name="Google Shape;10163;p100"/>
          <p:cNvSpPr txBox="1">
            <a:spLocks noGrp="1"/>
          </p:cNvSpPr>
          <p:nvPr>
            <p:ph type="body" idx="4294967295"/>
          </p:nvPr>
        </p:nvSpPr>
        <p:spPr>
          <a:xfrm>
            <a:off x="7789713" y="1765463"/>
            <a:ext cx="1171500" cy="639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000" b="1"/>
              <a:t>3</a:t>
            </a:r>
            <a:endParaRPr sz="3000" b="1"/>
          </a:p>
        </p:txBody>
      </p:sp>
      <p:sp>
        <p:nvSpPr>
          <p:cNvPr id="10164" name="Google Shape;10164;p100"/>
          <p:cNvSpPr txBox="1">
            <a:spLocks noGrp="1"/>
          </p:cNvSpPr>
          <p:nvPr>
            <p:ph type="body" idx="4294967295"/>
          </p:nvPr>
        </p:nvSpPr>
        <p:spPr>
          <a:xfrm>
            <a:off x="9467988" y="1765463"/>
            <a:ext cx="1171500" cy="639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000" b="1"/>
              <a:t>4</a:t>
            </a:r>
            <a:endParaRPr sz="3000" b="1"/>
          </a:p>
        </p:txBody>
      </p:sp>
      <p:sp>
        <p:nvSpPr>
          <p:cNvPr id="10165" name="Google Shape;10165;p100"/>
          <p:cNvSpPr txBox="1"/>
          <p:nvPr/>
        </p:nvSpPr>
        <p:spPr>
          <a:xfrm>
            <a:off x="4433175" y="3733700"/>
            <a:ext cx="7104300" cy="19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err="1">
                <a:latin typeface="微軟正黑體" panose="020B0604030504040204" pitchFamily="34" charset="-120"/>
                <a:ea typeface="微軟正黑體" panose="020B0604030504040204" pitchFamily="34" charset="-120"/>
                <a:cs typeface="Anaheim"/>
                <a:sym typeface="Anaheim"/>
              </a:rPr>
              <a:t>最終會成為</a:t>
            </a:r>
            <a:endParaRPr sz="2800" dirty="0">
              <a:latin typeface="微軟正黑體" panose="020B0604030504040204" pitchFamily="34" charset="-120"/>
              <a:ea typeface="微軟正黑體" panose="020B0604030504040204" pitchFamily="34" charset="-120"/>
              <a:cs typeface="Anaheim"/>
              <a:sym typeface="Anaheim"/>
            </a:endParaRPr>
          </a:p>
          <a:p>
            <a:pPr marL="914400" lvl="1" indent="-406400" algn="l" rtl="0">
              <a:spcBef>
                <a:spcPts val="0"/>
              </a:spcBef>
              <a:spcAft>
                <a:spcPts val="0"/>
              </a:spcAft>
              <a:buSzPts val="2800"/>
              <a:buFont typeface="Anaheim"/>
              <a:buAutoNum type="alphaLcPeriod"/>
            </a:pPr>
            <a:r>
              <a:rPr lang="en-US" sz="2800" dirty="0" err="1">
                <a:latin typeface="微軟正黑體" panose="020B0604030504040204" pitchFamily="34" charset="-120"/>
                <a:ea typeface="微軟正黑體" panose="020B0604030504040204" pitchFamily="34" charset="-120"/>
                <a:cs typeface="Anaheim"/>
                <a:sym typeface="Anaheim"/>
              </a:rPr>
              <a:t>穩定狀態</a:t>
            </a:r>
            <a:endParaRPr sz="2800" dirty="0">
              <a:latin typeface="微軟正黑體" panose="020B0604030504040204" pitchFamily="34" charset="-120"/>
              <a:ea typeface="微軟正黑體" panose="020B0604030504040204" pitchFamily="34" charset="-120"/>
              <a:cs typeface="Anaheim"/>
              <a:sym typeface="Anaheim"/>
            </a:endParaRPr>
          </a:p>
          <a:p>
            <a:pPr marL="914400" lvl="1" indent="-406400" algn="l" rtl="0">
              <a:spcBef>
                <a:spcPts val="0"/>
              </a:spcBef>
              <a:spcAft>
                <a:spcPts val="0"/>
              </a:spcAft>
              <a:buSzPts val="2800"/>
              <a:buFont typeface="Anaheim"/>
              <a:buAutoNum type="alphaLcPeriod"/>
            </a:pPr>
            <a:r>
              <a:rPr lang="en-US" sz="2800" dirty="0" err="1">
                <a:latin typeface="微軟正黑體" panose="020B0604030504040204" pitchFamily="34" charset="-120"/>
                <a:ea typeface="微軟正黑體" panose="020B0604030504040204" pitchFamily="34" charset="-120"/>
                <a:cs typeface="Anaheim"/>
                <a:sym typeface="Anaheim"/>
              </a:rPr>
              <a:t>振盪狀態</a:t>
            </a:r>
            <a:endParaRPr sz="2800" dirty="0">
              <a:latin typeface="微軟正黑體" panose="020B0604030504040204" pitchFamily="34" charset="-120"/>
              <a:ea typeface="微軟正黑體" panose="020B0604030504040204" pitchFamily="34" charset="-120"/>
              <a:cs typeface="Anaheim"/>
              <a:sym typeface="Anaheim"/>
            </a:endParaRPr>
          </a:p>
          <a:p>
            <a:pPr marL="914400" lvl="1" indent="-406400" algn="l" rtl="0">
              <a:spcBef>
                <a:spcPts val="0"/>
              </a:spcBef>
              <a:spcAft>
                <a:spcPts val="0"/>
              </a:spcAft>
              <a:buSzPts val="2800"/>
              <a:buFont typeface="Anaheim"/>
              <a:buAutoNum type="alphaLcPeriod"/>
            </a:pPr>
            <a:r>
              <a:rPr lang="en-US" sz="2800" dirty="0" err="1">
                <a:latin typeface="微軟正黑體" panose="020B0604030504040204" pitchFamily="34" charset="-120"/>
                <a:ea typeface="微軟正黑體" panose="020B0604030504040204" pitchFamily="34" charset="-120"/>
                <a:cs typeface="Anaheim"/>
                <a:sym typeface="Anaheim"/>
              </a:rPr>
              <a:t>會移動的振盪狀態</a:t>
            </a:r>
            <a:endParaRPr sz="2800" dirty="0">
              <a:latin typeface="微軟正黑體" panose="020B0604030504040204" pitchFamily="34" charset="-120"/>
              <a:ea typeface="微軟正黑體" panose="020B0604030504040204" pitchFamily="34" charset="-120"/>
              <a:cs typeface="Anaheim"/>
              <a:sym typeface="Anaheim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 dirty="0"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影片1">
            <a:hlinkClick r:id="" action="ppaction://media"/>
            <a:extLst>
              <a:ext uri="{FF2B5EF4-FFF2-40B4-BE49-F238E27FC236}">
                <a16:creationId xmlns:a16="http://schemas.microsoft.com/office/drawing/2014/main" id="{7C73CEB6-C74B-4A44-A653-47647367D84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12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6" name="Google Shape;10176;p102"/>
          <p:cNvSpPr txBox="1">
            <a:spLocks noGrp="1"/>
          </p:cNvSpPr>
          <p:nvPr>
            <p:ph type="title"/>
          </p:nvPr>
        </p:nvSpPr>
        <p:spPr>
          <a:xfrm>
            <a:off x="831850" y="3491675"/>
            <a:ext cx="6903600" cy="107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2F2F2F"/>
                </a:solidFill>
              </a:rPr>
              <a:t>What did I </a:t>
            </a:r>
            <a:r>
              <a:rPr lang="en-US">
                <a:solidFill>
                  <a:srgbClr val="4826C0"/>
                </a:solidFill>
              </a:rPr>
              <a:t>learn</a:t>
            </a:r>
            <a:r>
              <a:rPr lang="en-US">
                <a:solidFill>
                  <a:srgbClr val="2F2F2F"/>
                </a:solidFill>
              </a:rPr>
              <a:t> </a:t>
            </a:r>
            <a:endParaRPr>
              <a:solidFill>
                <a:srgbClr val="2F2F2F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</a:rPr>
              <a:t>from this </a:t>
            </a:r>
            <a:r>
              <a:rPr lang="en-US">
                <a:solidFill>
                  <a:srgbClr val="4826C0"/>
                </a:solidFill>
              </a:rPr>
              <a:t>homework?</a:t>
            </a:r>
            <a:endParaRPr>
              <a:solidFill>
                <a:srgbClr val="4826C0"/>
              </a:solidFill>
            </a:endParaRPr>
          </a:p>
        </p:txBody>
      </p:sp>
      <p:sp>
        <p:nvSpPr>
          <p:cNvPr id="10177" name="Google Shape;10177;p102"/>
          <p:cNvSpPr txBox="1">
            <a:spLocks noGrp="1"/>
          </p:cNvSpPr>
          <p:nvPr>
            <p:ph type="body" idx="1"/>
          </p:nvPr>
        </p:nvSpPr>
        <p:spPr>
          <a:xfrm>
            <a:off x="831850" y="4892897"/>
            <a:ext cx="10515600" cy="1197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刻意練習之下學到什麼</a:t>
            </a:r>
            <a:r>
              <a:rPr 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?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178" name="Google Shape;10178;p102"/>
          <p:cNvSpPr txBox="1"/>
          <p:nvPr/>
        </p:nvSpPr>
        <p:spPr>
          <a:xfrm>
            <a:off x="831850" y="16115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02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4" name="Google Shape;10184;p103"/>
          <p:cNvSpPr txBox="1"/>
          <p:nvPr/>
        </p:nvSpPr>
        <p:spPr>
          <a:xfrm>
            <a:off x="1021425" y="1929000"/>
            <a:ext cx="103941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rPr>
              <a:t>How to distinct cells’ </a:t>
            </a:r>
            <a:r>
              <a:rPr lang="en-US" sz="96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rPr>
              <a:t>vision</a:t>
            </a:r>
            <a:endParaRPr sz="9600">
              <a:solidFill>
                <a:schemeClr val="accent1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90" name="Google Shape;10190;p104"/>
          <p:cNvGrpSpPr/>
          <p:nvPr/>
        </p:nvGrpSpPr>
        <p:grpSpPr>
          <a:xfrm>
            <a:off x="6684152" y="3232156"/>
            <a:ext cx="3016046" cy="3016046"/>
            <a:chOff x="3764048" y="2224021"/>
            <a:chExt cx="1508400" cy="1508400"/>
          </a:xfrm>
        </p:grpSpPr>
        <p:sp>
          <p:nvSpPr>
            <p:cNvPr id="10191" name="Google Shape;10191;p104"/>
            <p:cNvSpPr/>
            <p:nvPr/>
          </p:nvSpPr>
          <p:spPr>
            <a:xfrm>
              <a:off x="3764048" y="2224021"/>
              <a:ext cx="1508400" cy="1508400"/>
            </a:xfrm>
            <a:prstGeom prst="ellipse">
              <a:avLst/>
            </a:prstGeom>
            <a:solidFill>
              <a:srgbClr val="8F8ABD"/>
            </a:solidFill>
            <a:ln w="762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2" name="Google Shape;10192;p104"/>
            <p:cNvSpPr/>
            <p:nvPr/>
          </p:nvSpPr>
          <p:spPr>
            <a:xfrm>
              <a:off x="3855211" y="2833844"/>
              <a:ext cx="501000" cy="501000"/>
            </a:xfrm>
            <a:prstGeom prst="ellipse">
              <a:avLst/>
            </a:prstGeom>
            <a:solidFill>
              <a:srgbClr val="E69138"/>
            </a:solidFill>
            <a:ln w="762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3" name="Google Shape;10193;p104"/>
            <p:cNvSpPr/>
            <p:nvPr/>
          </p:nvSpPr>
          <p:spPr>
            <a:xfrm>
              <a:off x="3968741" y="3006596"/>
              <a:ext cx="214200" cy="214200"/>
            </a:xfrm>
            <a:prstGeom prst="ellipse">
              <a:avLst/>
            </a:prstGeom>
            <a:solidFill>
              <a:srgbClr val="B45F06"/>
            </a:solidFill>
            <a:ln w="762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4" name="Google Shape;10194;p104"/>
            <p:cNvSpPr/>
            <p:nvPr/>
          </p:nvSpPr>
          <p:spPr>
            <a:xfrm>
              <a:off x="4356253" y="2378487"/>
              <a:ext cx="218400" cy="218400"/>
            </a:xfrm>
            <a:prstGeom prst="ellipse">
              <a:avLst/>
            </a:prstGeom>
            <a:solidFill>
              <a:srgbClr val="93C47D"/>
            </a:solidFill>
            <a:ln w="762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5" name="Google Shape;10195;p104"/>
            <p:cNvSpPr/>
            <p:nvPr/>
          </p:nvSpPr>
          <p:spPr>
            <a:xfrm>
              <a:off x="4899615" y="2947749"/>
              <a:ext cx="218400" cy="218400"/>
            </a:xfrm>
            <a:prstGeom prst="ellipse">
              <a:avLst/>
            </a:prstGeom>
            <a:solidFill>
              <a:srgbClr val="D5A6BD"/>
            </a:solidFill>
            <a:ln w="762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6" name="Google Shape;10196;p104"/>
            <p:cNvSpPr/>
            <p:nvPr/>
          </p:nvSpPr>
          <p:spPr>
            <a:xfrm>
              <a:off x="4541961" y="3387935"/>
              <a:ext cx="218400" cy="218400"/>
            </a:xfrm>
            <a:prstGeom prst="ellipse">
              <a:avLst/>
            </a:prstGeom>
            <a:solidFill>
              <a:srgbClr val="6FA8DC"/>
            </a:solidFill>
            <a:ln w="762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7" name="Google Shape;10197;p104"/>
            <p:cNvSpPr/>
            <p:nvPr/>
          </p:nvSpPr>
          <p:spPr>
            <a:xfrm>
              <a:off x="4760505" y="2705340"/>
              <a:ext cx="125100" cy="125100"/>
            </a:xfrm>
            <a:prstGeom prst="ellipse">
              <a:avLst/>
            </a:prstGeom>
            <a:solidFill>
              <a:srgbClr val="FFD966"/>
            </a:solidFill>
            <a:ln w="762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8" name="Google Shape;10198;p104"/>
            <p:cNvSpPr/>
            <p:nvPr/>
          </p:nvSpPr>
          <p:spPr>
            <a:xfrm>
              <a:off x="4574797" y="2994415"/>
              <a:ext cx="125100" cy="125100"/>
            </a:xfrm>
            <a:prstGeom prst="ellipse">
              <a:avLst/>
            </a:prstGeom>
            <a:solidFill>
              <a:srgbClr val="FFD966"/>
            </a:solidFill>
            <a:ln w="762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9" name="Google Shape;10199;p104"/>
            <p:cNvSpPr/>
            <p:nvPr/>
          </p:nvSpPr>
          <p:spPr>
            <a:xfrm>
              <a:off x="4790447" y="2452319"/>
              <a:ext cx="70800" cy="70800"/>
            </a:xfrm>
            <a:prstGeom prst="ellipse">
              <a:avLst/>
            </a:prstGeom>
            <a:solidFill>
              <a:srgbClr val="FFD966"/>
            </a:solidFill>
            <a:ln w="762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0" name="Google Shape;10200;p104"/>
            <p:cNvSpPr/>
            <p:nvPr/>
          </p:nvSpPr>
          <p:spPr>
            <a:xfrm>
              <a:off x="4194589" y="3461767"/>
              <a:ext cx="70800" cy="70800"/>
            </a:xfrm>
            <a:prstGeom prst="ellipse">
              <a:avLst/>
            </a:prstGeom>
            <a:solidFill>
              <a:srgbClr val="FFD966"/>
            </a:solidFill>
            <a:ln w="762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1" name="Google Shape;10201;p104"/>
            <p:cNvSpPr/>
            <p:nvPr/>
          </p:nvSpPr>
          <p:spPr>
            <a:xfrm>
              <a:off x="4194589" y="2581396"/>
              <a:ext cx="70800" cy="70800"/>
            </a:xfrm>
            <a:prstGeom prst="ellipse">
              <a:avLst/>
            </a:prstGeom>
            <a:solidFill>
              <a:srgbClr val="FFD966"/>
            </a:solidFill>
            <a:ln w="762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02" name="Google Shape;10202;p104"/>
          <p:cNvGrpSpPr/>
          <p:nvPr/>
        </p:nvGrpSpPr>
        <p:grpSpPr>
          <a:xfrm>
            <a:off x="-480407" y="1041298"/>
            <a:ext cx="7164548" cy="6667709"/>
            <a:chOff x="-875092" y="-217031"/>
            <a:chExt cx="7413647" cy="6899534"/>
          </a:xfrm>
        </p:grpSpPr>
        <p:sp>
          <p:nvSpPr>
            <p:cNvPr id="10203" name="Google Shape;10203;p104"/>
            <p:cNvSpPr/>
            <p:nvPr/>
          </p:nvSpPr>
          <p:spPr>
            <a:xfrm rot="-597714">
              <a:off x="-79245" y="580200"/>
              <a:ext cx="6178994" cy="5610154"/>
            </a:xfrm>
            <a:custGeom>
              <a:avLst/>
              <a:gdLst/>
              <a:ahLst/>
              <a:cxnLst/>
              <a:rect l="l" t="t" r="r" b="b"/>
              <a:pathLst>
                <a:path w="256030" h="211382" extrusionOk="0">
                  <a:moveTo>
                    <a:pt x="0" y="32500"/>
                  </a:moveTo>
                  <a:cubicBezTo>
                    <a:pt x="7475" y="28328"/>
                    <a:pt x="21034" y="12161"/>
                    <a:pt x="44850" y="7467"/>
                  </a:cubicBezTo>
                  <a:cubicBezTo>
                    <a:pt x="68666" y="2773"/>
                    <a:pt x="110822" y="-4789"/>
                    <a:pt x="142896" y="4338"/>
                  </a:cubicBezTo>
                  <a:cubicBezTo>
                    <a:pt x="174970" y="13465"/>
                    <a:pt x="219039" y="39541"/>
                    <a:pt x="237292" y="62227"/>
                  </a:cubicBezTo>
                  <a:cubicBezTo>
                    <a:pt x="255545" y="84913"/>
                    <a:pt x="260065" y="115596"/>
                    <a:pt x="252416" y="140455"/>
                  </a:cubicBezTo>
                  <a:cubicBezTo>
                    <a:pt x="244767" y="165314"/>
                    <a:pt x="201568" y="199561"/>
                    <a:pt x="191398" y="211382"/>
                  </a:cubicBezTo>
                </a:path>
              </a:pathLst>
            </a:custGeom>
            <a:noFill/>
            <a:ln w="11430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10204" name="Google Shape;10204;p104"/>
            <p:cNvGrpSpPr/>
            <p:nvPr/>
          </p:nvGrpSpPr>
          <p:grpSpPr>
            <a:xfrm rot="-597750">
              <a:off x="4456167" y="3225745"/>
              <a:ext cx="1412641" cy="1913911"/>
              <a:chOff x="3847715" y="3636480"/>
              <a:chExt cx="1412671" cy="1913953"/>
            </a:xfrm>
          </p:grpSpPr>
          <p:sp>
            <p:nvSpPr>
              <p:cNvPr id="10205" name="Google Shape;10205;p104"/>
              <p:cNvSpPr/>
              <p:nvPr/>
            </p:nvSpPr>
            <p:spPr>
              <a:xfrm>
                <a:off x="3881633" y="3636480"/>
                <a:ext cx="1378754" cy="963095"/>
              </a:xfrm>
              <a:custGeom>
                <a:avLst/>
                <a:gdLst/>
                <a:ahLst/>
                <a:cxnLst/>
                <a:rect l="l" t="t" r="r" b="b"/>
                <a:pathLst>
                  <a:path w="35260" h="24630" extrusionOk="0">
                    <a:moveTo>
                      <a:pt x="0" y="24630"/>
                    </a:moveTo>
                    <a:cubicBezTo>
                      <a:pt x="2566" y="22920"/>
                      <a:pt x="10722" y="18315"/>
                      <a:pt x="15393" y="14368"/>
                    </a:cubicBezTo>
                    <a:cubicBezTo>
                      <a:pt x="20064" y="10421"/>
                      <a:pt x="24735" y="2724"/>
                      <a:pt x="28024" y="948"/>
                    </a:cubicBezTo>
                    <a:cubicBezTo>
                      <a:pt x="31313" y="-828"/>
                      <a:pt x="35654" y="27"/>
                      <a:pt x="35128" y="3711"/>
                    </a:cubicBezTo>
                    <a:cubicBezTo>
                      <a:pt x="34602" y="7395"/>
                      <a:pt x="26576" y="19828"/>
                      <a:pt x="24866" y="23051"/>
                    </a:cubicBezTo>
                  </a:path>
                </a:pathLst>
              </a:custGeom>
              <a:solidFill>
                <a:srgbClr val="F05125"/>
              </a:solidFill>
              <a:ln w="7620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0206" name="Google Shape;10206;p104"/>
              <p:cNvSpPr/>
              <p:nvPr/>
            </p:nvSpPr>
            <p:spPr>
              <a:xfrm>
                <a:off x="3847715" y="4529232"/>
                <a:ext cx="1335250" cy="1021200"/>
              </a:xfrm>
              <a:custGeom>
                <a:avLst/>
                <a:gdLst/>
                <a:ahLst/>
                <a:cxnLst/>
                <a:rect l="l" t="t" r="r" b="b"/>
                <a:pathLst>
                  <a:path w="53410" h="40848" extrusionOk="0">
                    <a:moveTo>
                      <a:pt x="41865" y="0"/>
                    </a:moveTo>
                    <a:cubicBezTo>
                      <a:pt x="43444" y="1579"/>
                      <a:pt x="49496" y="5592"/>
                      <a:pt x="51338" y="9473"/>
                    </a:cubicBezTo>
                    <a:cubicBezTo>
                      <a:pt x="53180" y="13354"/>
                      <a:pt x="53772" y="18552"/>
                      <a:pt x="52917" y="23288"/>
                    </a:cubicBezTo>
                    <a:cubicBezTo>
                      <a:pt x="52062" y="28025"/>
                      <a:pt x="49102" y="35392"/>
                      <a:pt x="46207" y="37892"/>
                    </a:cubicBezTo>
                    <a:cubicBezTo>
                      <a:pt x="43313" y="40392"/>
                      <a:pt x="42786" y="42695"/>
                      <a:pt x="35550" y="38287"/>
                    </a:cubicBezTo>
                    <a:cubicBezTo>
                      <a:pt x="28314" y="33880"/>
                      <a:pt x="8382" y="17433"/>
                      <a:pt x="2790" y="11447"/>
                    </a:cubicBezTo>
                    <a:cubicBezTo>
                      <a:pt x="-2802" y="5461"/>
                      <a:pt x="2132" y="3882"/>
                      <a:pt x="2000" y="2369"/>
                    </a:cubicBezTo>
                  </a:path>
                </a:pathLst>
              </a:custGeom>
              <a:solidFill>
                <a:srgbClr val="F05125"/>
              </a:solidFill>
              <a:ln w="7620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0207" name="Google Shape;10207;p104"/>
              <p:cNvSpPr/>
              <p:nvPr/>
            </p:nvSpPr>
            <p:spPr>
              <a:xfrm>
                <a:off x="4259535" y="4279724"/>
                <a:ext cx="582300" cy="305850"/>
              </a:xfrm>
              <a:custGeom>
                <a:avLst/>
                <a:gdLst/>
                <a:ahLst/>
                <a:cxnLst/>
                <a:rect l="l" t="t" r="r" b="b"/>
                <a:pathLst>
                  <a:path w="23292" h="12234" extrusionOk="0">
                    <a:moveTo>
                      <a:pt x="132" y="11954"/>
                    </a:moveTo>
                    <a:cubicBezTo>
                      <a:pt x="658" y="10836"/>
                      <a:pt x="18749" y="968"/>
                      <a:pt x="21841" y="113"/>
                    </a:cubicBezTo>
                    <a:cubicBezTo>
                      <a:pt x="24933" y="-742"/>
                      <a:pt x="22301" y="4850"/>
                      <a:pt x="18683" y="6823"/>
                    </a:cubicBezTo>
                    <a:cubicBezTo>
                      <a:pt x="15065" y="8797"/>
                      <a:pt x="-394" y="13072"/>
                      <a:pt x="132" y="11954"/>
                    </a:cubicBezTo>
                    <a:close/>
                  </a:path>
                </a:pathLst>
              </a:custGeom>
              <a:solidFill>
                <a:srgbClr val="FFFFFF"/>
              </a:solidFill>
              <a:ln w="7620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0208" name="Google Shape;10208;p104"/>
              <p:cNvSpPr/>
              <p:nvPr/>
            </p:nvSpPr>
            <p:spPr>
              <a:xfrm>
                <a:off x="4281317" y="4589586"/>
                <a:ext cx="543025" cy="197850"/>
              </a:xfrm>
              <a:custGeom>
                <a:avLst/>
                <a:gdLst/>
                <a:ahLst/>
                <a:cxnLst/>
                <a:rect l="l" t="t" r="r" b="b"/>
                <a:pathLst>
                  <a:path w="21721" h="7914" extrusionOk="0">
                    <a:moveTo>
                      <a:pt x="49" y="350"/>
                    </a:moveTo>
                    <a:cubicBezTo>
                      <a:pt x="246" y="1337"/>
                      <a:pt x="16692" y="7586"/>
                      <a:pt x="19784" y="7849"/>
                    </a:cubicBezTo>
                    <a:cubicBezTo>
                      <a:pt x="22876" y="8112"/>
                      <a:pt x="21889" y="3178"/>
                      <a:pt x="18600" y="1928"/>
                    </a:cubicBezTo>
                    <a:cubicBezTo>
                      <a:pt x="15311" y="678"/>
                      <a:pt x="-148" y="-637"/>
                      <a:pt x="49" y="350"/>
                    </a:cubicBezTo>
                    <a:close/>
                  </a:path>
                </a:pathLst>
              </a:custGeom>
              <a:solidFill>
                <a:srgbClr val="FFFFFF"/>
              </a:solidFill>
              <a:ln w="7620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0209" name="Google Shape;10209;p104"/>
              <p:cNvSpPr/>
              <p:nvPr/>
            </p:nvSpPr>
            <p:spPr>
              <a:xfrm>
                <a:off x="4341750" y="4458119"/>
                <a:ext cx="388550" cy="165275"/>
              </a:xfrm>
              <a:custGeom>
                <a:avLst/>
                <a:gdLst/>
                <a:ahLst/>
                <a:cxnLst/>
                <a:rect l="l" t="t" r="r" b="b"/>
                <a:pathLst>
                  <a:path w="15542" h="6611" extrusionOk="0">
                    <a:moveTo>
                      <a:pt x="13815" y="82"/>
                    </a:moveTo>
                    <a:cubicBezTo>
                      <a:pt x="11513" y="-247"/>
                      <a:pt x="0" y="3371"/>
                      <a:pt x="0" y="4423"/>
                    </a:cubicBezTo>
                    <a:cubicBezTo>
                      <a:pt x="0" y="5476"/>
                      <a:pt x="11513" y="7121"/>
                      <a:pt x="13815" y="6397"/>
                    </a:cubicBezTo>
                    <a:cubicBezTo>
                      <a:pt x="16118" y="5674"/>
                      <a:pt x="16118" y="411"/>
                      <a:pt x="13815" y="82"/>
                    </a:cubicBezTo>
                    <a:close/>
                  </a:path>
                </a:pathLst>
              </a:custGeom>
              <a:solidFill>
                <a:schemeClr val="dk2"/>
              </a:solidFill>
              <a:ln w="7620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sp>
          <p:nvSpPr>
            <p:cNvPr id="10210" name="Google Shape;10210;p104"/>
            <p:cNvSpPr/>
            <p:nvPr/>
          </p:nvSpPr>
          <p:spPr>
            <a:xfrm rot="-597750">
              <a:off x="-553440" y="313498"/>
              <a:ext cx="6506685" cy="4285558"/>
            </a:xfrm>
            <a:custGeom>
              <a:avLst/>
              <a:gdLst/>
              <a:ahLst/>
              <a:cxnLst/>
              <a:rect l="l" t="t" r="r" b="b"/>
              <a:pathLst>
                <a:path w="260273" h="171426" extrusionOk="0">
                  <a:moveTo>
                    <a:pt x="105498" y="73474"/>
                  </a:moveTo>
                  <a:cubicBezTo>
                    <a:pt x="96486" y="80645"/>
                    <a:pt x="91750" y="115773"/>
                    <a:pt x="93263" y="131101"/>
                  </a:cubicBezTo>
                  <a:cubicBezTo>
                    <a:pt x="94776" y="146429"/>
                    <a:pt x="110564" y="158994"/>
                    <a:pt x="114577" y="165441"/>
                  </a:cubicBezTo>
                  <a:cubicBezTo>
                    <a:pt x="118590" y="171888"/>
                    <a:pt x="125892" y="172019"/>
                    <a:pt x="117340" y="169782"/>
                  </a:cubicBezTo>
                  <a:cubicBezTo>
                    <a:pt x="108788" y="167545"/>
                    <a:pt x="80961" y="155705"/>
                    <a:pt x="63265" y="152021"/>
                  </a:cubicBezTo>
                  <a:cubicBezTo>
                    <a:pt x="45569" y="148337"/>
                    <a:pt x="20505" y="165836"/>
                    <a:pt x="11164" y="147679"/>
                  </a:cubicBezTo>
                  <a:cubicBezTo>
                    <a:pt x="1823" y="129523"/>
                    <a:pt x="-6400" y="67356"/>
                    <a:pt x="7217" y="43082"/>
                  </a:cubicBezTo>
                  <a:cubicBezTo>
                    <a:pt x="20834" y="18808"/>
                    <a:pt x="64449" y="7164"/>
                    <a:pt x="92868" y="2033"/>
                  </a:cubicBezTo>
                  <a:cubicBezTo>
                    <a:pt x="121287" y="-3098"/>
                    <a:pt x="152271" y="2099"/>
                    <a:pt x="177729" y="12295"/>
                  </a:cubicBezTo>
                  <a:cubicBezTo>
                    <a:pt x="203188" y="22492"/>
                    <a:pt x="231870" y="49068"/>
                    <a:pt x="245619" y="63212"/>
                  </a:cubicBezTo>
                  <a:cubicBezTo>
                    <a:pt x="259368" y="77356"/>
                    <a:pt x="260420" y="91302"/>
                    <a:pt x="260223" y="97157"/>
                  </a:cubicBezTo>
                  <a:cubicBezTo>
                    <a:pt x="260026" y="103012"/>
                    <a:pt x="249106" y="100512"/>
                    <a:pt x="244435" y="98341"/>
                  </a:cubicBezTo>
                  <a:cubicBezTo>
                    <a:pt x="239764" y="96170"/>
                    <a:pt x="233449" y="84328"/>
                    <a:pt x="232199" y="84131"/>
                  </a:cubicBezTo>
                  <a:cubicBezTo>
                    <a:pt x="230949" y="83934"/>
                    <a:pt x="240487" y="95447"/>
                    <a:pt x="236935" y="97157"/>
                  </a:cubicBezTo>
                  <a:cubicBezTo>
                    <a:pt x="233383" y="98868"/>
                    <a:pt x="217792" y="97815"/>
                    <a:pt x="210885" y="94394"/>
                  </a:cubicBezTo>
                  <a:cubicBezTo>
                    <a:pt x="203978" y="90973"/>
                    <a:pt x="197596" y="76501"/>
                    <a:pt x="195491" y="76632"/>
                  </a:cubicBezTo>
                  <a:cubicBezTo>
                    <a:pt x="193386" y="76764"/>
                    <a:pt x="204043" y="93144"/>
                    <a:pt x="198254" y="95183"/>
                  </a:cubicBezTo>
                  <a:cubicBezTo>
                    <a:pt x="192465" y="97222"/>
                    <a:pt x="168059" y="92749"/>
                    <a:pt x="160757" y="88868"/>
                  </a:cubicBezTo>
                  <a:cubicBezTo>
                    <a:pt x="153455" y="84987"/>
                    <a:pt x="156679" y="72027"/>
                    <a:pt x="154442" y="71895"/>
                  </a:cubicBezTo>
                  <a:cubicBezTo>
                    <a:pt x="152205" y="71763"/>
                    <a:pt x="155494" y="87815"/>
                    <a:pt x="147337" y="88078"/>
                  </a:cubicBezTo>
                  <a:cubicBezTo>
                    <a:pt x="139180" y="88341"/>
                    <a:pt x="114510" y="66304"/>
                    <a:pt x="105498" y="73474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0211" name="Google Shape;10211;p104"/>
            <p:cNvSpPr/>
            <p:nvPr/>
          </p:nvSpPr>
          <p:spPr>
            <a:xfrm rot="-597750">
              <a:off x="4369919" y="2915891"/>
              <a:ext cx="680835" cy="175146"/>
            </a:xfrm>
            <a:custGeom>
              <a:avLst/>
              <a:gdLst/>
              <a:ahLst/>
              <a:cxnLst/>
              <a:rect l="l" t="t" r="r" b="b"/>
              <a:pathLst>
                <a:path w="27234" h="7006" extrusionOk="0">
                  <a:moveTo>
                    <a:pt x="0" y="0"/>
                  </a:moveTo>
                  <a:cubicBezTo>
                    <a:pt x="1382" y="1053"/>
                    <a:pt x="4210" y="5263"/>
                    <a:pt x="8289" y="6315"/>
                  </a:cubicBezTo>
                  <a:cubicBezTo>
                    <a:pt x="12368" y="7368"/>
                    <a:pt x="21315" y="6973"/>
                    <a:pt x="24472" y="6315"/>
                  </a:cubicBezTo>
                  <a:cubicBezTo>
                    <a:pt x="27630" y="5657"/>
                    <a:pt x="26774" y="3026"/>
                    <a:pt x="27234" y="2368"/>
                  </a:cubicBezTo>
                </a:path>
              </a:pathLst>
            </a:custGeom>
            <a:noFill/>
            <a:ln w="11430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0212" name="Google Shape;10212;p104"/>
            <p:cNvSpPr/>
            <p:nvPr/>
          </p:nvSpPr>
          <p:spPr>
            <a:xfrm rot="-597566">
              <a:off x="5664464" y="2897292"/>
              <a:ext cx="321232" cy="93182"/>
            </a:xfrm>
            <a:custGeom>
              <a:avLst/>
              <a:gdLst/>
              <a:ahLst/>
              <a:cxnLst/>
              <a:rect l="l" t="t" r="r" b="b"/>
              <a:pathLst>
                <a:path w="27234" h="7006" extrusionOk="0">
                  <a:moveTo>
                    <a:pt x="0" y="0"/>
                  </a:moveTo>
                  <a:cubicBezTo>
                    <a:pt x="1382" y="1053"/>
                    <a:pt x="4210" y="5263"/>
                    <a:pt x="8289" y="6315"/>
                  </a:cubicBezTo>
                  <a:cubicBezTo>
                    <a:pt x="12368" y="7368"/>
                    <a:pt x="21315" y="6973"/>
                    <a:pt x="24472" y="6315"/>
                  </a:cubicBezTo>
                  <a:cubicBezTo>
                    <a:pt x="27630" y="5657"/>
                    <a:pt x="26774" y="3026"/>
                    <a:pt x="27234" y="2368"/>
                  </a:cubicBezTo>
                </a:path>
              </a:pathLst>
            </a:custGeom>
            <a:noFill/>
            <a:ln w="11430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10213" name="Google Shape;10213;p104"/>
          <p:cNvSpPr/>
          <p:nvPr/>
        </p:nvSpPr>
        <p:spPr>
          <a:xfrm>
            <a:off x="8610788" y="1385788"/>
            <a:ext cx="3015900" cy="2681400"/>
          </a:xfrm>
          <a:prstGeom prst="wedgeEllipseCallout">
            <a:avLst>
              <a:gd name="adj1" fmla="val -121860"/>
              <a:gd name="adj2" fmla="val 73488"/>
            </a:avLst>
          </a:prstGeom>
          <a:solidFill>
            <a:srgbClr val="FFFFFF"/>
          </a:solidFill>
          <a:ln w="762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214" name="Google Shape;10214;p104"/>
          <p:cNvGrpSpPr/>
          <p:nvPr/>
        </p:nvGrpSpPr>
        <p:grpSpPr>
          <a:xfrm>
            <a:off x="9113842" y="1716534"/>
            <a:ext cx="649070" cy="649070"/>
            <a:chOff x="608800" y="2095000"/>
            <a:chExt cx="3364800" cy="3364800"/>
          </a:xfrm>
        </p:grpSpPr>
        <p:sp>
          <p:nvSpPr>
            <p:cNvPr id="10215" name="Google Shape;10215;p104"/>
            <p:cNvSpPr/>
            <p:nvPr/>
          </p:nvSpPr>
          <p:spPr>
            <a:xfrm>
              <a:off x="608800" y="2095000"/>
              <a:ext cx="3364800" cy="33648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6" name="Google Shape;10216;p104"/>
            <p:cNvSpPr/>
            <p:nvPr/>
          </p:nvSpPr>
          <p:spPr>
            <a:xfrm>
              <a:off x="812152" y="3455300"/>
              <a:ext cx="1117800" cy="11178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7" name="Google Shape;10217;p104"/>
            <p:cNvSpPr/>
            <p:nvPr/>
          </p:nvSpPr>
          <p:spPr>
            <a:xfrm>
              <a:off x="1065396" y="3840649"/>
              <a:ext cx="477600" cy="4779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8" name="Google Shape;10218;p104"/>
            <p:cNvSpPr/>
            <p:nvPr/>
          </p:nvSpPr>
          <p:spPr>
            <a:xfrm>
              <a:off x="1929800" y="2439558"/>
              <a:ext cx="487500" cy="4875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9" name="Google Shape;10219;p104"/>
            <p:cNvSpPr/>
            <p:nvPr/>
          </p:nvSpPr>
          <p:spPr>
            <a:xfrm>
              <a:off x="3141850" y="3709383"/>
              <a:ext cx="487500" cy="4875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0" name="Google Shape;10220;p104"/>
            <p:cNvSpPr/>
            <p:nvPr/>
          </p:nvSpPr>
          <p:spPr>
            <a:xfrm>
              <a:off x="2344050" y="4691283"/>
              <a:ext cx="487500" cy="4875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1" name="Google Shape;10221;p104"/>
            <p:cNvSpPr/>
            <p:nvPr/>
          </p:nvSpPr>
          <p:spPr>
            <a:xfrm>
              <a:off x="2831545" y="3168653"/>
              <a:ext cx="279300" cy="2793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2" name="Google Shape;10222;p104"/>
            <p:cNvSpPr/>
            <p:nvPr/>
          </p:nvSpPr>
          <p:spPr>
            <a:xfrm>
              <a:off x="2417295" y="3813478"/>
              <a:ext cx="279300" cy="2793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3" name="Google Shape;10223;p104"/>
            <p:cNvSpPr/>
            <p:nvPr/>
          </p:nvSpPr>
          <p:spPr>
            <a:xfrm>
              <a:off x="2898335" y="2604252"/>
              <a:ext cx="158100" cy="1581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4" name="Google Shape;10224;p104"/>
            <p:cNvSpPr/>
            <p:nvPr/>
          </p:nvSpPr>
          <p:spPr>
            <a:xfrm>
              <a:off x="1569185" y="4855977"/>
              <a:ext cx="158100" cy="1581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5" name="Google Shape;10225;p104"/>
            <p:cNvSpPr/>
            <p:nvPr/>
          </p:nvSpPr>
          <p:spPr>
            <a:xfrm>
              <a:off x="1569185" y="2892177"/>
              <a:ext cx="158100" cy="1581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26" name="Google Shape;10226;p104"/>
          <p:cNvGrpSpPr/>
          <p:nvPr/>
        </p:nvGrpSpPr>
        <p:grpSpPr>
          <a:xfrm>
            <a:off x="10474546" y="1716534"/>
            <a:ext cx="649070" cy="649070"/>
            <a:chOff x="608800" y="2095000"/>
            <a:chExt cx="3364800" cy="3364800"/>
          </a:xfrm>
        </p:grpSpPr>
        <p:sp>
          <p:nvSpPr>
            <p:cNvPr id="10227" name="Google Shape;10227;p104"/>
            <p:cNvSpPr/>
            <p:nvPr/>
          </p:nvSpPr>
          <p:spPr>
            <a:xfrm>
              <a:off x="608800" y="2095000"/>
              <a:ext cx="3364800" cy="33648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8" name="Google Shape;10228;p104"/>
            <p:cNvSpPr/>
            <p:nvPr/>
          </p:nvSpPr>
          <p:spPr>
            <a:xfrm>
              <a:off x="812152" y="3455300"/>
              <a:ext cx="1117800" cy="11178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9" name="Google Shape;10229;p104"/>
            <p:cNvSpPr/>
            <p:nvPr/>
          </p:nvSpPr>
          <p:spPr>
            <a:xfrm>
              <a:off x="1065396" y="3840649"/>
              <a:ext cx="477600" cy="4779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0" name="Google Shape;10230;p104"/>
            <p:cNvSpPr/>
            <p:nvPr/>
          </p:nvSpPr>
          <p:spPr>
            <a:xfrm>
              <a:off x="1929800" y="2439558"/>
              <a:ext cx="487500" cy="4875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1" name="Google Shape;10231;p104"/>
            <p:cNvSpPr/>
            <p:nvPr/>
          </p:nvSpPr>
          <p:spPr>
            <a:xfrm>
              <a:off x="3141850" y="3709383"/>
              <a:ext cx="487500" cy="4875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2" name="Google Shape;10232;p104"/>
            <p:cNvSpPr/>
            <p:nvPr/>
          </p:nvSpPr>
          <p:spPr>
            <a:xfrm>
              <a:off x="2344050" y="4691283"/>
              <a:ext cx="487500" cy="4875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3" name="Google Shape;10233;p104"/>
            <p:cNvSpPr/>
            <p:nvPr/>
          </p:nvSpPr>
          <p:spPr>
            <a:xfrm>
              <a:off x="2831545" y="3168653"/>
              <a:ext cx="279300" cy="2793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4" name="Google Shape;10234;p104"/>
            <p:cNvSpPr/>
            <p:nvPr/>
          </p:nvSpPr>
          <p:spPr>
            <a:xfrm>
              <a:off x="2417295" y="3813478"/>
              <a:ext cx="279300" cy="2793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5" name="Google Shape;10235;p104"/>
            <p:cNvSpPr/>
            <p:nvPr/>
          </p:nvSpPr>
          <p:spPr>
            <a:xfrm>
              <a:off x="2898335" y="2604252"/>
              <a:ext cx="158100" cy="1581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6" name="Google Shape;10236;p104"/>
            <p:cNvSpPr/>
            <p:nvPr/>
          </p:nvSpPr>
          <p:spPr>
            <a:xfrm>
              <a:off x="1569185" y="4855977"/>
              <a:ext cx="158100" cy="1581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7" name="Google Shape;10237;p104"/>
            <p:cNvSpPr/>
            <p:nvPr/>
          </p:nvSpPr>
          <p:spPr>
            <a:xfrm>
              <a:off x="1569185" y="2892177"/>
              <a:ext cx="158100" cy="1581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38" name="Google Shape;10238;p104"/>
          <p:cNvGrpSpPr/>
          <p:nvPr/>
        </p:nvGrpSpPr>
        <p:grpSpPr>
          <a:xfrm>
            <a:off x="10474552" y="3087739"/>
            <a:ext cx="649070" cy="649070"/>
            <a:chOff x="608800" y="2095000"/>
            <a:chExt cx="3364800" cy="3364800"/>
          </a:xfrm>
        </p:grpSpPr>
        <p:sp>
          <p:nvSpPr>
            <p:cNvPr id="10239" name="Google Shape;10239;p104"/>
            <p:cNvSpPr/>
            <p:nvPr/>
          </p:nvSpPr>
          <p:spPr>
            <a:xfrm>
              <a:off x="608800" y="2095000"/>
              <a:ext cx="3364800" cy="33648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0" name="Google Shape;10240;p104"/>
            <p:cNvSpPr/>
            <p:nvPr/>
          </p:nvSpPr>
          <p:spPr>
            <a:xfrm>
              <a:off x="812152" y="3455300"/>
              <a:ext cx="1117800" cy="11178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1" name="Google Shape;10241;p104"/>
            <p:cNvSpPr/>
            <p:nvPr/>
          </p:nvSpPr>
          <p:spPr>
            <a:xfrm>
              <a:off x="1065396" y="3840649"/>
              <a:ext cx="477600" cy="4779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2" name="Google Shape;10242;p104"/>
            <p:cNvSpPr/>
            <p:nvPr/>
          </p:nvSpPr>
          <p:spPr>
            <a:xfrm>
              <a:off x="1929800" y="2439558"/>
              <a:ext cx="487500" cy="4875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3" name="Google Shape;10243;p104"/>
            <p:cNvSpPr/>
            <p:nvPr/>
          </p:nvSpPr>
          <p:spPr>
            <a:xfrm>
              <a:off x="3141850" y="3709383"/>
              <a:ext cx="487500" cy="4875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4" name="Google Shape;10244;p104"/>
            <p:cNvSpPr/>
            <p:nvPr/>
          </p:nvSpPr>
          <p:spPr>
            <a:xfrm>
              <a:off x="2344050" y="4691283"/>
              <a:ext cx="487500" cy="4875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5" name="Google Shape;10245;p104"/>
            <p:cNvSpPr/>
            <p:nvPr/>
          </p:nvSpPr>
          <p:spPr>
            <a:xfrm>
              <a:off x="2831545" y="3168653"/>
              <a:ext cx="279300" cy="2793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6" name="Google Shape;10246;p104"/>
            <p:cNvSpPr/>
            <p:nvPr/>
          </p:nvSpPr>
          <p:spPr>
            <a:xfrm>
              <a:off x="2417295" y="3813478"/>
              <a:ext cx="279300" cy="2793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7" name="Google Shape;10247;p104"/>
            <p:cNvSpPr/>
            <p:nvPr/>
          </p:nvSpPr>
          <p:spPr>
            <a:xfrm>
              <a:off x="2898335" y="2604252"/>
              <a:ext cx="158100" cy="1581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8" name="Google Shape;10248;p104"/>
            <p:cNvSpPr/>
            <p:nvPr/>
          </p:nvSpPr>
          <p:spPr>
            <a:xfrm>
              <a:off x="1569185" y="4855977"/>
              <a:ext cx="158100" cy="1581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9" name="Google Shape;10249;p104"/>
            <p:cNvSpPr/>
            <p:nvPr/>
          </p:nvSpPr>
          <p:spPr>
            <a:xfrm>
              <a:off x="1569185" y="2892177"/>
              <a:ext cx="158100" cy="1581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50" name="Google Shape;10250;p104"/>
          <p:cNvGrpSpPr/>
          <p:nvPr/>
        </p:nvGrpSpPr>
        <p:grpSpPr>
          <a:xfrm>
            <a:off x="9794199" y="3087750"/>
            <a:ext cx="649070" cy="649070"/>
            <a:chOff x="608800" y="2095000"/>
            <a:chExt cx="3364800" cy="3364800"/>
          </a:xfrm>
        </p:grpSpPr>
        <p:sp>
          <p:nvSpPr>
            <p:cNvPr id="10251" name="Google Shape;10251;p104"/>
            <p:cNvSpPr/>
            <p:nvPr/>
          </p:nvSpPr>
          <p:spPr>
            <a:xfrm>
              <a:off x="608800" y="2095000"/>
              <a:ext cx="3364800" cy="33648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2" name="Google Shape;10252;p104"/>
            <p:cNvSpPr/>
            <p:nvPr/>
          </p:nvSpPr>
          <p:spPr>
            <a:xfrm>
              <a:off x="812152" y="3455300"/>
              <a:ext cx="1117800" cy="11178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3" name="Google Shape;10253;p104"/>
            <p:cNvSpPr/>
            <p:nvPr/>
          </p:nvSpPr>
          <p:spPr>
            <a:xfrm>
              <a:off x="1065396" y="3840649"/>
              <a:ext cx="477600" cy="4779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4" name="Google Shape;10254;p104"/>
            <p:cNvSpPr/>
            <p:nvPr/>
          </p:nvSpPr>
          <p:spPr>
            <a:xfrm>
              <a:off x="1929800" y="2439558"/>
              <a:ext cx="487500" cy="4875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5" name="Google Shape;10255;p104"/>
            <p:cNvSpPr/>
            <p:nvPr/>
          </p:nvSpPr>
          <p:spPr>
            <a:xfrm>
              <a:off x="3141850" y="3709383"/>
              <a:ext cx="487500" cy="4875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6" name="Google Shape;10256;p104"/>
            <p:cNvSpPr/>
            <p:nvPr/>
          </p:nvSpPr>
          <p:spPr>
            <a:xfrm>
              <a:off x="2344050" y="4691283"/>
              <a:ext cx="487500" cy="4875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7" name="Google Shape;10257;p104"/>
            <p:cNvSpPr/>
            <p:nvPr/>
          </p:nvSpPr>
          <p:spPr>
            <a:xfrm>
              <a:off x="2831545" y="3168653"/>
              <a:ext cx="279300" cy="2793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8" name="Google Shape;10258;p104"/>
            <p:cNvSpPr/>
            <p:nvPr/>
          </p:nvSpPr>
          <p:spPr>
            <a:xfrm>
              <a:off x="2417295" y="3813478"/>
              <a:ext cx="279300" cy="2793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9" name="Google Shape;10259;p104"/>
            <p:cNvSpPr/>
            <p:nvPr/>
          </p:nvSpPr>
          <p:spPr>
            <a:xfrm>
              <a:off x="2898335" y="2604252"/>
              <a:ext cx="158100" cy="1581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0" name="Google Shape;10260;p104"/>
            <p:cNvSpPr/>
            <p:nvPr/>
          </p:nvSpPr>
          <p:spPr>
            <a:xfrm>
              <a:off x="1569185" y="4855977"/>
              <a:ext cx="158100" cy="1581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1" name="Google Shape;10261;p104"/>
            <p:cNvSpPr/>
            <p:nvPr/>
          </p:nvSpPr>
          <p:spPr>
            <a:xfrm>
              <a:off x="1569185" y="2892177"/>
              <a:ext cx="158100" cy="1581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62" name="Google Shape;10262;p104"/>
          <p:cNvGrpSpPr/>
          <p:nvPr/>
        </p:nvGrpSpPr>
        <p:grpSpPr>
          <a:xfrm>
            <a:off x="9113761" y="2402026"/>
            <a:ext cx="648914" cy="648914"/>
            <a:chOff x="3764048" y="2224021"/>
            <a:chExt cx="1508400" cy="1508400"/>
          </a:xfrm>
        </p:grpSpPr>
        <p:sp>
          <p:nvSpPr>
            <p:cNvPr id="10263" name="Google Shape;10263;p104"/>
            <p:cNvSpPr/>
            <p:nvPr/>
          </p:nvSpPr>
          <p:spPr>
            <a:xfrm>
              <a:off x="3764048" y="2224021"/>
              <a:ext cx="1508400" cy="1508400"/>
            </a:xfrm>
            <a:prstGeom prst="ellipse">
              <a:avLst/>
            </a:prstGeom>
            <a:solidFill>
              <a:srgbClr val="FFD966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4" name="Google Shape;10264;p104"/>
            <p:cNvSpPr/>
            <p:nvPr/>
          </p:nvSpPr>
          <p:spPr>
            <a:xfrm>
              <a:off x="3855211" y="2833844"/>
              <a:ext cx="501000" cy="501000"/>
            </a:xfrm>
            <a:prstGeom prst="ellipse">
              <a:avLst/>
            </a:prstGeom>
            <a:solidFill>
              <a:srgbClr val="E69138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5" name="Google Shape;10265;p104"/>
            <p:cNvSpPr/>
            <p:nvPr/>
          </p:nvSpPr>
          <p:spPr>
            <a:xfrm>
              <a:off x="3968741" y="3006596"/>
              <a:ext cx="214200" cy="214200"/>
            </a:xfrm>
            <a:prstGeom prst="ellipse">
              <a:avLst/>
            </a:prstGeom>
            <a:solidFill>
              <a:srgbClr val="B45F06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6" name="Google Shape;10266;p104"/>
            <p:cNvSpPr/>
            <p:nvPr/>
          </p:nvSpPr>
          <p:spPr>
            <a:xfrm>
              <a:off x="4356253" y="2378487"/>
              <a:ext cx="218400" cy="218400"/>
            </a:xfrm>
            <a:prstGeom prst="ellipse">
              <a:avLst/>
            </a:prstGeom>
            <a:solidFill>
              <a:srgbClr val="93C47D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7" name="Google Shape;10267;p104"/>
            <p:cNvSpPr/>
            <p:nvPr/>
          </p:nvSpPr>
          <p:spPr>
            <a:xfrm>
              <a:off x="4899615" y="2947749"/>
              <a:ext cx="218400" cy="218400"/>
            </a:xfrm>
            <a:prstGeom prst="ellipse">
              <a:avLst/>
            </a:prstGeom>
            <a:solidFill>
              <a:srgbClr val="D5A6BD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8" name="Google Shape;10268;p104"/>
            <p:cNvSpPr/>
            <p:nvPr/>
          </p:nvSpPr>
          <p:spPr>
            <a:xfrm>
              <a:off x="4541961" y="3387935"/>
              <a:ext cx="218400" cy="218400"/>
            </a:xfrm>
            <a:prstGeom prst="ellipse">
              <a:avLst/>
            </a:prstGeom>
            <a:solidFill>
              <a:srgbClr val="6FA8DC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9" name="Google Shape;10269;p104"/>
            <p:cNvSpPr/>
            <p:nvPr/>
          </p:nvSpPr>
          <p:spPr>
            <a:xfrm>
              <a:off x="4760505" y="2705340"/>
              <a:ext cx="125100" cy="125100"/>
            </a:xfrm>
            <a:prstGeom prst="ellipse">
              <a:avLst/>
            </a:prstGeom>
            <a:solidFill>
              <a:srgbClr val="FFD966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0" name="Google Shape;10270;p104"/>
            <p:cNvSpPr/>
            <p:nvPr/>
          </p:nvSpPr>
          <p:spPr>
            <a:xfrm>
              <a:off x="4574797" y="2994415"/>
              <a:ext cx="125100" cy="125100"/>
            </a:xfrm>
            <a:prstGeom prst="ellipse">
              <a:avLst/>
            </a:prstGeom>
            <a:solidFill>
              <a:srgbClr val="FFD966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1" name="Google Shape;10271;p104"/>
            <p:cNvSpPr/>
            <p:nvPr/>
          </p:nvSpPr>
          <p:spPr>
            <a:xfrm>
              <a:off x="4790447" y="2452319"/>
              <a:ext cx="70800" cy="70800"/>
            </a:xfrm>
            <a:prstGeom prst="ellipse">
              <a:avLst/>
            </a:prstGeom>
            <a:solidFill>
              <a:srgbClr val="FFD966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2" name="Google Shape;10272;p104"/>
            <p:cNvSpPr/>
            <p:nvPr/>
          </p:nvSpPr>
          <p:spPr>
            <a:xfrm>
              <a:off x="4194589" y="3461767"/>
              <a:ext cx="70800" cy="70800"/>
            </a:xfrm>
            <a:prstGeom prst="ellipse">
              <a:avLst/>
            </a:prstGeom>
            <a:solidFill>
              <a:srgbClr val="FFD966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3" name="Google Shape;10273;p104"/>
            <p:cNvSpPr/>
            <p:nvPr/>
          </p:nvSpPr>
          <p:spPr>
            <a:xfrm>
              <a:off x="4194589" y="2581396"/>
              <a:ext cx="70800" cy="70800"/>
            </a:xfrm>
            <a:prstGeom prst="ellipse">
              <a:avLst/>
            </a:prstGeom>
            <a:solidFill>
              <a:srgbClr val="FFD966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74" name="Google Shape;10274;p104"/>
          <p:cNvGrpSpPr/>
          <p:nvPr/>
        </p:nvGrpSpPr>
        <p:grpSpPr>
          <a:xfrm>
            <a:off x="10474428" y="2402026"/>
            <a:ext cx="648914" cy="648914"/>
            <a:chOff x="3764048" y="2224021"/>
            <a:chExt cx="1508400" cy="1508400"/>
          </a:xfrm>
        </p:grpSpPr>
        <p:sp>
          <p:nvSpPr>
            <p:cNvPr id="10275" name="Google Shape;10275;p104"/>
            <p:cNvSpPr/>
            <p:nvPr/>
          </p:nvSpPr>
          <p:spPr>
            <a:xfrm>
              <a:off x="3764048" y="2224021"/>
              <a:ext cx="1508400" cy="1508400"/>
            </a:xfrm>
            <a:prstGeom prst="ellipse">
              <a:avLst/>
            </a:prstGeom>
            <a:solidFill>
              <a:srgbClr val="FFD966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6" name="Google Shape;10276;p104"/>
            <p:cNvSpPr/>
            <p:nvPr/>
          </p:nvSpPr>
          <p:spPr>
            <a:xfrm>
              <a:off x="3855211" y="2833844"/>
              <a:ext cx="501000" cy="501000"/>
            </a:xfrm>
            <a:prstGeom prst="ellipse">
              <a:avLst/>
            </a:prstGeom>
            <a:solidFill>
              <a:srgbClr val="E69138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7" name="Google Shape;10277;p104"/>
            <p:cNvSpPr/>
            <p:nvPr/>
          </p:nvSpPr>
          <p:spPr>
            <a:xfrm>
              <a:off x="3968741" y="3006596"/>
              <a:ext cx="214200" cy="214200"/>
            </a:xfrm>
            <a:prstGeom prst="ellipse">
              <a:avLst/>
            </a:prstGeom>
            <a:solidFill>
              <a:srgbClr val="B45F06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8" name="Google Shape;10278;p104"/>
            <p:cNvSpPr/>
            <p:nvPr/>
          </p:nvSpPr>
          <p:spPr>
            <a:xfrm>
              <a:off x="4356253" y="2378487"/>
              <a:ext cx="218400" cy="218400"/>
            </a:xfrm>
            <a:prstGeom prst="ellipse">
              <a:avLst/>
            </a:prstGeom>
            <a:solidFill>
              <a:srgbClr val="93C47D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9" name="Google Shape;10279;p104"/>
            <p:cNvSpPr/>
            <p:nvPr/>
          </p:nvSpPr>
          <p:spPr>
            <a:xfrm>
              <a:off x="4899615" y="2947749"/>
              <a:ext cx="218400" cy="218400"/>
            </a:xfrm>
            <a:prstGeom prst="ellipse">
              <a:avLst/>
            </a:prstGeom>
            <a:solidFill>
              <a:srgbClr val="D5A6BD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0" name="Google Shape;10280;p104"/>
            <p:cNvSpPr/>
            <p:nvPr/>
          </p:nvSpPr>
          <p:spPr>
            <a:xfrm>
              <a:off x="4541961" y="3387935"/>
              <a:ext cx="218400" cy="218400"/>
            </a:xfrm>
            <a:prstGeom prst="ellipse">
              <a:avLst/>
            </a:prstGeom>
            <a:solidFill>
              <a:srgbClr val="6FA8DC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1" name="Google Shape;10281;p104"/>
            <p:cNvSpPr/>
            <p:nvPr/>
          </p:nvSpPr>
          <p:spPr>
            <a:xfrm>
              <a:off x="4760505" y="2705340"/>
              <a:ext cx="125100" cy="125100"/>
            </a:xfrm>
            <a:prstGeom prst="ellipse">
              <a:avLst/>
            </a:prstGeom>
            <a:solidFill>
              <a:srgbClr val="FFD966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2" name="Google Shape;10282;p104"/>
            <p:cNvSpPr/>
            <p:nvPr/>
          </p:nvSpPr>
          <p:spPr>
            <a:xfrm>
              <a:off x="4574797" y="2994415"/>
              <a:ext cx="125100" cy="125100"/>
            </a:xfrm>
            <a:prstGeom prst="ellipse">
              <a:avLst/>
            </a:prstGeom>
            <a:solidFill>
              <a:srgbClr val="FFD966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3" name="Google Shape;10283;p104"/>
            <p:cNvSpPr/>
            <p:nvPr/>
          </p:nvSpPr>
          <p:spPr>
            <a:xfrm>
              <a:off x="4790447" y="2452319"/>
              <a:ext cx="70800" cy="70800"/>
            </a:xfrm>
            <a:prstGeom prst="ellipse">
              <a:avLst/>
            </a:prstGeom>
            <a:solidFill>
              <a:srgbClr val="FFD966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4" name="Google Shape;10284;p104"/>
            <p:cNvSpPr/>
            <p:nvPr/>
          </p:nvSpPr>
          <p:spPr>
            <a:xfrm>
              <a:off x="4194589" y="3461767"/>
              <a:ext cx="70800" cy="70800"/>
            </a:xfrm>
            <a:prstGeom prst="ellipse">
              <a:avLst/>
            </a:prstGeom>
            <a:solidFill>
              <a:srgbClr val="FFD966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5" name="Google Shape;10285;p104"/>
            <p:cNvSpPr/>
            <p:nvPr/>
          </p:nvSpPr>
          <p:spPr>
            <a:xfrm>
              <a:off x="4194589" y="2581396"/>
              <a:ext cx="70800" cy="70800"/>
            </a:xfrm>
            <a:prstGeom prst="ellipse">
              <a:avLst/>
            </a:prstGeom>
            <a:solidFill>
              <a:srgbClr val="FFD966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86" name="Google Shape;10286;p104"/>
          <p:cNvGrpSpPr/>
          <p:nvPr/>
        </p:nvGrpSpPr>
        <p:grpSpPr>
          <a:xfrm>
            <a:off x="9113761" y="3087618"/>
            <a:ext cx="648914" cy="648914"/>
            <a:chOff x="3764048" y="2224021"/>
            <a:chExt cx="1508400" cy="1508400"/>
          </a:xfrm>
        </p:grpSpPr>
        <p:sp>
          <p:nvSpPr>
            <p:cNvPr id="10287" name="Google Shape;10287;p104"/>
            <p:cNvSpPr/>
            <p:nvPr/>
          </p:nvSpPr>
          <p:spPr>
            <a:xfrm>
              <a:off x="3764048" y="2224021"/>
              <a:ext cx="1508400" cy="1508400"/>
            </a:xfrm>
            <a:prstGeom prst="ellipse">
              <a:avLst/>
            </a:prstGeom>
            <a:solidFill>
              <a:srgbClr val="FFD966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8" name="Google Shape;10288;p104"/>
            <p:cNvSpPr/>
            <p:nvPr/>
          </p:nvSpPr>
          <p:spPr>
            <a:xfrm>
              <a:off x="3855211" y="2833844"/>
              <a:ext cx="501000" cy="501000"/>
            </a:xfrm>
            <a:prstGeom prst="ellipse">
              <a:avLst/>
            </a:prstGeom>
            <a:solidFill>
              <a:srgbClr val="E69138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9" name="Google Shape;10289;p104"/>
            <p:cNvSpPr/>
            <p:nvPr/>
          </p:nvSpPr>
          <p:spPr>
            <a:xfrm>
              <a:off x="3968741" y="3006596"/>
              <a:ext cx="214200" cy="214200"/>
            </a:xfrm>
            <a:prstGeom prst="ellipse">
              <a:avLst/>
            </a:prstGeom>
            <a:solidFill>
              <a:srgbClr val="B45F06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0" name="Google Shape;10290;p104"/>
            <p:cNvSpPr/>
            <p:nvPr/>
          </p:nvSpPr>
          <p:spPr>
            <a:xfrm>
              <a:off x="4356253" y="2378487"/>
              <a:ext cx="218400" cy="218400"/>
            </a:xfrm>
            <a:prstGeom prst="ellipse">
              <a:avLst/>
            </a:prstGeom>
            <a:solidFill>
              <a:srgbClr val="93C47D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1" name="Google Shape;10291;p104"/>
            <p:cNvSpPr/>
            <p:nvPr/>
          </p:nvSpPr>
          <p:spPr>
            <a:xfrm>
              <a:off x="4899615" y="2947749"/>
              <a:ext cx="218400" cy="218400"/>
            </a:xfrm>
            <a:prstGeom prst="ellipse">
              <a:avLst/>
            </a:prstGeom>
            <a:solidFill>
              <a:srgbClr val="D5A6BD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2" name="Google Shape;10292;p104"/>
            <p:cNvSpPr/>
            <p:nvPr/>
          </p:nvSpPr>
          <p:spPr>
            <a:xfrm>
              <a:off x="4541961" y="3387935"/>
              <a:ext cx="218400" cy="218400"/>
            </a:xfrm>
            <a:prstGeom prst="ellipse">
              <a:avLst/>
            </a:prstGeom>
            <a:solidFill>
              <a:srgbClr val="6FA8DC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3" name="Google Shape;10293;p104"/>
            <p:cNvSpPr/>
            <p:nvPr/>
          </p:nvSpPr>
          <p:spPr>
            <a:xfrm>
              <a:off x="4760505" y="2705340"/>
              <a:ext cx="125100" cy="125100"/>
            </a:xfrm>
            <a:prstGeom prst="ellipse">
              <a:avLst/>
            </a:prstGeom>
            <a:solidFill>
              <a:srgbClr val="FFD966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4" name="Google Shape;10294;p104"/>
            <p:cNvSpPr/>
            <p:nvPr/>
          </p:nvSpPr>
          <p:spPr>
            <a:xfrm>
              <a:off x="4574797" y="2994415"/>
              <a:ext cx="125100" cy="125100"/>
            </a:xfrm>
            <a:prstGeom prst="ellipse">
              <a:avLst/>
            </a:prstGeom>
            <a:solidFill>
              <a:srgbClr val="FFD966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5" name="Google Shape;10295;p104"/>
            <p:cNvSpPr/>
            <p:nvPr/>
          </p:nvSpPr>
          <p:spPr>
            <a:xfrm>
              <a:off x="4790447" y="2452319"/>
              <a:ext cx="70800" cy="70800"/>
            </a:xfrm>
            <a:prstGeom prst="ellipse">
              <a:avLst/>
            </a:prstGeom>
            <a:solidFill>
              <a:srgbClr val="FFD966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6" name="Google Shape;10296;p104"/>
            <p:cNvSpPr/>
            <p:nvPr/>
          </p:nvSpPr>
          <p:spPr>
            <a:xfrm>
              <a:off x="4194589" y="3461767"/>
              <a:ext cx="70800" cy="70800"/>
            </a:xfrm>
            <a:prstGeom prst="ellipse">
              <a:avLst/>
            </a:prstGeom>
            <a:solidFill>
              <a:srgbClr val="FFD966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7" name="Google Shape;10297;p104"/>
            <p:cNvSpPr/>
            <p:nvPr/>
          </p:nvSpPr>
          <p:spPr>
            <a:xfrm>
              <a:off x="4194589" y="2581396"/>
              <a:ext cx="70800" cy="70800"/>
            </a:xfrm>
            <a:prstGeom prst="ellipse">
              <a:avLst/>
            </a:prstGeom>
            <a:solidFill>
              <a:srgbClr val="FFD966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98" name="Google Shape;10298;p104"/>
          <p:cNvGrpSpPr/>
          <p:nvPr/>
        </p:nvGrpSpPr>
        <p:grpSpPr>
          <a:xfrm>
            <a:off x="9794194" y="1716523"/>
            <a:ext cx="649070" cy="649070"/>
            <a:chOff x="608800" y="2095000"/>
            <a:chExt cx="3364800" cy="3364800"/>
          </a:xfrm>
        </p:grpSpPr>
        <p:sp>
          <p:nvSpPr>
            <p:cNvPr id="10299" name="Google Shape;10299;p104"/>
            <p:cNvSpPr/>
            <p:nvPr/>
          </p:nvSpPr>
          <p:spPr>
            <a:xfrm>
              <a:off x="608800" y="2095000"/>
              <a:ext cx="3364800" cy="33648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0" name="Google Shape;10300;p104"/>
            <p:cNvSpPr/>
            <p:nvPr/>
          </p:nvSpPr>
          <p:spPr>
            <a:xfrm>
              <a:off x="812152" y="3455300"/>
              <a:ext cx="1117800" cy="11178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1" name="Google Shape;10301;p104"/>
            <p:cNvSpPr/>
            <p:nvPr/>
          </p:nvSpPr>
          <p:spPr>
            <a:xfrm>
              <a:off x="1065396" y="3840649"/>
              <a:ext cx="477600" cy="4779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2" name="Google Shape;10302;p104"/>
            <p:cNvSpPr/>
            <p:nvPr/>
          </p:nvSpPr>
          <p:spPr>
            <a:xfrm>
              <a:off x="1929800" y="2439558"/>
              <a:ext cx="487500" cy="4875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3" name="Google Shape;10303;p104"/>
            <p:cNvSpPr/>
            <p:nvPr/>
          </p:nvSpPr>
          <p:spPr>
            <a:xfrm>
              <a:off x="3141850" y="3709383"/>
              <a:ext cx="487500" cy="4875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4" name="Google Shape;10304;p104"/>
            <p:cNvSpPr/>
            <p:nvPr/>
          </p:nvSpPr>
          <p:spPr>
            <a:xfrm>
              <a:off x="2344050" y="4691283"/>
              <a:ext cx="487500" cy="4875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5" name="Google Shape;10305;p104"/>
            <p:cNvSpPr/>
            <p:nvPr/>
          </p:nvSpPr>
          <p:spPr>
            <a:xfrm>
              <a:off x="2831545" y="3168653"/>
              <a:ext cx="279300" cy="2793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6" name="Google Shape;10306;p104"/>
            <p:cNvSpPr/>
            <p:nvPr/>
          </p:nvSpPr>
          <p:spPr>
            <a:xfrm>
              <a:off x="2417295" y="3813478"/>
              <a:ext cx="279300" cy="2793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7" name="Google Shape;10307;p104"/>
            <p:cNvSpPr/>
            <p:nvPr/>
          </p:nvSpPr>
          <p:spPr>
            <a:xfrm>
              <a:off x="2898335" y="2604252"/>
              <a:ext cx="158100" cy="1581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8" name="Google Shape;10308;p104"/>
            <p:cNvSpPr/>
            <p:nvPr/>
          </p:nvSpPr>
          <p:spPr>
            <a:xfrm>
              <a:off x="1569185" y="4855977"/>
              <a:ext cx="158100" cy="1581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9" name="Google Shape;10309;p104"/>
            <p:cNvSpPr/>
            <p:nvPr/>
          </p:nvSpPr>
          <p:spPr>
            <a:xfrm>
              <a:off x="1569185" y="2892177"/>
              <a:ext cx="158100" cy="1581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10" name="Google Shape;10310;p104"/>
          <p:cNvGrpSpPr/>
          <p:nvPr/>
        </p:nvGrpSpPr>
        <p:grpSpPr>
          <a:xfrm>
            <a:off x="9794097" y="2402026"/>
            <a:ext cx="648914" cy="648914"/>
            <a:chOff x="3764048" y="2224021"/>
            <a:chExt cx="1508400" cy="1508400"/>
          </a:xfrm>
        </p:grpSpPr>
        <p:sp>
          <p:nvSpPr>
            <p:cNvPr id="10311" name="Google Shape;10311;p104"/>
            <p:cNvSpPr/>
            <p:nvPr/>
          </p:nvSpPr>
          <p:spPr>
            <a:xfrm>
              <a:off x="3764048" y="2224021"/>
              <a:ext cx="1508400" cy="1508400"/>
            </a:xfrm>
            <a:prstGeom prst="ellipse">
              <a:avLst/>
            </a:prstGeom>
            <a:solidFill>
              <a:srgbClr val="FFD966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2" name="Google Shape;10312;p104"/>
            <p:cNvSpPr/>
            <p:nvPr/>
          </p:nvSpPr>
          <p:spPr>
            <a:xfrm>
              <a:off x="3855211" y="2833844"/>
              <a:ext cx="501000" cy="501000"/>
            </a:xfrm>
            <a:prstGeom prst="ellipse">
              <a:avLst/>
            </a:prstGeom>
            <a:solidFill>
              <a:srgbClr val="E69138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3" name="Google Shape;10313;p104"/>
            <p:cNvSpPr/>
            <p:nvPr/>
          </p:nvSpPr>
          <p:spPr>
            <a:xfrm>
              <a:off x="3968741" y="3006596"/>
              <a:ext cx="214200" cy="214200"/>
            </a:xfrm>
            <a:prstGeom prst="ellipse">
              <a:avLst/>
            </a:prstGeom>
            <a:solidFill>
              <a:srgbClr val="B45F06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4" name="Google Shape;10314;p104"/>
            <p:cNvSpPr/>
            <p:nvPr/>
          </p:nvSpPr>
          <p:spPr>
            <a:xfrm>
              <a:off x="4356253" y="2378487"/>
              <a:ext cx="218400" cy="218400"/>
            </a:xfrm>
            <a:prstGeom prst="ellipse">
              <a:avLst/>
            </a:prstGeom>
            <a:solidFill>
              <a:srgbClr val="93C47D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5" name="Google Shape;10315;p104"/>
            <p:cNvSpPr/>
            <p:nvPr/>
          </p:nvSpPr>
          <p:spPr>
            <a:xfrm>
              <a:off x="4899615" y="2947749"/>
              <a:ext cx="218400" cy="218400"/>
            </a:xfrm>
            <a:prstGeom prst="ellipse">
              <a:avLst/>
            </a:prstGeom>
            <a:solidFill>
              <a:srgbClr val="D5A6BD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6" name="Google Shape;10316;p104"/>
            <p:cNvSpPr/>
            <p:nvPr/>
          </p:nvSpPr>
          <p:spPr>
            <a:xfrm>
              <a:off x="4541961" y="3387935"/>
              <a:ext cx="218400" cy="218400"/>
            </a:xfrm>
            <a:prstGeom prst="ellipse">
              <a:avLst/>
            </a:prstGeom>
            <a:solidFill>
              <a:srgbClr val="6FA8DC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7" name="Google Shape;10317;p104"/>
            <p:cNvSpPr/>
            <p:nvPr/>
          </p:nvSpPr>
          <p:spPr>
            <a:xfrm>
              <a:off x="4760505" y="2705340"/>
              <a:ext cx="125100" cy="125100"/>
            </a:xfrm>
            <a:prstGeom prst="ellipse">
              <a:avLst/>
            </a:prstGeom>
            <a:solidFill>
              <a:srgbClr val="FFD966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8" name="Google Shape;10318;p104"/>
            <p:cNvSpPr/>
            <p:nvPr/>
          </p:nvSpPr>
          <p:spPr>
            <a:xfrm>
              <a:off x="4574797" y="2994415"/>
              <a:ext cx="125100" cy="125100"/>
            </a:xfrm>
            <a:prstGeom prst="ellipse">
              <a:avLst/>
            </a:prstGeom>
            <a:solidFill>
              <a:srgbClr val="FFD966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9" name="Google Shape;10319;p104"/>
            <p:cNvSpPr/>
            <p:nvPr/>
          </p:nvSpPr>
          <p:spPr>
            <a:xfrm>
              <a:off x="4790447" y="2452319"/>
              <a:ext cx="70800" cy="70800"/>
            </a:xfrm>
            <a:prstGeom prst="ellipse">
              <a:avLst/>
            </a:prstGeom>
            <a:solidFill>
              <a:srgbClr val="FFD966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0" name="Google Shape;10320;p104"/>
            <p:cNvSpPr/>
            <p:nvPr/>
          </p:nvSpPr>
          <p:spPr>
            <a:xfrm>
              <a:off x="4194589" y="3461767"/>
              <a:ext cx="70800" cy="70800"/>
            </a:xfrm>
            <a:prstGeom prst="ellipse">
              <a:avLst/>
            </a:prstGeom>
            <a:solidFill>
              <a:srgbClr val="FFD966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1" name="Google Shape;10321;p104"/>
            <p:cNvSpPr/>
            <p:nvPr/>
          </p:nvSpPr>
          <p:spPr>
            <a:xfrm>
              <a:off x="4194589" y="2581396"/>
              <a:ext cx="70800" cy="70800"/>
            </a:xfrm>
            <a:prstGeom prst="ellipse">
              <a:avLst/>
            </a:prstGeom>
            <a:solidFill>
              <a:srgbClr val="FFD966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22" name="Google Shape;10322;p104"/>
          <p:cNvSpPr txBox="1"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</a:rPr>
              <a:t>#1 Tell cells who are your </a:t>
            </a:r>
            <a:r>
              <a:rPr lang="en-US">
                <a:solidFill>
                  <a:schemeClr val="accent1"/>
                </a:solidFill>
              </a:rPr>
              <a:t>partners</a:t>
            </a: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51"/>
          <p:cNvSpPr txBox="1"/>
          <p:nvPr/>
        </p:nvSpPr>
        <p:spPr>
          <a:xfrm>
            <a:off x="1021425" y="1929000"/>
            <a:ext cx="103941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rPr>
              <a:t>Milestone </a:t>
            </a:r>
            <a:r>
              <a:rPr lang="en-US" sz="96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rPr>
              <a:t>2</a:t>
            </a:r>
            <a:endParaRPr sz="9600">
              <a:solidFill>
                <a:schemeClr val="accent1"/>
              </a:solidFill>
              <a:latin typeface="Anton"/>
              <a:ea typeface="Anton"/>
              <a:cs typeface="Anton"/>
              <a:sym typeface="Anto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rPr>
              <a:t>OOP</a:t>
            </a: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8" name="Google Shape;10328;p105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</a:rPr>
              <a:t>#1 Tell cells who are your </a:t>
            </a:r>
            <a:r>
              <a:rPr lang="en-US">
                <a:solidFill>
                  <a:schemeClr val="accent1"/>
                </a:solidFill>
              </a:rPr>
              <a:t>partners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0329" name="Google Shape;10329;p105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900" cy="823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/>
              <a:t>Advantages</a:t>
            </a:r>
            <a:endParaRPr dirty="0"/>
          </a:p>
        </p:txBody>
      </p:sp>
      <p:sp>
        <p:nvSpPr>
          <p:cNvPr id="10330" name="Google Shape;10330;p105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900" cy="3684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AutoNum type="arabicPeriod"/>
            </a:pPr>
            <a:r>
              <a:rPr lang="en-US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可以不用透過反查</a:t>
            </a:r>
            <a:r>
              <a:rPr lang="en-US" dirty="0"/>
              <a:t> Map </a:t>
            </a:r>
            <a:r>
              <a:rPr lang="en-US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得知所有</a:t>
            </a:r>
            <a:r>
              <a:rPr lang="en-US" dirty="0"/>
              <a:t> partners </a:t>
            </a:r>
            <a:r>
              <a:rPr lang="en-US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的細節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限制</a:t>
            </a:r>
            <a:r>
              <a:rPr lang="en-US" dirty="0"/>
              <a:t> cells </a:t>
            </a:r>
            <a:r>
              <a:rPr lang="en-US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的視野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331" name="Google Shape;10331;p105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00" cy="823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Disadvantages</a:t>
            </a:r>
            <a:endParaRPr/>
          </a:p>
        </p:txBody>
      </p:sp>
      <p:sp>
        <p:nvSpPr>
          <p:cNvPr id="10332" name="Google Shape;10332;p105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343300" cy="3684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當</a:t>
            </a:r>
            <a:r>
              <a:rPr lang="en-US" dirty="0"/>
              <a:t> Map </a:t>
            </a:r>
            <a:r>
              <a:rPr lang="en-US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太大時會佔用太多記憶體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/>
              <a:t>Ex. </a:t>
            </a:r>
            <a:r>
              <a:rPr lang="en-US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地圖是</a:t>
            </a:r>
            <a:r>
              <a:rPr lang="en-US" dirty="0"/>
              <a:t> 500 * 20</a:t>
            </a: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細胞總共有</a:t>
            </a:r>
            <a:r>
              <a:rPr lang="en-US" dirty="0"/>
              <a:t> 10,000 個</a:t>
            </a: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每個細胞需要記住</a:t>
            </a:r>
            <a:r>
              <a:rPr lang="en-US" dirty="0"/>
              <a:t> 8 </a:t>
            </a:r>
            <a:r>
              <a:rPr lang="en-US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個鄰居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/>
              <a:t>= 80,000 </a:t>
            </a:r>
            <a:r>
              <a:rPr lang="en-US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個細胞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8" name="Google Shape;10338;p10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</a:rPr>
              <a:t>#2 Cells' </a:t>
            </a:r>
            <a:r>
              <a:rPr lang="en-US">
                <a:solidFill>
                  <a:schemeClr val="accent1"/>
                </a:solidFill>
              </a:rPr>
              <a:t>Google Map</a:t>
            </a:r>
            <a:endParaRPr>
              <a:solidFill>
                <a:schemeClr val="accent1"/>
              </a:solidFill>
            </a:endParaRPr>
          </a:p>
        </p:txBody>
      </p:sp>
      <p:grpSp>
        <p:nvGrpSpPr>
          <p:cNvPr id="10339" name="Google Shape;10339;p106"/>
          <p:cNvGrpSpPr/>
          <p:nvPr/>
        </p:nvGrpSpPr>
        <p:grpSpPr>
          <a:xfrm>
            <a:off x="8844000" y="2550809"/>
            <a:ext cx="3015900" cy="2681400"/>
            <a:chOff x="8581150" y="2330488"/>
            <a:chExt cx="3015900" cy="2681400"/>
          </a:xfrm>
        </p:grpSpPr>
        <p:sp>
          <p:nvSpPr>
            <p:cNvPr id="10340" name="Google Shape;10340;p106"/>
            <p:cNvSpPr/>
            <p:nvPr/>
          </p:nvSpPr>
          <p:spPr>
            <a:xfrm>
              <a:off x="8581150" y="2330488"/>
              <a:ext cx="3015900" cy="2681400"/>
            </a:xfrm>
            <a:prstGeom prst="wedgeEllipseCallout">
              <a:avLst>
                <a:gd name="adj1" fmla="val -67546"/>
                <a:gd name="adj2" fmla="val 3664"/>
              </a:avLst>
            </a:prstGeom>
            <a:solidFill>
              <a:srgbClr val="FFFFFF"/>
            </a:solidFill>
            <a:ln w="762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341" name="Google Shape;10341;p106"/>
            <p:cNvGrpSpPr/>
            <p:nvPr/>
          </p:nvGrpSpPr>
          <p:grpSpPr>
            <a:xfrm>
              <a:off x="9084217" y="2661234"/>
              <a:ext cx="649070" cy="649070"/>
              <a:chOff x="608800" y="2095000"/>
              <a:chExt cx="3364800" cy="3364800"/>
            </a:xfrm>
          </p:grpSpPr>
          <p:sp>
            <p:nvSpPr>
              <p:cNvPr id="10342" name="Google Shape;10342;p106"/>
              <p:cNvSpPr/>
              <p:nvPr/>
            </p:nvSpPr>
            <p:spPr>
              <a:xfrm>
                <a:off x="608800" y="2095000"/>
                <a:ext cx="3364800" cy="3364800"/>
              </a:xfrm>
              <a:prstGeom prst="ellipse">
                <a:avLst/>
              </a:prstGeom>
              <a:solidFill>
                <a:schemeClr val="lt2"/>
              </a:solidFill>
              <a:ln w="2857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43" name="Google Shape;10343;p106"/>
              <p:cNvSpPr/>
              <p:nvPr/>
            </p:nvSpPr>
            <p:spPr>
              <a:xfrm>
                <a:off x="812152" y="3455300"/>
                <a:ext cx="1117800" cy="1117800"/>
              </a:xfrm>
              <a:prstGeom prst="ellipse">
                <a:avLst/>
              </a:prstGeom>
              <a:solidFill>
                <a:schemeClr val="lt2"/>
              </a:solidFill>
              <a:ln w="2857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44" name="Google Shape;10344;p106"/>
              <p:cNvSpPr/>
              <p:nvPr/>
            </p:nvSpPr>
            <p:spPr>
              <a:xfrm>
                <a:off x="1065396" y="3840649"/>
                <a:ext cx="477600" cy="477900"/>
              </a:xfrm>
              <a:prstGeom prst="ellipse">
                <a:avLst/>
              </a:prstGeom>
              <a:solidFill>
                <a:schemeClr val="lt2"/>
              </a:solidFill>
              <a:ln w="2857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45" name="Google Shape;10345;p106"/>
              <p:cNvSpPr/>
              <p:nvPr/>
            </p:nvSpPr>
            <p:spPr>
              <a:xfrm>
                <a:off x="1929800" y="2439558"/>
                <a:ext cx="487500" cy="487500"/>
              </a:xfrm>
              <a:prstGeom prst="ellipse">
                <a:avLst/>
              </a:prstGeom>
              <a:solidFill>
                <a:schemeClr val="lt2"/>
              </a:solidFill>
              <a:ln w="2857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46" name="Google Shape;10346;p106"/>
              <p:cNvSpPr/>
              <p:nvPr/>
            </p:nvSpPr>
            <p:spPr>
              <a:xfrm>
                <a:off x="3141850" y="3709383"/>
                <a:ext cx="487500" cy="487500"/>
              </a:xfrm>
              <a:prstGeom prst="ellipse">
                <a:avLst/>
              </a:prstGeom>
              <a:solidFill>
                <a:schemeClr val="lt2"/>
              </a:solidFill>
              <a:ln w="2857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47" name="Google Shape;10347;p106"/>
              <p:cNvSpPr/>
              <p:nvPr/>
            </p:nvSpPr>
            <p:spPr>
              <a:xfrm>
                <a:off x="2344050" y="4691283"/>
                <a:ext cx="487500" cy="487500"/>
              </a:xfrm>
              <a:prstGeom prst="ellipse">
                <a:avLst/>
              </a:prstGeom>
              <a:solidFill>
                <a:schemeClr val="lt2"/>
              </a:solidFill>
              <a:ln w="2857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48" name="Google Shape;10348;p106"/>
              <p:cNvSpPr/>
              <p:nvPr/>
            </p:nvSpPr>
            <p:spPr>
              <a:xfrm>
                <a:off x="2831545" y="3168653"/>
                <a:ext cx="279300" cy="279300"/>
              </a:xfrm>
              <a:prstGeom prst="ellipse">
                <a:avLst/>
              </a:prstGeom>
              <a:solidFill>
                <a:schemeClr val="lt2"/>
              </a:solidFill>
              <a:ln w="2857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49" name="Google Shape;10349;p106"/>
              <p:cNvSpPr/>
              <p:nvPr/>
            </p:nvSpPr>
            <p:spPr>
              <a:xfrm>
                <a:off x="2417295" y="3813478"/>
                <a:ext cx="279300" cy="279300"/>
              </a:xfrm>
              <a:prstGeom prst="ellipse">
                <a:avLst/>
              </a:prstGeom>
              <a:solidFill>
                <a:schemeClr val="lt2"/>
              </a:solidFill>
              <a:ln w="2857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50" name="Google Shape;10350;p106"/>
              <p:cNvSpPr/>
              <p:nvPr/>
            </p:nvSpPr>
            <p:spPr>
              <a:xfrm>
                <a:off x="2898335" y="2604252"/>
                <a:ext cx="158100" cy="158100"/>
              </a:xfrm>
              <a:prstGeom prst="ellipse">
                <a:avLst/>
              </a:prstGeom>
              <a:solidFill>
                <a:schemeClr val="lt2"/>
              </a:solidFill>
              <a:ln w="2857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51" name="Google Shape;10351;p106"/>
              <p:cNvSpPr/>
              <p:nvPr/>
            </p:nvSpPr>
            <p:spPr>
              <a:xfrm>
                <a:off x="1569185" y="4855977"/>
                <a:ext cx="158100" cy="158100"/>
              </a:xfrm>
              <a:prstGeom prst="ellipse">
                <a:avLst/>
              </a:prstGeom>
              <a:solidFill>
                <a:schemeClr val="lt2"/>
              </a:solidFill>
              <a:ln w="2857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52" name="Google Shape;10352;p106"/>
              <p:cNvSpPr/>
              <p:nvPr/>
            </p:nvSpPr>
            <p:spPr>
              <a:xfrm>
                <a:off x="1569185" y="2892177"/>
                <a:ext cx="158100" cy="158100"/>
              </a:xfrm>
              <a:prstGeom prst="ellipse">
                <a:avLst/>
              </a:prstGeom>
              <a:solidFill>
                <a:schemeClr val="lt2"/>
              </a:solidFill>
              <a:ln w="2857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353" name="Google Shape;10353;p106"/>
            <p:cNvGrpSpPr/>
            <p:nvPr/>
          </p:nvGrpSpPr>
          <p:grpSpPr>
            <a:xfrm>
              <a:off x="10444921" y="2661234"/>
              <a:ext cx="649070" cy="649070"/>
              <a:chOff x="608800" y="2095000"/>
              <a:chExt cx="3364800" cy="3364800"/>
            </a:xfrm>
          </p:grpSpPr>
          <p:sp>
            <p:nvSpPr>
              <p:cNvPr id="10354" name="Google Shape;10354;p106"/>
              <p:cNvSpPr/>
              <p:nvPr/>
            </p:nvSpPr>
            <p:spPr>
              <a:xfrm>
                <a:off x="608800" y="2095000"/>
                <a:ext cx="3364800" cy="3364800"/>
              </a:xfrm>
              <a:prstGeom prst="ellipse">
                <a:avLst/>
              </a:prstGeom>
              <a:solidFill>
                <a:schemeClr val="lt2"/>
              </a:solidFill>
              <a:ln w="2857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55" name="Google Shape;10355;p106"/>
              <p:cNvSpPr/>
              <p:nvPr/>
            </p:nvSpPr>
            <p:spPr>
              <a:xfrm>
                <a:off x="812152" y="3455300"/>
                <a:ext cx="1117800" cy="1117800"/>
              </a:xfrm>
              <a:prstGeom prst="ellipse">
                <a:avLst/>
              </a:prstGeom>
              <a:solidFill>
                <a:schemeClr val="lt2"/>
              </a:solidFill>
              <a:ln w="2857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56" name="Google Shape;10356;p106"/>
              <p:cNvSpPr/>
              <p:nvPr/>
            </p:nvSpPr>
            <p:spPr>
              <a:xfrm>
                <a:off x="1065396" y="3840649"/>
                <a:ext cx="477600" cy="477900"/>
              </a:xfrm>
              <a:prstGeom prst="ellipse">
                <a:avLst/>
              </a:prstGeom>
              <a:solidFill>
                <a:schemeClr val="lt2"/>
              </a:solidFill>
              <a:ln w="2857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57" name="Google Shape;10357;p106"/>
              <p:cNvSpPr/>
              <p:nvPr/>
            </p:nvSpPr>
            <p:spPr>
              <a:xfrm>
                <a:off x="1929800" y="2439558"/>
                <a:ext cx="487500" cy="487500"/>
              </a:xfrm>
              <a:prstGeom prst="ellipse">
                <a:avLst/>
              </a:prstGeom>
              <a:solidFill>
                <a:schemeClr val="lt2"/>
              </a:solidFill>
              <a:ln w="2857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58" name="Google Shape;10358;p106"/>
              <p:cNvSpPr/>
              <p:nvPr/>
            </p:nvSpPr>
            <p:spPr>
              <a:xfrm>
                <a:off x="3141850" y="3709383"/>
                <a:ext cx="487500" cy="487500"/>
              </a:xfrm>
              <a:prstGeom prst="ellipse">
                <a:avLst/>
              </a:prstGeom>
              <a:solidFill>
                <a:schemeClr val="lt2"/>
              </a:solidFill>
              <a:ln w="2857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59" name="Google Shape;10359;p106"/>
              <p:cNvSpPr/>
              <p:nvPr/>
            </p:nvSpPr>
            <p:spPr>
              <a:xfrm>
                <a:off x="2344050" y="4691283"/>
                <a:ext cx="487500" cy="487500"/>
              </a:xfrm>
              <a:prstGeom prst="ellipse">
                <a:avLst/>
              </a:prstGeom>
              <a:solidFill>
                <a:schemeClr val="lt2"/>
              </a:solidFill>
              <a:ln w="2857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60" name="Google Shape;10360;p106"/>
              <p:cNvSpPr/>
              <p:nvPr/>
            </p:nvSpPr>
            <p:spPr>
              <a:xfrm>
                <a:off x="2831545" y="3168653"/>
                <a:ext cx="279300" cy="279300"/>
              </a:xfrm>
              <a:prstGeom prst="ellipse">
                <a:avLst/>
              </a:prstGeom>
              <a:solidFill>
                <a:schemeClr val="lt2"/>
              </a:solidFill>
              <a:ln w="2857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61" name="Google Shape;10361;p106"/>
              <p:cNvSpPr/>
              <p:nvPr/>
            </p:nvSpPr>
            <p:spPr>
              <a:xfrm>
                <a:off x="2417295" y="3813478"/>
                <a:ext cx="279300" cy="279300"/>
              </a:xfrm>
              <a:prstGeom prst="ellipse">
                <a:avLst/>
              </a:prstGeom>
              <a:solidFill>
                <a:schemeClr val="lt2"/>
              </a:solidFill>
              <a:ln w="2857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62" name="Google Shape;10362;p106"/>
              <p:cNvSpPr/>
              <p:nvPr/>
            </p:nvSpPr>
            <p:spPr>
              <a:xfrm>
                <a:off x="2898335" y="2604252"/>
                <a:ext cx="158100" cy="158100"/>
              </a:xfrm>
              <a:prstGeom prst="ellipse">
                <a:avLst/>
              </a:prstGeom>
              <a:solidFill>
                <a:schemeClr val="lt2"/>
              </a:solidFill>
              <a:ln w="2857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63" name="Google Shape;10363;p106"/>
              <p:cNvSpPr/>
              <p:nvPr/>
            </p:nvSpPr>
            <p:spPr>
              <a:xfrm>
                <a:off x="1569185" y="4855977"/>
                <a:ext cx="158100" cy="158100"/>
              </a:xfrm>
              <a:prstGeom prst="ellipse">
                <a:avLst/>
              </a:prstGeom>
              <a:solidFill>
                <a:schemeClr val="lt2"/>
              </a:solidFill>
              <a:ln w="2857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64" name="Google Shape;10364;p106"/>
              <p:cNvSpPr/>
              <p:nvPr/>
            </p:nvSpPr>
            <p:spPr>
              <a:xfrm>
                <a:off x="1569185" y="2892177"/>
                <a:ext cx="158100" cy="158100"/>
              </a:xfrm>
              <a:prstGeom prst="ellipse">
                <a:avLst/>
              </a:prstGeom>
              <a:solidFill>
                <a:schemeClr val="lt2"/>
              </a:solidFill>
              <a:ln w="2857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365" name="Google Shape;10365;p106"/>
            <p:cNvGrpSpPr/>
            <p:nvPr/>
          </p:nvGrpSpPr>
          <p:grpSpPr>
            <a:xfrm>
              <a:off x="10444927" y="4032439"/>
              <a:ext cx="649070" cy="649070"/>
              <a:chOff x="608800" y="2095000"/>
              <a:chExt cx="3364800" cy="3364800"/>
            </a:xfrm>
          </p:grpSpPr>
          <p:sp>
            <p:nvSpPr>
              <p:cNvPr id="10366" name="Google Shape;10366;p106"/>
              <p:cNvSpPr/>
              <p:nvPr/>
            </p:nvSpPr>
            <p:spPr>
              <a:xfrm>
                <a:off x="608800" y="2095000"/>
                <a:ext cx="3364800" cy="3364800"/>
              </a:xfrm>
              <a:prstGeom prst="ellipse">
                <a:avLst/>
              </a:prstGeom>
              <a:solidFill>
                <a:schemeClr val="lt2"/>
              </a:solidFill>
              <a:ln w="2857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67" name="Google Shape;10367;p106"/>
              <p:cNvSpPr/>
              <p:nvPr/>
            </p:nvSpPr>
            <p:spPr>
              <a:xfrm>
                <a:off x="812152" y="3455300"/>
                <a:ext cx="1117800" cy="1117800"/>
              </a:xfrm>
              <a:prstGeom prst="ellipse">
                <a:avLst/>
              </a:prstGeom>
              <a:solidFill>
                <a:schemeClr val="lt2"/>
              </a:solidFill>
              <a:ln w="2857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68" name="Google Shape;10368;p106"/>
              <p:cNvSpPr/>
              <p:nvPr/>
            </p:nvSpPr>
            <p:spPr>
              <a:xfrm>
                <a:off x="1065396" y="3840649"/>
                <a:ext cx="477600" cy="477900"/>
              </a:xfrm>
              <a:prstGeom prst="ellipse">
                <a:avLst/>
              </a:prstGeom>
              <a:solidFill>
                <a:schemeClr val="lt2"/>
              </a:solidFill>
              <a:ln w="2857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69" name="Google Shape;10369;p106"/>
              <p:cNvSpPr/>
              <p:nvPr/>
            </p:nvSpPr>
            <p:spPr>
              <a:xfrm>
                <a:off x="1929800" y="2439558"/>
                <a:ext cx="487500" cy="487500"/>
              </a:xfrm>
              <a:prstGeom prst="ellipse">
                <a:avLst/>
              </a:prstGeom>
              <a:solidFill>
                <a:schemeClr val="lt2"/>
              </a:solidFill>
              <a:ln w="2857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70" name="Google Shape;10370;p106"/>
              <p:cNvSpPr/>
              <p:nvPr/>
            </p:nvSpPr>
            <p:spPr>
              <a:xfrm>
                <a:off x="3141850" y="3709383"/>
                <a:ext cx="487500" cy="487500"/>
              </a:xfrm>
              <a:prstGeom prst="ellipse">
                <a:avLst/>
              </a:prstGeom>
              <a:solidFill>
                <a:schemeClr val="lt2"/>
              </a:solidFill>
              <a:ln w="2857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71" name="Google Shape;10371;p106"/>
              <p:cNvSpPr/>
              <p:nvPr/>
            </p:nvSpPr>
            <p:spPr>
              <a:xfrm>
                <a:off x="2344050" y="4691283"/>
                <a:ext cx="487500" cy="487500"/>
              </a:xfrm>
              <a:prstGeom prst="ellipse">
                <a:avLst/>
              </a:prstGeom>
              <a:solidFill>
                <a:schemeClr val="lt2"/>
              </a:solidFill>
              <a:ln w="2857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72" name="Google Shape;10372;p106"/>
              <p:cNvSpPr/>
              <p:nvPr/>
            </p:nvSpPr>
            <p:spPr>
              <a:xfrm>
                <a:off x="2831545" y="3168653"/>
                <a:ext cx="279300" cy="279300"/>
              </a:xfrm>
              <a:prstGeom prst="ellipse">
                <a:avLst/>
              </a:prstGeom>
              <a:solidFill>
                <a:schemeClr val="lt2"/>
              </a:solidFill>
              <a:ln w="2857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73" name="Google Shape;10373;p106"/>
              <p:cNvSpPr/>
              <p:nvPr/>
            </p:nvSpPr>
            <p:spPr>
              <a:xfrm>
                <a:off x="2417295" y="3813478"/>
                <a:ext cx="279300" cy="279300"/>
              </a:xfrm>
              <a:prstGeom prst="ellipse">
                <a:avLst/>
              </a:prstGeom>
              <a:solidFill>
                <a:schemeClr val="lt2"/>
              </a:solidFill>
              <a:ln w="2857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74" name="Google Shape;10374;p106"/>
              <p:cNvSpPr/>
              <p:nvPr/>
            </p:nvSpPr>
            <p:spPr>
              <a:xfrm>
                <a:off x="2898335" y="2604252"/>
                <a:ext cx="158100" cy="158100"/>
              </a:xfrm>
              <a:prstGeom prst="ellipse">
                <a:avLst/>
              </a:prstGeom>
              <a:solidFill>
                <a:schemeClr val="lt2"/>
              </a:solidFill>
              <a:ln w="2857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75" name="Google Shape;10375;p106"/>
              <p:cNvSpPr/>
              <p:nvPr/>
            </p:nvSpPr>
            <p:spPr>
              <a:xfrm>
                <a:off x="1569185" y="4855977"/>
                <a:ext cx="158100" cy="158100"/>
              </a:xfrm>
              <a:prstGeom prst="ellipse">
                <a:avLst/>
              </a:prstGeom>
              <a:solidFill>
                <a:schemeClr val="lt2"/>
              </a:solidFill>
              <a:ln w="2857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76" name="Google Shape;10376;p106"/>
              <p:cNvSpPr/>
              <p:nvPr/>
            </p:nvSpPr>
            <p:spPr>
              <a:xfrm>
                <a:off x="1569185" y="2892177"/>
                <a:ext cx="158100" cy="158100"/>
              </a:xfrm>
              <a:prstGeom prst="ellipse">
                <a:avLst/>
              </a:prstGeom>
              <a:solidFill>
                <a:schemeClr val="lt2"/>
              </a:solidFill>
              <a:ln w="2857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377" name="Google Shape;10377;p106"/>
            <p:cNvGrpSpPr/>
            <p:nvPr/>
          </p:nvGrpSpPr>
          <p:grpSpPr>
            <a:xfrm>
              <a:off x="9764574" y="4032450"/>
              <a:ext cx="649070" cy="649070"/>
              <a:chOff x="608800" y="2095000"/>
              <a:chExt cx="3364800" cy="3364800"/>
            </a:xfrm>
          </p:grpSpPr>
          <p:sp>
            <p:nvSpPr>
              <p:cNvPr id="10378" name="Google Shape;10378;p106"/>
              <p:cNvSpPr/>
              <p:nvPr/>
            </p:nvSpPr>
            <p:spPr>
              <a:xfrm>
                <a:off x="608800" y="2095000"/>
                <a:ext cx="3364800" cy="3364800"/>
              </a:xfrm>
              <a:prstGeom prst="ellipse">
                <a:avLst/>
              </a:prstGeom>
              <a:solidFill>
                <a:schemeClr val="lt2"/>
              </a:solidFill>
              <a:ln w="2857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79" name="Google Shape;10379;p106"/>
              <p:cNvSpPr/>
              <p:nvPr/>
            </p:nvSpPr>
            <p:spPr>
              <a:xfrm>
                <a:off x="812152" y="3455300"/>
                <a:ext cx="1117800" cy="1117800"/>
              </a:xfrm>
              <a:prstGeom prst="ellipse">
                <a:avLst/>
              </a:prstGeom>
              <a:solidFill>
                <a:schemeClr val="lt2"/>
              </a:solidFill>
              <a:ln w="2857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80" name="Google Shape;10380;p106"/>
              <p:cNvSpPr/>
              <p:nvPr/>
            </p:nvSpPr>
            <p:spPr>
              <a:xfrm>
                <a:off x="1065396" y="3840649"/>
                <a:ext cx="477600" cy="477900"/>
              </a:xfrm>
              <a:prstGeom prst="ellipse">
                <a:avLst/>
              </a:prstGeom>
              <a:solidFill>
                <a:schemeClr val="lt2"/>
              </a:solidFill>
              <a:ln w="2857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81" name="Google Shape;10381;p106"/>
              <p:cNvSpPr/>
              <p:nvPr/>
            </p:nvSpPr>
            <p:spPr>
              <a:xfrm>
                <a:off x="1929800" y="2439558"/>
                <a:ext cx="487500" cy="487500"/>
              </a:xfrm>
              <a:prstGeom prst="ellipse">
                <a:avLst/>
              </a:prstGeom>
              <a:solidFill>
                <a:schemeClr val="lt2"/>
              </a:solidFill>
              <a:ln w="2857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82" name="Google Shape;10382;p106"/>
              <p:cNvSpPr/>
              <p:nvPr/>
            </p:nvSpPr>
            <p:spPr>
              <a:xfrm>
                <a:off x="3141850" y="3709383"/>
                <a:ext cx="487500" cy="487500"/>
              </a:xfrm>
              <a:prstGeom prst="ellipse">
                <a:avLst/>
              </a:prstGeom>
              <a:solidFill>
                <a:schemeClr val="lt2"/>
              </a:solidFill>
              <a:ln w="2857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83" name="Google Shape;10383;p106"/>
              <p:cNvSpPr/>
              <p:nvPr/>
            </p:nvSpPr>
            <p:spPr>
              <a:xfrm>
                <a:off x="2344050" y="4691283"/>
                <a:ext cx="487500" cy="487500"/>
              </a:xfrm>
              <a:prstGeom prst="ellipse">
                <a:avLst/>
              </a:prstGeom>
              <a:solidFill>
                <a:schemeClr val="lt2"/>
              </a:solidFill>
              <a:ln w="2857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84" name="Google Shape;10384;p106"/>
              <p:cNvSpPr/>
              <p:nvPr/>
            </p:nvSpPr>
            <p:spPr>
              <a:xfrm>
                <a:off x="2831545" y="3168653"/>
                <a:ext cx="279300" cy="279300"/>
              </a:xfrm>
              <a:prstGeom prst="ellipse">
                <a:avLst/>
              </a:prstGeom>
              <a:solidFill>
                <a:schemeClr val="lt2"/>
              </a:solidFill>
              <a:ln w="2857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85" name="Google Shape;10385;p106"/>
              <p:cNvSpPr/>
              <p:nvPr/>
            </p:nvSpPr>
            <p:spPr>
              <a:xfrm>
                <a:off x="2417295" y="3813478"/>
                <a:ext cx="279300" cy="279300"/>
              </a:xfrm>
              <a:prstGeom prst="ellipse">
                <a:avLst/>
              </a:prstGeom>
              <a:solidFill>
                <a:schemeClr val="lt2"/>
              </a:solidFill>
              <a:ln w="2857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86" name="Google Shape;10386;p106"/>
              <p:cNvSpPr/>
              <p:nvPr/>
            </p:nvSpPr>
            <p:spPr>
              <a:xfrm>
                <a:off x="2898335" y="2604252"/>
                <a:ext cx="158100" cy="158100"/>
              </a:xfrm>
              <a:prstGeom prst="ellipse">
                <a:avLst/>
              </a:prstGeom>
              <a:solidFill>
                <a:schemeClr val="lt2"/>
              </a:solidFill>
              <a:ln w="2857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87" name="Google Shape;10387;p106"/>
              <p:cNvSpPr/>
              <p:nvPr/>
            </p:nvSpPr>
            <p:spPr>
              <a:xfrm>
                <a:off x="1569185" y="4855977"/>
                <a:ext cx="158100" cy="158100"/>
              </a:xfrm>
              <a:prstGeom prst="ellipse">
                <a:avLst/>
              </a:prstGeom>
              <a:solidFill>
                <a:schemeClr val="lt2"/>
              </a:solidFill>
              <a:ln w="2857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88" name="Google Shape;10388;p106"/>
              <p:cNvSpPr/>
              <p:nvPr/>
            </p:nvSpPr>
            <p:spPr>
              <a:xfrm>
                <a:off x="1569185" y="2892177"/>
                <a:ext cx="158100" cy="158100"/>
              </a:xfrm>
              <a:prstGeom prst="ellipse">
                <a:avLst/>
              </a:prstGeom>
              <a:solidFill>
                <a:schemeClr val="lt2"/>
              </a:solidFill>
              <a:ln w="2857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389" name="Google Shape;10389;p106"/>
            <p:cNvGrpSpPr/>
            <p:nvPr/>
          </p:nvGrpSpPr>
          <p:grpSpPr>
            <a:xfrm>
              <a:off x="9084136" y="3346726"/>
              <a:ext cx="648914" cy="648914"/>
              <a:chOff x="3764048" y="2224021"/>
              <a:chExt cx="1508400" cy="1508400"/>
            </a:xfrm>
          </p:grpSpPr>
          <p:sp>
            <p:nvSpPr>
              <p:cNvPr id="10390" name="Google Shape;10390;p106"/>
              <p:cNvSpPr/>
              <p:nvPr/>
            </p:nvSpPr>
            <p:spPr>
              <a:xfrm>
                <a:off x="3764048" y="2224021"/>
                <a:ext cx="1508400" cy="1508400"/>
              </a:xfrm>
              <a:prstGeom prst="ellipse">
                <a:avLst/>
              </a:prstGeom>
              <a:solidFill>
                <a:srgbClr val="FFD966"/>
              </a:solidFill>
              <a:ln w="2857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91" name="Google Shape;10391;p106"/>
              <p:cNvSpPr/>
              <p:nvPr/>
            </p:nvSpPr>
            <p:spPr>
              <a:xfrm>
                <a:off x="3855211" y="2833844"/>
                <a:ext cx="501000" cy="501000"/>
              </a:xfrm>
              <a:prstGeom prst="ellipse">
                <a:avLst/>
              </a:prstGeom>
              <a:solidFill>
                <a:srgbClr val="E69138"/>
              </a:solidFill>
              <a:ln w="2857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92" name="Google Shape;10392;p106"/>
              <p:cNvSpPr/>
              <p:nvPr/>
            </p:nvSpPr>
            <p:spPr>
              <a:xfrm>
                <a:off x="3968741" y="3006596"/>
                <a:ext cx="214200" cy="214200"/>
              </a:xfrm>
              <a:prstGeom prst="ellipse">
                <a:avLst/>
              </a:prstGeom>
              <a:solidFill>
                <a:srgbClr val="B45F06"/>
              </a:solidFill>
              <a:ln w="2857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93" name="Google Shape;10393;p106"/>
              <p:cNvSpPr/>
              <p:nvPr/>
            </p:nvSpPr>
            <p:spPr>
              <a:xfrm>
                <a:off x="4356253" y="2378487"/>
                <a:ext cx="218400" cy="218400"/>
              </a:xfrm>
              <a:prstGeom prst="ellipse">
                <a:avLst/>
              </a:prstGeom>
              <a:solidFill>
                <a:srgbClr val="93C47D"/>
              </a:solidFill>
              <a:ln w="2857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94" name="Google Shape;10394;p106"/>
              <p:cNvSpPr/>
              <p:nvPr/>
            </p:nvSpPr>
            <p:spPr>
              <a:xfrm>
                <a:off x="4899615" y="2947749"/>
                <a:ext cx="218400" cy="218400"/>
              </a:xfrm>
              <a:prstGeom prst="ellipse">
                <a:avLst/>
              </a:prstGeom>
              <a:solidFill>
                <a:srgbClr val="D5A6BD"/>
              </a:solidFill>
              <a:ln w="2857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95" name="Google Shape;10395;p106"/>
              <p:cNvSpPr/>
              <p:nvPr/>
            </p:nvSpPr>
            <p:spPr>
              <a:xfrm>
                <a:off x="4541961" y="3387935"/>
                <a:ext cx="218400" cy="218400"/>
              </a:xfrm>
              <a:prstGeom prst="ellipse">
                <a:avLst/>
              </a:prstGeom>
              <a:solidFill>
                <a:srgbClr val="6FA8DC"/>
              </a:solidFill>
              <a:ln w="2857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96" name="Google Shape;10396;p106"/>
              <p:cNvSpPr/>
              <p:nvPr/>
            </p:nvSpPr>
            <p:spPr>
              <a:xfrm>
                <a:off x="4760505" y="2705340"/>
                <a:ext cx="125100" cy="125100"/>
              </a:xfrm>
              <a:prstGeom prst="ellipse">
                <a:avLst/>
              </a:prstGeom>
              <a:solidFill>
                <a:srgbClr val="FFD966"/>
              </a:solidFill>
              <a:ln w="2857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97" name="Google Shape;10397;p106"/>
              <p:cNvSpPr/>
              <p:nvPr/>
            </p:nvSpPr>
            <p:spPr>
              <a:xfrm>
                <a:off x="4574797" y="2994415"/>
                <a:ext cx="125100" cy="125100"/>
              </a:xfrm>
              <a:prstGeom prst="ellipse">
                <a:avLst/>
              </a:prstGeom>
              <a:solidFill>
                <a:srgbClr val="FFD966"/>
              </a:solidFill>
              <a:ln w="2857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98" name="Google Shape;10398;p106"/>
              <p:cNvSpPr/>
              <p:nvPr/>
            </p:nvSpPr>
            <p:spPr>
              <a:xfrm>
                <a:off x="4790447" y="2452319"/>
                <a:ext cx="70800" cy="70800"/>
              </a:xfrm>
              <a:prstGeom prst="ellipse">
                <a:avLst/>
              </a:prstGeom>
              <a:solidFill>
                <a:srgbClr val="FFD966"/>
              </a:solidFill>
              <a:ln w="2857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99" name="Google Shape;10399;p106"/>
              <p:cNvSpPr/>
              <p:nvPr/>
            </p:nvSpPr>
            <p:spPr>
              <a:xfrm>
                <a:off x="4194589" y="3461767"/>
                <a:ext cx="70800" cy="70800"/>
              </a:xfrm>
              <a:prstGeom prst="ellipse">
                <a:avLst/>
              </a:prstGeom>
              <a:solidFill>
                <a:srgbClr val="FFD966"/>
              </a:solidFill>
              <a:ln w="2857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00" name="Google Shape;10400;p106"/>
              <p:cNvSpPr/>
              <p:nvPr/>
            </p:nvSpPr>
            <p:spPr>
              <a:xfrm>
                <a:off x="4194589" y="2581396"/>
                <a:ext cx="70800" cy="70800"/>
              </a:xfrm>
              <a:prstGeom prst="ellipse">
                <a:avLst/>
              </a:prstGeom>
              <a:solidFill>
                <a:srgbClr val="FFD966"/>
              </a:solidFill>
              <a:ln w="2857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401" name="Google Shape;10401;p106"/>
            <p:cNvGrpSpPr/>
            <p:nvPr/>
          </p:nvGrpSpPr>
          <p:grpSpPr>
            <a:xfrm>
              <a:off x="10444803" y="3346726"/>
              <a:ext cx="648914" cy="648914"/>
              <a:chOff x="3764048" y="2224021"/>
              <a:chExt cx="1508400" cy="1508400"/>
            </a:xfrm>
          </p:grpSpPr>
          <p:sp>
            <p:nvSpPr>
              <p:cNvPr id="10402" name="Google Shape;10402;p106"/>
              <p:cNvSpPr/>
              <p:nvPr/>
            </p:nvSpPr>
            <p:spPr>
              <a:xfrm>
                <a:off x="3764048" y="2224021"/>
                <a:ext cx="1508400" cy="1508400"/>
              </a:xfrm>
              <a:prstGeom prst="ellipse">
                <a:avLst/>
              </a:prstGeom>
              <a:solidFill>
                <a:srgbClr val="FFD966"/>
              </a:solidFill>
              <a:ln w="2857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03" name="Google Shape;10403;p106"/>
              <p:cNvSpPr/>
              <p:nvPr/>
            </p:nvSpPr>
            <p:spPr>
              <a:xfrm>
                <a:off x="3855211" y="2833844"/>
                <a:ext cx="501000" cy="501000"/>
              </a:xfrm>
              <a:prstGeom prst="ellipse">
                <a:avLst/>
              </a:prstGeom>
              <a:solidFill>
                <a:srgbClr val="E69138"/>
              </a:solidFill>
              <a:ln w="2857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04" name="Google Shape;10404;p106"/>
              <p:cNvSpPr/>
              <p:nvPr/>
            </p:nvSpPr>
            <p:spPr>
              <a:xfrm>
                <a:off x="3968741" y="3006596"/>
                <a:ext cx="214200" cy="214200"/>
              </a:xfrm>
              <a:prstGeom prst="ellipse">
                <a:avLst/>
              </a:prstGeom>
              <a:solidFill>
                <a:srgbClr val="B45F06"/>
              </a:solidFill>
              <a:ln w="2857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05" name="Google Shape;10405;p106"/>
              <p:cNvSpPr/>
              <p:nvPr/>
            </p:nvSpPr>
            <p:spPr>
              <a:xfrm>
                <a:off x="4356253" y="2378487"/>
                <a:ext cx="218400" cy="218400"/>
              </a:xfrm>
              <a:prstGeom prst="ellipse">
                <a:avLst/>
              </a:prstGeom>
              <a:solidFill>
                <a:srgbClr val="93C47D"/>
              </a:solidFill>
              <a:ln w="2857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06" name="Google Shape;10406;p106"/>
              <p:cNvSpPr/>
              <p:nvPr/>
            </p:nvSpPr>
            <p:spPr>
              <a:xfrm>
                <a:off x="4899615" y="2947749"/>
                <a:ext cx="218400" cy="218400"/>
              </a:xfrm>
              <a:prstGeom prst="ellipse">
                <a:avLst/>
              </a:prstGeom>
              <a:solidFill>
                <a:srgbClr val="D5A6BD"/>
              </a:solidFill>
              <a:ln w="2857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07" name="Google Shape;10407;p106"/>
              <p:cNvSpPr/>
              <p:nvPr/>
            </p:nvSpPr>
            <p:spPr>
              <a:xfrm>
                <a:off x="4541961" y="3387935"/>
                <a:ext cx="218400" cy="218400"/>
              </a:xfrm>
              <a:prstGeom prst="ellipse">
                <a:avLst/>
              </a:prstGeom>
              <a:solidFill>
                <a:srgbClr val="6FA8DC"/>
              </a:solidFill>
              <a:ln w="2857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08" name="Google Shape;10408;p106"/>
              <p:cNvSpPr/>
              <p:nvPr/>
            </p:nvSpPr>
            <p:spPr>
              <a:xfrm>
                <a:off x="4760505" y="2705340"/>
                <a:ext cx="125100" cy="125100"/>
              </a:xfrm>
              <a:prstGeom prst="ellipse">
                <a:avLst/>
              </a:prstGeom>
              <a:solidFill>
                <a:srgbClr val="FFD966"/>
              </a:solidFill>
              <a:ln w="2857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09" name="Google Shape;10409;p106"/>
              <p:cNvSpPr/>
              <p:nvPr/>
            </p:nvSpPr>
            <p:spPr>
              <a:xfrm>
                <a:off x="4574797" y="2994415"/>
                <a:ext cx="125100" cy="125100"/>
              </a:xfrm>
              <a:prstGeom prst="ellipse">
                <a:avLst/>
              </a:prstGeom>
              <a:solidFill>
                <a:srgbClr val="FFD966"/>
              </a:solidFill>
              <a:ln w="2857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10" name="Google Shape;10410;p106"/>
              <p:cNvSpPr/>
              <p:nvPr/>
            </p:nvSpPr>
            <p:spPr>
              <a:xfrm>
                <a:off x="4790447" y="2452319"/>
                <a:ext cx="70800" cy="70800"/>
              </a:xfrm>
              <a:prstGeom prst="ellipse">
                <a:avLst/>
              </a:prstGeom>
              <a:solidFill>
                <a:srgbClr val="FFD966"/>
              </a:solidFill>
              <a:ln w="2857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11" name="Google Shape;10411;p106"/>
              <p:cNvSpPr/>
              <p:nvPr/>
            </p:nvSpPr>
            <p:spPr>
              <a:xfrm>
                <a:off x="4194589" y="3461767"/>
                <a:ext cx="70800" cy="70800"/>
              </a:xfrm>
              <a:prstGeom prst="ellipse">
                <a:avLst/>
              </a:prstGeom>
              <a:solidFill>
                <a:srgbClr val="FFD966"/>
              </a:solidFill>
              <a:ln w="2857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12" name="Google Shape;10412;p106"/>
              <p:cNvSpPr/>
              <p:nvPr/>
            </p:nvSpPr>
            <p:spPr>
              <a:xfrm>
                <a:off x="4194589" y="2581396"/>
                <a:ext cx="70800" cy="70800"/>
              </a:xfrm>
              <a:prstGeom prst="ellipse">
                <a:avLst/>
              </a:prstGeom>
              <a:solidFill>
                <a:srgbClr val="FFD966"/>
              </a:solidFill>
              <a:ln w="2857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413" name="Google Shape;10413;p106"/>
            <p:cNvGrpSpPr/>
            <p:nvPr/>
          </p:nvGrpSpPr>
          <p:grpSpPr>
            <a:xfrm>
              <a:off x="9084136" y="4032318"/>
              <a:ext cx="648914" cy="648914"/>
              <a:chOff x="3764048" y="2224021"/>
              <a:chExt cx="1508400" cy="1508400"/>
            </a:xfrm>
          </p:grpSpPr>
          <p:sp>
            <p:nvSpPr>
              <p:cNvPr id="10414" name="Google Shape;10414;p106"/>
              <p:cNvSpPr/>
              <p:nvPr/>
            </p:nvSpPr>
            <p:spPr>
              <a:xfrm>
                <a:off x="3764048" y="2224021"/>
                <a:ext cx="1508400" cy="1508400"/>
              </a:xfrm>
              <a:prstGeom prst="ellipse">
                <a:avLst/>
              </a:prstGeom>
              <a:solidFill>
                <a:srgbClr val="FFD966"/>
              </a:solidFill>
              <a:ln w="2857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15" name="Google Shape;10415;p106"/>
              <p:cNvSpPr/>
              <p:nvPr/>
            </p:nvSpPr>
            <p:spPr>
              <a:xfrm>
                <a:off x="3855211" y="2833844"/>
                <a:ext cx="501000" cy="501000"/>
              </a:xfrm>
              <a:prstGeom prst="ellipse">
                <a:avLst/>
              </a:prstGeom>
              <a:solidFill>
                <a:srgbClr val="E69138"/>
              </a:solidFill>
              <a:ln w="2857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16" name="Google Shape;10416;p106"/>
              <p:cNvSpPr/>
              <p:nvPr/>
            </p:nvSpPr>
            <p:spPr>
              <a:xfrm>
                <a:off x="3968741" y="3006596"/>
                <a:ext cx="214200" cy="214200"/>
              </a:xfrm>
              <a:prstGeom prst="ellipse">
                <a:avLst/>
              </a:prstGeom>
              <a:solidFill>
                <a:srgbClr val="B45F06"/>
              </a:solidFill>
              <a:ln w="2857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17" name="Google Shape;10417;p106"/>
              <p:cNvSpPr/>
              <p:nvPr/>
            </p:nvSpPr>
            <p:spPr>
              <a:xfrm>
                <a:off x="4356253" y="2378487"/>
                <a:ext cx="218400" cy="218400"/>
              </a:xfrm>
              <a:prstGeom prst="ellipse">
                <a:avLst/>
              </a:prstGeom>
              <a:solidFill>
                <a:srgbClr val="93C47D"/>
              </a:solidFill>
              <a:ln w="2857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18" name="Google Shape;10418;p106"/>
              <p:cNvSpPr/>
              <p:nvPr/>
            </p:nvSpPr>
            <p:spPr>
              <a:xfrm>
                <a:off x="4899615" y="2947749"/>
                <a:ext cx="218400" cy="218400"/>
              </a:xfrm>
              <a:prstGeom prst="ellipse">
                <a:avLst/>
              </a:prstGeom>
              <a:solidFill>
                <a:srgbClr val="D5A6BD"/>
              </a:solidFill>
              <a:ln w="2857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19" name="Google Shape;10419;p106"/>
              <p:cNvSpPr/>
              <p:nvPr/>
            </p:nvSpPr>
            <p:spPr>
              <a:xfrm>
                <a:off x="4541961" y="3387935"/>
                <a:ext cx="218400" cy="218400"/>
              </a:xfrm>
              <a:prstGeom prst="ellipse">
                <a:avLst/>
              </a:prstGeom>
              <a:solidFill>
                <a:srgbClr val="6FA8DC"/>
              </a:solidFill>
              <a:ln w="2857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20" name="Google Shape;10420;p106"/>
              <p:cNvSpPr/>
              <p:nvPr/>
            </p:nvSpPr>
            <p:spPr>
              <a:xfrm>
                <a:off x="4760505" y="2705340"/>
                <a:ext cx="125100" cy="125100"/>
              </a:xfrm>
              <a:prstGeom prst="ellipse">
                <a:avLst/>
              </a:prstGeom>
              <a:solidFill>
                <a:srgbClr val="FFD966"/>
              </a:solidFill>
              <a:ln w="2857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21" name="Google Shape;10421;p106"/>
              <p:cNvSpPr/>
              <p:nvPr/>
            </p:nvSpPr>
            <p:spPr>
              <a:xfrm>
                <a:off x="4574797" y="2994415"/>
                <a:ext cx="125100" cy="125100"/>
              </a:xfrm>
              <a:prstGeom prst="ellipse">
                <a:avLst/>
              </a:prstGeom>
              <a:solidFill>
                <a:srgbClr val="FFD966"/>
              </a:solidFill>
              <a:ln w="2857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22" name="Google Shape;10422;p106"/>
              <p:cNvSpPr/>
              <p:nvPr/>
            </p:nvSpPr>
            <p:spPr>
              <a:xfrm>
                <a:off x="4790447" y="2452319"/>
                <a:ext cx="70800" cy="70800"/>
              </a:xfrm>
              <a:prstGeom prst="ellipse">
                <a:avLst/>
              </a:prstGeom>
              <a:solidFill>
                <a:srgbClr val="FFD966"/>
              </a:solidFill>
              <a:ln w="2857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23" name="Google Shape;10423;p106"/>
              <p:cNvSpPr/>
              <p:nvPr/>
            </p:nvSpPr>
            <p:spPr>
              <a:xfrm>
                <a:off x="4194589" y="3461767"/>
                <a:ext cx="70800" cy="70800"/>
              </a:xfrm>
              <a:prstGeom prst="ellipse">
                <a:avLst/>
              </a:prstGeom>
              <a:solidFill>
                <a:srgbClr val="FFD966"/>
              </a:solidFill>
              <a:ln w="2857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24" name="Google Shape;10424;p106"/>
              <p:cNvSpPr/>
              <p:nvPr/>
            </p:nvSpPr>
            <p:spPr>
              <a:xfrm>
                <a:off x="4194589" y="2581396"/>
                <a:ext cx="70800" cy="70800"/>
              </a:xfrm>
              <a:prstGeom prst="ellipse">
                <a:avLst/>
              </a:prstGeom>
              <a:solidFill>
                <a:srgbClr val="FFD966"/>
              </a:solidFill>
              <a:ln w="2857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425" name="Google Shape;10425;p106"/>
            <p:cNvGrpSpPr/>
            <p:nvPr/>
          </p:nvGrpSpPr>
          <p:grpSpPr>
            <a:xfrm>
              <a:off x="9764569" y="2661223"/>
              <a:ext cx="649070" cy="649070"/>
              <a:chOff x="608800" y="2095000"/>
              <a:chExt cx="3364800" cy="3364800"/>
            </a:xfrm>
          </p:grpSpPr>
          <p:sp>
            <p:nvSpPr>
              <p:cNvPr id="10426" name="Google Shape;10426;p106"/>
              <p:cNvSpPr/>
              <p:nvPr/>
            </p:nvSpPr>
            <p:spPr>
              <a:xfrm>
                <a:off x="608800" y="2095000"/>
                <a:ext cx="3364800" cy="3364800"/>
              </a:xfrm>
              <a:prstGeom prst="ellipse">
                <a:avLst/>
              </a:prstGeom>
              <a:solidFill>
                <a:schemeClr val="lt2"/>
              </a:solidFill>
              <a:ln w="2857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27" name="Google Shape;10427;p106"/>
              <p:cNvSpPr/>
              <p:nvPr/>
            </p:nvSpPr>
            <p:spPr>
              <a:xfrm>
                <a:off x="812152" y="3455300"/>
                <a:ext cx="1117800" cy="1117800"/>
              </a:xfrm>
              <a:prstGeom prst="ellipse">
                <a:avLst/>
              </a:prstGeom>
              <a:solidFill>
                <a:schemeClr val="lt2"/>
              </a:solidFill>
              <a:ln w="2857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28" name="Google Shape;10428;p106"/>
              <p:cNvSpPr/>
              <p:nvPr/>
            </p:nvSpPr>
            <p:spPr>
              <a:xfrm>
                <a:off x="1065396" y="3840649"/>
                <a:ext cx="477600" cy="477900"/>
              </a:xfrm>
              <a:prstGeom prst="ellipse">
                <a:avLst/>
              </a:prstGeom>
              <a:solidFill>
                <a:schemeClr val="lt2"/>
              </a:solidFill>
              <a:ln w="2857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29" name="Google Shape;10429;p106"/>
              <p:cNvSpPr/>
              <p:nvPr/>
            </p:nvSpPr>
            <p:spPr>
              <a:xfrm>
                <a:off x="1929800" y="2439558"/>
                <a:ext cx="487500" cy="487500"/>
              </a:xfrm>
              <a:prstGeom prst="ellipse">
                <a:avLst/>
              </a:prstGeom>
              <a:solidFill>
                <a:schemeClr val="lt2"/>
              </a:solidFill>
              <a:ln w="2857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30" name="Google Shape;10430;p106"/>
              <p:cNvSpPr/>
              <p:nvPr/>
            </p:nvSpPr>
            <p:spPr>
              <a:xfrm>
                <a:off x="3141850" y="3709383"/>
                <a:ext cx="487500" cy="487500"/>
              </a:xfrm>
              <a:prstGeom prst="ellipse">
                <a:avLst/>
              </a:prstGeom>
              <a:solidFill>
                <a:schemeClr val="lt2"/>
              </a:solidFill>
              <a:ln w="2857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31" name="Google Shape;10431;p106"/>
              <p:cNvSpPr/>
              <p:nvPr/>
            </p:nvSpPr>
            <p:spPr>
              <a:xfrm>
                <a:off x="2344050" y="4691283"/>
                <a:ext cx="487500" cy="487500"/>
              </a:xfrm>
              <a:prstGeom prst="ellipse">
                <a:avLst/>
              </a:prstGeom>
              <a:solidFill>
                <a:schemeClr val="lt2"/>
              </a:solidFill>
              <a:ln w="2857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32" name="Google Shape;10432;p106"/>
              <p:cNvSpPr/>
              <p:nvPr/>
            </p:nvSpPr>
            <p:spPr>
              <a:xfrm>
                <a:off x="2831545" y="3168653"/>
                <a:ext cx="279300" cy="279300"/>
              </a:xfrm>
              <a:prstGeom prst="ellipse">
                <a:avLst/>
              </a:prstGeom>
              <a:solidFill>
                <a:schemeClr val="lt2"/>
              </a:solidFill>
              <a:ln w="2857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33" name="Google Shape;10433;p106"/>
              <p:cNvSpPr/>
              <p:nvPr/>
            </p:nvSpPr>
            <p:spPr>
              <a:xfrm>
                <a:off x="2417295" y="3813478"/>
                <a:ext cx="279300" cy="279300"/>
              </a:xfrm>
              <a:prstGeom prst="ellipse">
                <a:avLst/>
              </a:prstGeom>
              <a:solidFill>
                <a:schemeClr val="lt2"/>
              </a:solidFill>
              <a:ln w="2857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34" name="Google Shape;10434;p106"/>
              <p:cNvSpPr/>
              <p:nvPr/>
            </p:nvSpPr>
            <p:spPr>
              <a:xfrm>
                <a:off x="2898335" y="2604252"/>
                <a:ext cx="158100" cy="158100"/>
              </a:xfrm>
              <a:prstGeom prst="ellipse">
                <a:avLst/>
              </a:prstGeom>
              <a:solidFill>
                <a:schemeClr val="lt2"/>
              </a:solidFill>
              <a:ln w="2857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35" name="Google Shape;10435;p106"/>
              <p:cNvSpPr/>
              <p:nvPr/>
            </p:nvSpPr>
            <p:spPr>
              <a:xfrm>
                <a:off x="1569185" y="4855977"/>
                <a:ext cx="158100" cy="158100"/>
              </a:xfrm>
              <a:prstGeom prst="ellipse">
                <a:avLst/>
              </a:prstGeom>
              <a:solidFill>
                <a:schemeClr val="lt2"/>
              </a:solidFill>
              <a:ln w="2857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36" name="Google Shape;10436;p106"/>
              <p:cNvSpPr/>
              <p:nvPr/>
            </p:nvSpPr>
            <p:spPr>
              <a:xfrm>
                <a:off x="1569185" y="2892177"/>
                <a:ext cx="158100" cy="158100"/>
              </a:xfrm>
              <a:prstGeom prst="ellipse">
                <a:avLst/>
              </a:prstGeom>
              <a:solidFill>
                <a:schemeClr val="lt2"/>
              </a:solidFill>
              <a:ln w="2857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437" name="Google Shape;10437;p106"/>
            <p:cNvGrpSpPr/>
            <p:nvPr/>
          </p:nvGrpSpPr>
          <p:grpSpPr>
            <a:xfrm>
              <a:off x="9764472" y="3346726"/>
              <a:ext cx="648914" cy="648914"/>
              <a:chOff x="3764048" y="2224021"/>
              <a:chExt cx="1508400" cy="1508400"/>
            </a:xfrm>
          </p:grpSpPr>
          <p:sp>
            <p:nvSpPr>
              <p:cNvPr id="10438" name="Google Shape;10438;p106"/>
              <p:cNvSpPr/>
              <p:nvPr/>
            </p:nvSpPr>
            <p:spPr>
              <a:xfrm>
                <a:off x="3764048" y="2224021"/>
                <a:ext cx="1508400" cy="1508400"/>
              </a:xfrm>
              <a:prstGeom prst="ellipse">
                <a:avLst/>
              </a:prstGeom>
              <a:solidFill>
                <a:srgbClr val="FFD966"/>
              </a:solidFill>
              <a:ln w="2857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39" name="Google Shape;10439;p106"/>
              <p:cNvSpPr/>
              <p:nvPr/>
            </p:nvSpPr>
            <p:spPr>
              <a:xfrm>
                <a:off x="3855211" y="2833844"/>
                <a:ext cx="501000" cy="501000"/>
              </a:xfrm>
              <a:prstGeom prst="ellipse">
                <a:avLst/>
              </a:prstGeom>
              <a:solidFill>
                <a:srgbClr val="E69138"/>
              </a:solidFill>
              <a:ln w="2857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40" name="Google Shape;10440;p106"/>
              <p:cNvSpPr/>
              <p:nvPr/>
            </p:nvSpPr>
            <p:spPr>
              <a:xfrm>
                <a:off x="3968741" y="3006596"/>
                <a:ext cx="214200" cy="214200"/>
              </a:xfrm>
              <a:prstGeom prst="ellipse">
                <a:avLst/>
              </a:prstGeom>
              <a:solidFill>
                <a:srgbClr val="B45F06"/>
              </a:solidFill>
              <a:ln w="2857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41" name="Google Shape;10441;p106"/>
              <p:cNvSpPr/>
              <p:nvPr/>
            </p:nvSpPr>
            <p:spPr>
              <a:xfrm>
                <a:off x="4356253" y="2378487"/>
                <a:ext cx="218400" cy="218400"/>
              </a:xfrm>
              <a:prstGeom prst="ellipse">
                <a:avLst/>
              </a:prstGeom>
              <a:solidFill>
                <a:srgbClr val="93C47D"/>
              </a:solidFill>
              <a:ln w="2857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42" name="Google Shape;10442;p106"/>
              <p:cNvSpPr/>
              <p:nvPr/>
            </p:nvSpPr>
            <p:spPr>
              <a:xfrm>
                <a:off x="4899615" y="2947749"/>
                <a:ext cx="218400" cy="218400"/>
              </a:xfrm>
              <a:prstGeom prst="ellipse">
                <a:avLst/>
              </a:prstGeom>
              <a:solidFill>
                <a:srgbClr val="D5A6BD"/>
              </a:solidFill>
              <a:ln w="2857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43" name="Google Shape;10443;p106"/>
              <p:cNvSpPr/>
              <p:nvPr/>
            </p:nvSpPr>
            <p:spPr>
              <a:xfrm>
                <a:off x="4541961" y="3387935"/>
                <a:ext cx="218400" cy="218400"/>
              </a:xfrm>
              <a:prstGeom prst="ellipse">
                <a:avLst/>
              </a:prstGeom>
              <a:solidFill>
                <a:srgbClr val="6FA8DC"/>
              </a:solidFill>
              <a:ln w="2857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44" name="Google Shape;10444;p106"/>
              <p:cNvSpPr/>
              <p:nvPr/>
            </p:nvSpPr>
            <p:spPr>
              <a:xfrm>
                <a:off x="4760505" y="2705340"/>
                <a:ext cx="125100" cy="125100"/>
              </a:xfrm>
              <a:prstGeom prst="ellipse">
                <a:avLst/>
              </a:prstGeom>
              <a:solidFill>
                <a:srgbClr val="FFD966"/>
              </a:solidFill>
              <a:ln w="2857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45" name="Google Shape;10445;p106"/>
              <p:cNvSpPr/>
              <p:nvPr/>
            </p:nvSpPr>
            <p:spPr>
              <a:xfrm>
                <a:off x="4574797" y="2994415"/>
                <a:ext cx="125100" cy="125100"/>
              </a:xfrm>
              <a:prstGeom prst="ellipse">
                <a:avLst/>
              </a:prstGeom>
              <a:solidFill>
                <a:srgbClr val="FFD966"/>
              </a:solidFill>
              <a:ln w="2857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46" name="Google Shape;10446;p106"/>
              <p:cNvSpPr/>
              <p:nvPr/>
            </p:nvSpPr>
            <p:spPr>
              <a:xfrm>
                <a:off x="4790447" y="2452319"/>
                <a:ext cx="70800" cy="70800"/>
              </a:xfrm>
              <a:prstGeom prst="ellipse">
                <a:avLst/>
              </a:prstGeom>
              <a:solidFill>
                <a:srgbClr val="FFD966"/>
              </a:solidFill>
              <a:ln w="2857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47" name="Google Shape;10447;p106"/>
              <p:cNvSpPr/>
              <p:nvPr/>
            </p:nvSpPr>
            <p:spPr>
              <a:xfrm>
                <a:off x="4194589" y="3461767"/>
                <a:ext cx="70800" cy="70800"/>
              </a:xfrm>
              <a:prstGeom prst="ellipse">
                <a:avLst/>
              </a:prstGeom>
              <a:solidFill>
                <a:srgbClr val="FFD966"/>
              </a:solidFill>
              <a:ln w="2857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48" name="Google Shape;10448;p106"/>
              <p:cNvSpPr/>
              <p:nvPr/>
            </p:nvSpPr>
            <p:spPr>
              <a:xfrm>
                <a:off x="4194589" y="2581396"/>
                <a:ext cx="70800" cy="70800"/>
              </a:xfrm>
              <a:prstGeom prst="ellipse">
                <a:avLst/>
              </a:prstGeom>
              <a:solidFill>
                <a:srgbClr val="FFD966"/>
              </a:solidFill>
              <a:ln w="2857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0449" name="Google Shape;10449;p106"/>
          <p:cNvGrpSpPr/>
          <p:nvPr/>
        </p:nvGrpSpPr>
        <p:grpSpPr>
          <a:xfrm>
            <a:off x="332106" y="2574148"/>
            <a:ext cx="2634722" cy="2634722"/>
            <a:chOff x="3764048" y="2224021"/>
            <a:chExt cx="1508400" cy="1508400"/>
          </a:xfrm>
        </p:grpSpPr>
        <p:sp>
          <p:nvSpPr>
            <p:cNvPr id="10450" name="Google Shape;10450;p106"/>
            <p:cNvSpPr/>
            <p:nvPr/>
          </p:nvSpPr>
          <p:spPr>
            <a:xfrm>
              <a:off x="3764048" y="2224021"/>
              <a:ext cx="1508400" cy="1508400"/>
            </a:xfrm>
            <a:prstGeom prst="ellipse">
              <a:avLst/>
            </a:prstGeom>
            <a:solidFill>
              <a:srgbClr val="8F8ABD"/>
            </a:solidFill>
            <a:ln w="762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1" name="Google Shape;10451;p106"/>
            <p:cNvSpPr/>
            <p:nvPr/>
          </p:nvSpPr>
          <p:spPr>
            <a:xfrm>
              <a:off x="3855211" y="2833844"/>
              <a:ext cx="501000" cy="501000"/>
            </a:xfrm>
            <a:prstGeom prst="ellipse">
              <a:avLst/>
            </a:prstGeom>
            <a:solidFill>
              <a:srgbClr val="E69138"/>
            </a:solidFill>
            <a:ln w="762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2" name="Google Shape;10452;p106"/>
            <p:cNvSpPr/>
            <p:nvPr/>
          </p:nvSpPr>
          <p:spPr>
            <a:xfrm>
              <a:off x="3968741" y="3006596"/>
              <a:ext cx="214200" cy="214200"/>
            </a:xfrm>
            <a:prstGeom prst="ellipse">
              <a:avLst/>
            </a:prstGeom>
            <a:solidFill>
              <a:srgbClr val="B45F06"/>
            </a:solidFill>
            <a:ln w="762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3" name="Google Shape;10453;p106"/>
            <p:cNvSpPr/>
            <p:nvPr/>
          </p:nvSpPr>
          <p:spPr>
            <a:xfrm>
              <a:off x="4356253" y="2378487"/>
              <a:ext cx="218400" cy="218400"/>
            </a:xfrm>
            <a:prstGeom prst="ellipse">
              <a:avLst/>
            </a:prstGeom>
            <a:solidFill>
              <a:srgbClr val="93C47D"/>
            </a:solidFill>
            <a:ln w="762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4" name="Google Shape;10454;p106"/>
            <p:cNvSpPr/>
            <p:nvPr/>
          </p:nvSpPr>
          <p:spPr>
            <a:xfrm>
              <a:off x="4899615" y="2947749"/>
              <a:ext cx="218400" cy="218400"/>
            </a:xfrm>
            <a:prstGeom prst="ellipse">
              <a:avLst/>
            </a:prstGeom>
            <a:solidFill>
              <a:srgbClr val="D5A6BD"/>
            </a:solidFill>
            <a:ln w="762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5" name="Google Shape;10455;p106"/>
            <p:cNvSpPr/>
            <p:nvPr/>
          </p:nvSpPr>
          <p:spPr>
            <a:xfrm>
              <a:off x="4541961" y="3387935"/>
              <a:ext cx="218400" cy="218400"/>
            </a:xfrm>
            <a:prstGeom prst="ellipse">
              <a:avLst/>
            </a:prstGeom>
            <a:solidFill>
              <a:srgbClr val="6FA8DC"/>
            </a:solidFill>
            <a:ln w="762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6" name="Google Shape;10456;p106"/>
            <p:cNvSpPr/>
            <p:nvPr/>
          </p:nvSpPr>
          <p:spPr>
            <a:xfrm>
              <a:off x="4760505" y="2705340"/>
              <a:ext cx="125100" cy="125100"/>
            </a:xfrm>
            <a:prstGeom prst="ellipse">
              <a:avLst/>
            </a:prstGeom>
            <a:solidFill>
              <a:srgbClr val="FFD966"/>
            </a:solidFill>
            <a:ln w="762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7" name="Google Shape;10457;p106"/>
            <p:cNvSpPr/>
            <p:nvPr/>
          </p:nvSpPr>
          <p:spPr>
            <a:xfrm>
              <a:off x="4574797" y="2994415"/>
              <a:ext cx="125100" cy="125100"/>
            </a:xfrm>
            <a:prstGeom prst="ellipse">
              <a:avLst/>
            </a:prstGeom>
            <a:solidFill>
              <a:srgbClr val="FFD966"/>
            </a:solidFill>
            <a:ln w="762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8" name="Google Shape;10458;p106"/>
            <p:cNvSpPr/>
            <p:nvPr/>
          </p:nvSpPr>
          <p:spPr>
            <a:xfrm>
              <a:off x="4790447" y="2452319"/>
              <a:ext cx="70800" cy="70800"/>
            </a:xfrm>
            <a:prstGeom prst="ellipse">
              <a:avLst/>
            </a:prstGeom>
            <a:solidFill>
              <a:srgbClr val="FFD966"/>
            </a:solidFill>
            <a:ln w="762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9" name="Google Shape;10459;p106"/>
            <p:cNvSpPr/>
            <p:nvPr/>
          </p:nvSpPr>
          <p:spPr>
            <a:xfrm>
              <a:off x="4194589" y="3461767"/>
              <a:ext cx="70800" cy="70800"/>
            </a:xfrm>
            <a:prstGeom prst="ellipse">
              <a:avLst/>
            </a:prstGeom>
            <a:solidFill>
              <a:srgbClr val="FFD966"/>
            </a:solidFill>
            <a:ln w="762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0" name="Google Shape;10460;p106"/>
            <p:cNvSpPr/>
            <p:nvPr/>
          </p:nvSpPr>
          <p:spPr>
            <a:xfrm>
              <a:off x="4194589" y="2581396"/>
              <a:ext cx="70800" cy="70800"/>
            </a:xfrm>
            <a:prstGeom prst="ellipse">
              <a:avLst/>
            </a:prstGeom>
            <a:solidFill>
              <a:srgbClr val="FFD966"/>
            </a:solidFill>
            <a:ln w="762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61" name="Google Shape;10461;p106"/>
          <p:cNvGrpSpPr/>
          <p:nvPr/>
        </p:nvGrpSpPr>
        <p:grpSpPr>
          <a:xfrm>
            <a:off x="3909603" y="2574097"/>
            <a:ext cx="4582728" cy="2634825"/>
            <a:chOff x="3289450" y="2277625"/>
            <a:chExt cx="4933500" cy="2836500"/>
          </a:xfrm>
        </p:grpSpPr>
        <p:sp>
          <p:nvSpPr>
            <p:cNvPr id="10462" name="Google Shape;10462;p106"/>
            <p:cNvSpPr/>
            <p:nvPr/>
          </p:nvSpPr>
          <p:spPr>
            <a:xfrm>
              <a:off x="3289450" y="2277625"/>
              <a:ext cx="4933500" cy="2836500"/>
            </a:xfrm>
            <a:prstGeom prst="trapezoid">
              <a:avLst>
                <a:gd name="adj" fmla="val 25000"/>
              </a:avLst>
            </a:prstGeom>
            <a:solidFill>
              <a:schemeClr val="accent2"/>
            </a:solidFill>
            <a:ln w="762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463" name="Google Shape;10463;p106"/>
            <p:cNvGrpSpPr/>
            <p:nvPr/>
          </p:nvGrpSpPr>
          <p:grpSpPr>
            <a:xfrm>
              <a:off x="3966946" y="2415683"/>
              <a:ext cx="3571668" cy="554572"/>
              <a:chOff x="3967317" y="2415909"/>
              <a:chExt cx="3373635" cy="652207"/>
            </a:xfrm>
          </p:grpSpPr>
          <p:grpSp>
            <p:nvGrpSpPr>
              <p:cNvPr id="10464" name="Google Shape;10464;p106"/>
              <p:cNvGrpSpPr/>
              <p:nvPr/>
            </p:nvGrpSpPr>
            <p:grpSpPr>
              <a:xfrm>
                <a:off x="3967317" y="2418672"/>
                <a:ext cx="2695025" cy="649445"/>
                <a:chOff x="3967317" y="2418672"/>
                <a:chExt cx="2695025" cy="649445"/>
              </a:xfrm>
            </p:grpSpPr>
            <p:grpSp>
              <p:nvGrpSpPr>
                <p:cNvPr id="10465" name="Google Shape;10465;p106"/>
                <p:cNvGrpSpPr/>
                <p:nvPr/>
              </p:nvGrpSpPr>
              <p:grpSpPr>
                <a:xfrm>
                  <a:off x="3967317" y="2419047"/>
                  <a:ext cx="649070" cy="649070"/>
                  <a:chOff x="608800" y="2095000"/>
                  <a:chExt cx="3364800" cy="3364800"/>
                </a:xfrm>
              </p:grpSpPr>
              <p:sp>
                <p:nvSpPr>
                  <p:cNvPr id="10466" name="Google Shape;10466;p106"/>
                  <p:cNvSpPr/>
                  <p:nvPr/>
                </p:nvSpPr>
                <p:spPr>
                  <a:xfrm>
                    <a:off x="608800" y="2095000"/>
                    <a:ext cx="3364800" cy="3364800"/>
                  </a:xfrm>
                  <a:prstGeom prst="ellipse">
                    <a:avLst/>
                  </a:prstGeom>
                  <a:solidFill>
                    <a:schemeClr val="lt2"/>
                  </a:solidFill>
                  <a:ln w="2857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467" name="Google Shape;10467;p106"/>
                  <p:cNvSpPr/>
                  <p:nvPr/>
                </p:nvSpPr>
                <p:spPr>
                  <a:xfrm>
                    <a:off x="812152" y="3455300"/>
                    <a:ext cx="1117800" cy="1117800"/>
                  </a:xfrm>
                  <a:prstGeom prst="ellipse">
                    <a:avLst/>
                  </a:prstGeom>
                  <a:solidFill>
                    <a:schemeClr val="lt2"/>
                  </a:solidFill>
                  <a:ln w="2857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468" name="Google Shape;10468;p106"/>
                  <p:cNvSpPr/>
                  <p:nvPr/>
                </p:nvSpPr>
                <p:spPr>
                  <a:xfrm>
                    <a:off x="1065396" y="3840649"/>
                    <a:ext cx="477600" cy="477900"/>
                  </a:xfrm>
                  <a:prstGeom prst="ellipse">
                    <a:avLst/>
                  </a:prstGeom>
                  <a:solidFill>
                    <a:schemeClr val="lt2"/>
                  </a:solidFill>
                  <a:ln w="2857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469" name="Google Shape;10469;p106"/>
                  <p:cNvSpPr/>
                  <p:nvPr/>
                </p:nvSpPr>
                <p:spPr>
                  <a:xfrm>
                    <a:off x="1929800" y="2439558"/>
                    <a:ext cx="487500" cy="487500"/>
                  </a:xfrm>
                  <a:prstGeom prst="ellipse">
                    <a:avLst/>
                  </a:prstGeom>
                  <a:solidFill>
                    <a:schemeClr val="lt2"/>
                  </a:solidFill>
                  <a:ln w="2857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470" name="Google Shape;10470;p106"/>
                  <p:cNvSpPr/>
                  <p:nvPr/>
                </p:nvSpPr>
                <p:spPr>
                  <a:xfrm>
                    <a:off x="3141850" y="3709383"/>
                    <a:ext cx="487500" cy="487500"/>
                  </a:xfrm>
                  <a:prstGeom prst="ellipse">
                    <a:avLst/>
                  </a:prstGeom>
                  <a:solidFill>
                    <a:schemeClr val="lt2"/>
                  </a:solidFill>
                  <a:ln w="2857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471" name="Google Shape;10471;p106"/>
                  <p:cNvSpPr/>
                  <p:nvPr/>
                </p:nvSpPr>
                <p:spPr>
                  <a:xfrm>
                    <a:off x="2344050" y="4691283"/>
                    <a:ext cx="487500" cy="487500"/>
                  </a:xfrm>
                  <a:prstGeom prst="ellipse">
                    <a:avLst/>
                  </a:prstGeom>
                  <a:solidFill>
                    <a:schemeClr val="lt2"/>
                  </a:solidFill>
                  <a:ln w="2857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472" name="Google Shape;10472;p106"/>
                  <p:cNvSpPr/>
                  <p:nvPr/>
                </p:nvSpPr>
                <p:spPr>
                  <a:xfrm>
                    <a:off x="2831545" y="3168653"/>
                    <a:ext cx="279300" cy="279300"/>
                  </a:xfrm>
                  <a:prstGeom prst="ellipse">
                    <a:avLst/>
                  </a:prstGeom>
                  <a:solidFill>
                    <a:schemeClr val="lt2"/>
                  </a:solidFill>
                  <a:ln w="2857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473" name="Google Shape;10473;p106"/>
                  <p:cNvSpPr/>
                  <p:nvPr/>
                </p:nvSpPr>
                <p:spPr>
                  <a:xfrm>
                    <a:off x="2417295" y="3813478"/>
                    <a:ext cx="279300" cy="279300"/>
                  </a:xfrm>
                  <a:prstGeom prst="ellipse">
                    <a:avLst/>
                  </a:prstGeom>
                  <a:solidFill>
                    <a:schemeClr val="lt2"/>
                  </a:solidFill>
                  <a:ln w="2857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474" name="Google Shape;10474;p106"/>
                  <p:cNvSpPr/>
                  <p:nvPr/>
                </p:nvSpPr>
                <p:spPr>
                  <a:xfrm>
                    <a:off x="2898335" y="2604252"/>
                    <a:ext cx="158100" cy="158100"/>
                  </a:xfrm>
                  <a:prstGeom prst="ellipse">
                    <a:avLst/>
                  </a:prstGeom>
                  <a:solidFill>
                    <a:schemeClr val="lt2"/>
                  </a:solidFill>
                  <a:ln w="2857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475" name="Google Shape;10475;p106"/>
                  <p:cNvSpPr/>
                  <p:nvPr/>
                </p:nvSpPr>
                <p:spPr>
                  <a:xfrm>
                    <a:off x="1569185" y="4855977"/>
                    <a:ext cx="158100" cy="158100"/>
                  </a:xfrm>
                  <a:prstGeom prst="ellipse">
                    <a:avLst/>
                  </a:prstGeom>
                  <a:solidFill>
                    <a:schemeClr val="lt2"/>
                  </a:solidFill>
                  <a:ln w="2857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476" name="Google Shape;10476;p106"/>
                  <p:cNvSpPr/>
                  <p:nvPr/>
                </p:nvSpPr>
                <p:spPr>
                  <a:xfrm>
                    <a:off x="1569185" y="2892177"/>
                    <a:ext cx="158100" cy="158100"/>
                  </a:xfrm>
                  <a:prstGeom prst="ellipse">
                    <a:avLst/>
                  </a:prstGeom>
                  <a:solidFill>
                    <a:schemeClr val="lt2"/>
                  </a:solidFill>
                  <a:ln w="2857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0477" name="Google Shape;10477;p106"/>
                <p:cNvGrpSpPr/>
                <p:nvPr/>
              </p:nvGrpSpPr>
              <p:grpSpPr>
                <a:xfrm>
                  <a:off x="4647669" y="2419036"/>
                  <a:ext cx="649070" cy="649070"/>
                  <a:chOff x="608800" y="2095000"/>
                  <a:chExt cx="3364800" cy="3364800"/>
                </a:xfrm>
              </p:grpSpPr>
              <p:sp>
                <p:nvSpPr>
                  <p:cNvPr id="10478" name="Google Shape;10478;p106"/>
                  <p:cNvSpPr/>
                  <p:nvPr/>
                </p:nvSpPr>
                <p:spPr>
                  <a:xfrm>
                    <a:off x="608800" y="2095000"/>
                    <a:ext cx="3364800" cy="3364800"/>
                  </a:xfrm>
                  <a:prstGeom prst="ellipse">
                    <a:avLst/>
                  </a:prstGeom>
                  <a:solidFill>
                    <a:schemeClr val="lt2"/>
                  </a:solidFill>
                  <a:ln w="2857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479" name="Google Shape;10479;p106"/>
                  <p:cNvSpPr/>
                  <p:nvPr/>
                </p:nvSpPr>
                <p:spPr>
                  <a:xfrm>
                    <a:off x="812152" y="3455300"/>
                    <a:ext cx="1117800" cy="1117800"/>
                  </a:xfrm>
                  <a:prstGeom prst="ellipse">
                    <a:avLst/>
                  </a:prstGeom>
                  <a:solidFill>
                    <a:schemeClr val="lt2"/>
                  </a:solidFill>
                  <a:ln w="2857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480" name="Google Shape;10480;p106"/>
                  <p:cNvSpPr/>
                  <p:nvPr/>
                </p:nvSpPr>
                <p:spPr>
                  <a:xfrm>
                    <a:off x="1065396" y="3840649"/>
                    <a:ext cx="477600" cy="477900"/>
                  </a:xfrm>
                  <a:prstGeom prst="ellipse">
                    <a:avLst/>
                  </a:prstGeom>
                  <a:solidFill>
                    <a:schemeClr val="lt2"/>
                  </a:solidFill>
                  <a:ln w="2857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481" name="Google Shape;10481;p106"/>
                  <p:cNvSpPr/>
                  <p:nvPr/>
                </p:nvSpPr>
                <p:spPr>
                  <a:xfrm>
                    <a:off x="1929800" y="2439558"/>
                    <a:ext cx="487500" cy="487500"/>
                  </a:xfrm>
                  <a:prstGeom prst="ellipse">
                    <a:avLst/>
                  </a:prstGeom>
                  <a:solidFill>
                    <a:schemeClr val="lt2"/>
                  </a:solidFill>
                  <a:ln w="2857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482" name="Google Shape;10482;p106"/>
                  <p:cNvSpPr/>
                  <p:nvPr/>
                </p:nvSpPr>
                <p:spPr>
                  <a:xfrm>
                    <a:off x="3141850" y="3709383"/>
                    <a:ext cx="487500" cy="487500"/>
                  </a:xfrm>
                  <a:prstGeom prst="ellipse">
                    <a:avLst/>
                  </a:prstGeom>
                  <a:solidFill>
                    <a:schemeClr val="lt2"/>
                  </a:solidFill>
                  <a:ln w="2857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483" name="Google Shape;10483;p106"/>
                  <p:cNvSpPr/>
                  <p:nvPr/>
                </p:nvSpPr>
                <p:spPr>
                  <a:xfrm>
                    <a:off x="2344050" y="4691283"/>
                    <a:ext cx="487500" cy="487500"/>
                  </a:xfrm>
                  <a:prstGeom prst="ellipse">
                    <a:avLst/>
                  </a:prstGeom>
                  <a:solidFill>
                    <a:schemeClr val="lt2"/>
                  </a:solidFill>
                  <a:ln w="2857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484" name="Google Shape;10484;p106"/>
                  <p:cNvSpPr/>
                  <p:nvPr/>
                </p:nvSpPr>
                <p:spPr>
                  <a:xfrm>
                    <a:off x="2831545" y="3168653"/>
                    <a:ext cx="279300" cy="279300"/>
                  </a:xfrm>
                  <a:prstGeom prst="ellipse">
                    <a:avLst/>
                  </a:prstGeom>
                  <a:solidFill>
                    <a:schemeClr val="lt2"/>
                  </a:solidFill>
                  <a:ln w="2857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485" name="Google Shape;10485;p106"/>
                  <p:cNvSpPr/>
                  <p:nvPr/>
                </p:nvSpPr>
                <p:spPr>
                  <a:xfrm>
                    <a:off x="2417295" y="3813478"/>
                    <a:ext cx="279300" cy="279300"/>
                  </a:xfrm>
                  <a:prstGeom prst="ellipse">
                    <a:avLst/>
                  </a:prstGeom>
                  <a:solidFill>
                    <a:schemeClr val="lt2"/>
                  </a:solidFill>
                  <a:ln w="2857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486" name="Google Shape;10486;p106"/>
                  <p:cNvSpPr/>
                  <p:nvPr/>
                </p:nvSpPr>
                <p:spPr>
                  <a:xfrm>
                    <a:off x="2898335" y="2604252"/>
                    <a:ext cx="158100" cy="158100"/>
                  </a:xfrm>
                  <a:prstGeom prst="ellipse">
                    <a:avLst/>
                  </a:prstGeom>
                  <a:solidFill>
                    <a:schemeClr val="lt2"/>
                  </a:solidFill>
                  <a:ln w="2857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487" name="Google Shape;10487;p106"/>
                  <p:cNvSpPr/>
                  <p:nvPr/>
                </p:nvSpPr>
                <p:spPr>
                  <a:xfrm>
                    <a:off x="1569185" y="4855977"/>
                    <a:ext cx="158100" cy="158100"/>
                  </a:xfrm>
                  <a:prstGeom prst="ellipse">
                    <a:avLst/>
                  </a:prstGeom>
                  <a:solidFill>
                    <a:schemeClr val="lt2"/>
                  </a:solidFill>
                  <a:ln w="2857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488" name="Google Shape;10488;p106"/>
                  <p:cNvSpPr/>
                  <p:nvPr/>
                </p:nvSpPr>
                <p:spPr>
                  <a:xfrm>
                    <a:off x="1569185" y="2892177"/>
                    <a:ext cx="158100" cy="158100"/>
                  </a:xfrm>
                  <a:prstGeom prst="ellipse">
                    <a:avLst/>
                  </a:prstGeom>
                  <a:solidFill>
                    <a:schemeClr val="lt2"/>
                  </a:solidFill>
                  <a:ln w="2857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0489" name="Google Shape;10489;p106"/>
                <p:cNvGrpSpPr/>
                <p:nvPr/>
              </p:nvGrpSpPr>
              <p:grpSpPr>
                <a:xfrm>
                  <a:off x="5328046" y="2418672"/>
                  <a:ext cx="649070" cy="649070"/>
                  <a:chOff x="608800" y="2095000"/>
                  <a:chExt cx="3364800" cy="3364800"/>
                </a:xfrm>
              </p:grpSpPr>
              <p:sp>
                <p:nvSpPr>
                  <p:cNvPr id="10490" name="Google Shape;10490;p106"/>
                  <p:cNvSpPr/>
                  <p:nvPr/>
                </p:nvSpPr>
                <p:spPr>
                  <a:xfrm>
                    <a:off x="608800" y="2095000"/>
                    <a:ext cx="3364800" cy="3364800"/>
                  </a:xfrm>
                  <a:prstGeom prst="ellipse">
                    <a:avLst/>
                  </a:prstGeom>
                  <a:solidFill>
                    <a:schemeClr val="lt2"/>
                  </a:solidFill>
                  <a:ln w="2857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491" name="Google Shape;10491;p106"/>
                  <p:cNvSpPr/>
                  <p:nvPr/>
                </p:nvSpPr>
                <p:spPr>
                  <a:xfrm>
                    <a:off x="812152" y="3455300"/>
                    <a:ext cx="1117800" cy="1117800"/>
                  </a:xfrm>
                  <a:prstGeom prst="ellipse">
                    <a:avLst/>
                  </a:prstGeom>
                  <a:solidFill>
                    <a:schemeClr val="lt2"/>
                  </a:solidFill>
                  <a:ln w="2857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492" name="Google Shape;10492;p106"/>
                  <p:cNvSpPr/>
                  <p:nvPr/>
                </p:nvSpPr>
                <p:spPr>
                  <a:xfrm>
                    <a:off x="1065396" y="3840649"/>
                    <a:ext cx="477600" cy="477900"/>
                  </a:xfrm>
                  <a:prstGeom prst="ellipse">
                    <a:avLst/>
                  </a:prstGeom>
                  <a:solidFill>
                    <a:schemeClr val="lt2"/>
                  </a:solidFill>
                  <a:ln w="2857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493" name="Google Shape;10493;p106"/>
                  <p:cNvSpPr/>
                  <p:nvPr/>
                </p:nvSpPr>
                <p:spPr>
                  <a:xfrm>
                    <a:off x="1929800" y="2439558"/>
                    <a:ext cx="487500" cy="487500"/>
                  </a:xfrm>
                  <a:prstGeom prst="ellipse">
                    <a:avLst/>
                  </a:prstGeom>
                  <a:solidFill>
                    <a:schemeClr val="lt2"/>
                  </a:solidFill>
                  <a:ln w="2857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494" name="Google Shape;10494;p106"/>
                  <p:cNvSpPr/>
                  <p:nvPr/>
                </p:nvSpPr>
                <p:spPr>
                  <a:xfrm>
                    <a:off x="3141850" y="3709383"/>
                    <a:ext cx="487500" cy="487500"/>
                  </a:xfrm>
                  <a:prstGeom prst="ellipse">
                    <a:avLst/>
                  </a:prstGeom>
                  <a:solidFill>
                    <a:schemeClr val="lt2"/>
                  </a:solidFill>
                  <a:ln w="2857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495" name="Google Shape;10495;p106"/>
                  <p:cNvSpPr/>
                  <p:nvPr/>
                </p:nvSpPr>
                <p:spPr>
                  <a:xfrm>
                    <a:off x="2344050" y="4691283"/>
                    <a:ext cx="487500" cy="487500"/>
                  </a:xfrm>
                  <a:prstGeom prst="ellipse">
                    <a:avLst/>
                  </a:prstGeom>
                  <a:solidFill>
                    <a:schemeClr val="lt2"/>
                  </a:solidFill>
                  <a:ln w="2857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496" name="Google Shape;10496;p106"/>
                  <p:cNvSpPr/>
                  <p:nvPr/>
                </p:nvSpPr>
                <p:spPr>
                  <a:xfrm>
                    <a:off x="2831545" y="3168653"/>
                    <a:ext cx="279300" cy="279300"/>
                  </a:xfrm>
                  <a:prstGeom prst="ellipse">
                    <a:avLst/>
                  </a:prstGeom>
                  <a:solidFill>
                    <a:schemeClr val="lt2"/>
                  </a:solidFill>
                  <a:ln w="2857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497" name="Google Shape;10497;p106"/>
                  <p:cNvSpPr/>
                  <p:nvPr/>
                </p:nvSpPr>
                <p:spPr>
                  <a:xfrm>
                    <a:off x="2417295" y="3813478"/>
                    <a:ext cx="279300" cy="279300"/>
                  </a:xfrm>
                  <a:prstGeom prst="ellipse">
                    <a:avLst/>
                  </a:prstGeom>
                  <a:solidFill>
                    <a:schemeClr val="lt2"/>
                  </a:solidFill>
                  <a:ln w="2857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498" name="Google Shape;10498;p106"/>
                  <p:cNvSpPr/>
                  <p:nvPr/>
                </p:nvSpPr>
                <p:spPr>
                  <a:xfrm>
                    <a:off x="2898335" y="2604252"/>
                    <a:ext cx="158100" cy="158100"/>
                  </a:xfrm>
                  <a:prstGeom prst="ellipse">
                    <a:avLst/>
                  </a:prstGeom>
                  <a:solidFill>
                    <a:schemeClr val="lt2"/>
                  </a:solidFill>
                  <a:ln w="2857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499" name="Google Shape;10499;p106"/>
                  <p:cNvSpPr/>
                  <p:nvPr/>
                </p:nvSpPr>
                <p:spPr>
                  <a:xfrm>
                    <a:off x="1569185" y="4855977"/>
                    <a:ext cx="158100" cy="158100"/>
                  </a:xfrm>
                  <a:prstGeom prst="ellipse">
                    <a:avLst/>
                  </a:prstGeom>
                  <a:solidFill>
                    <a:schemeClr val="lt2"/>
                  </a:solidFill>
                  <a:ln w="2857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00" name="Google Shape;10500;p106"/>
                  <p:cNvSpPr/>
                  <p:nvPr/>
                </p:nvSpPr>
                <p:spPr>
                  <a:xfrm>
                    <a:off x="1569185" y="2892177"/>
                    <a:ext cx="158100" cy="158100"/>
                  </a:xfrm>
                  <a:prstGeom prst="ellipse">
                    <a:avLst/>
                  </a:prstGeom>
                  <a:solidFill>
                    <a:schemeClr val="lt2"/>
                  </a:solidFill>
                  <a:ln w="2857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0501" name="Google Shape;10501;p106"/>
                <p:cNvGrpSpPr/>
                <p:nvPr/>
              </p:nvGrpSpPr>
              <p:grpSpPr>
                <a:xfrm>
                  <a:off x="6013428" y="2418751"/>
                  <a:ext cx="648914" cy="648914"/>
                  <a:chOff x="3764048" y="2224021"/>
                  <a:chExt cx="1508400" cy="1508400"/>
                </a:xfrm>
              </p:grpSpPr>
              <p:sp>
                <p:nvSpPr>
                  <p:cNvPr id="10502" name="Google Shape;10502;p106"/>
                  <p:cNvSpPr/>
                  <p:nvPr/>
                </p:nvSpPr>
                <p:spPr>
                  <a:xfrm>
                    <a:off x="3764048" y="2224021"/>
                    <a:ext cx="1508400" cy="1508400"/>
                  </a:xfrm>
                  <a:prstGeom prst="ellipse">
                    <a:avLst/>
                  </a:prstGeom>
                  <a:solidFill>
                    <a:srgbClr val="FFD966"/>
                  </a:solidFill>
                  <a:ln w="2857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03" name="Google Shape;10503;p106"/>
                  <p:cNvSpPr/>
                  <p:nvPr/>
                </p:nvSpPr>
                <p:spPr>
                  <a:xfrm>
                    <a:off x="3855211" y="2833844"/>
                    <a:ext cx="501000" cy="501000"/>
                  </a:xfrm>
                  <a:prstGeom prst="ellipse">
                    <a:avLst/>
                  </a:prstGeom>
                  <a:solidFill>
                    <a:srgbClr val="E69138"/>
                  </a:solidFill>
                  <a:ln w="2857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04" name="Google Shape;10504;p106"/>
                  <p:cNvSpPr/>
                  <p:nvPr/>
                </p:nvSpPr>
                <p:spPr>
                  <a:xfrm>
                    <a:off x="3968741" y="3006596"/>
                    <a:ext cx="214200" cy="214200"/>
                  </a:xfrm>
                  <a:prstGeom prst="ellipse">
                    <a:avLst/>
                  </a:prstGeom>
                  <a:solidFill>
                    <a:srgbClr val="B45F06"/>
                  </a:solidFill>
                  <a:ln w="2857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05" name="Google Shape;10505;p106"/>
                  <p:cNvSpPr/>
                  <p:nvPr/>
                </p:nvSpPr>
                <p:spPr>
                  <a:xfrm>
                    <a:off x="4356253" y="2378487"/>
                    <a:ext cx="218400" cy="218400"/>
                  </a:xfrm>
                  <a:prstGeom prst="ellipse">
                    <a:avLst/>
                  </a:prstGeom>
                  <a:solidFill>
                    <a:srgbClr val="93C47D"/>
                  </a:solidFill>
                  <a:ln w="2857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06" name="Google Shape;10506;p106"/>
                  <p:cNvSpPr/>
                  <p:nvPr/>
                </p:nvSpPr>
                <p:spPr>
                  <a:xfrm>
                    <a:off x="4899615" y="2947749"/>
                    <a:ext cx="218400" cy="218400"/>
                  </a:xfrm>
                  <a:prstGeom prst="ellipse">
                    <a:avLst/>
                  </a:prstGeom>
                  <a:solidFill>
                    <a:srgbClr val="D5A6BD"/>
                  </a:solidFill>
                  <a:ln w="2857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07" name="Google Shape;10507;p106"/>
                  <p:cNvSpPr/>
                  <p:nvPr/>
                </p:nvSpPr>
                <p:spPr>
                  <a:xfrm>
                    <a:off x="4541961" y="3387935"/>
                    <a:ext cx="218400" cy="218400"/>
                  </a:xfrm>
                  <a:prstGeom prst="ellipse">
                    <a:avLst/>
                  </a:prstGeom>
                  <a:solidFill>
                    <a:srgbClr val="6FA8DC"/>
                  </a:solidFill>
                  <a:ln w="2857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08" name="Google Shape;10508;p106"/>
                  <p:cNvSpPr/>
                  <p:nvPr/>
                </p:nvSpPr>
                <p:spPr>
                  <a:xfrm>
                    <a:off x="4760505" y="2705340"/>
                    <a:ext cx="125100" cy="125100"/>
                  </a:xfrm>
                  <a:prstGeom prst="ellipse">
                    <a:avLst/>
                  </a:prstGeom>
                  <a:solidFill>
                    <a:srgbClr val="FFD966"/>
                  </a:solidFill>
                  <a:ln w="2857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09" name="Google Shape;10509;p106"/>
                  <p:cNvSpPr/>
                  <p:nvPr/>
                </p:nvSpPr>
                <p:spPr>
                  <a:xfrm>
                    <a:off x="4574797" y="2994415"/>
                    <a:ext cx="125100" cy="125100"/>
                  </a:xfrm>
                  <a:prstGeom prst="ellipse">
                    <a:avLst/>
                  </a:prstGeom>
                  <a:solidFill>
                    <a:srgbClr val="FFD966"/>
                  </a:solidFill>
                  <a:ln w="2857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10" name="Google Shape;10510;p106"/>
                  <p:cNvSpPr/>
                  <p:nvPr/>
                </p:nvSpPr>
                <p:spPr>
                  <a:xfrm>
                    <a:off x="4790447" y="2452319"/>
                    <a:ext cx="70800" cy="70800"/>
                  </a:xfrm>
                  <a:prstGeom prst="ellipse">
                    <a:avLst/>
                  </a:prstGeom>
                  <a:solidFill>
                    <a:srgbClr val="FFD966"/>
                  </a:solidFill>
                  <a:ln w="2857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11" name="Google Shape;10511;p106"/>
                  <p:cNvSpPr/>
                  <p:nvPr/>
                </p:nvSpPr>
                <p:spPr>
                  <a:xfrm>
                    <a:off x="4194589" y="3461767"/>
                    <a:ext cx="70800" cy="70800"/>
                  </a:xfrm>
                  <a:prstGeom prst="ellipse">
                    <a:avLst/>
                  </a:prstGeom>
                  <a:solidFill>
                    <a:srgbClr val="FFD966"/>
                  </a:solidFill>
                  <a:ln w="2857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12" name="Google Shape;10512;p106"/>
                  <p:cNvSpPr/>
                  <p:nvPr/>
                </p:nvSpPr>
                <p:spPr>
                  <a:xfrm>
                    <a:off x="4194589" y="2581396"/>
                    <a:ext cx="70800" cy="70800"/>
                  </a:xfrm>
                  <a:prstGeom prst="ellipse">
                    <a:avLst/>
                  </a:prstGeom>
                  <a:solidFill>
                    <a:srgbClr val="FFD966"/>
                  </a:solidFill>
                  <a:ln w="2857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10513" name="Google Shape;10513;p106"/>
              <p:cNvGrpSpPr/>
              <p:nvPr/>
            </p:nvGrpSpPr>
            <p:grpSpPr>
              <a:xfrm>
                <a:off x="6691882" y="2415909"/>
                <a:ext cx="649070" cy="649070"/>
                <a:chOff x="608800" y="2095000"/>
                <a:chExt cx="3364800" cy="3364800"/>
              </a:xfrm>
            </p:grpSpPr>
            <p:sp>
              <p:nvSpPr>
                <p:cNvPr id="10514" name="Google Shape;10514;p106"/>
                <p:cNvSpPr/>
                <p:nvPr/>
              </p:nvSpPr>
              <p:spPr>
                <a:xfrm>
                  <a:off x="608800" y="2095000"/>
                  <a:ext cx="3364800" cy="3364800"/>
                </a:xfrm>
                <a:prstGeom prst="ellipse">
                  <a:avLst/>
                </a:prstGeom>
                <a:solidFill>
                  <a:schemeClr val="lt2"/>
                </a:soli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15" name="Google Shape;10515;p106"/>
                <p:cNvSpPr/>
                <p:nvPr/>
              </p:nvSpPr>
              <p:spPr>
                <a:xfrm>
                  <a:off x="812152" y="3455300"/>
                  <a:ext cx="1117800" cy="1117800"/>
                </a:xfrm>
                <a:prstGeom prst="ellipse">
                  <a:avLst/>
                </a:prstGeom>
                <a:solidFill>
                  <a:schemeClr val="lt2"/>
                </a:soli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16" name="Google Shape;10516;p106"/>
                <p:cNvSpPr/>
                <p:nvPr/>
              </p:nvSpPr>
              <p:spPr>
                <a:xfrm>
                  <a:off x="1065396" y="3840649"/>
                  <a:ext cx="477600" cy="477900"/>
                </a:xfrm>
                <a:prstGeom prst="ellipse">
                  <a:avLst/>
                </a:prstGeom>
                <a:solidFill>
                  <a:schemeClr val="lt2"/>
                </a:soli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17" name="Google Shape;10517;p106"/>
                <p:cNvSpPr/>
                <p:nvPr/>
              </p:nvSpPr>
              <p:spPr>
                <a:xfrm>
                  <a:off x="1929800" y="2439558"/>
                  <a:ext cx="487500" cy="487500"/>
                </a:xfrm>
                <a:prstGeom prst="ellipse">
                  <a:avLst/>
                </a:prstGeom>
                <a:solidFill>
                  <a:schemeClr val="lt2"/>
                </a:soli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18" name="Google Shape;10518;p106"/>
                <p:cNvSpPr/>
                <p:nvPr/>
              </p:nvSpPr>
              <p:spPr>
                <a:xfrm>
                  <a:off x="3141850" y="3709383"/>
                  <a:ext cx="487500" cy="487500"/>
                </a:xfrm>
                <a:prstGeom prst="ellipse">
                  <a:avLst/>
                </a:prstGeom>
                <a:solidFill>
                  <a:schemeClr val="lt2"/>
                </a:soli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19" name="Google Shape;10519;p106"/>
                <p:cNvSpPr/>
                <p:nvPr/>
              </p:nvSpPr>
              <p:spPr>
                <a:xfrm>
                  <a:off x="2344050" y="4691283"/>
                  <a:ext cx="487500" cy="487500"/>
                </a:xfrm>
                <a:prstGeom prst="ellipse">
                  <a:avLst/>
                </a:prstGeom>
                <a:solidFill>
                  <a:schemeClr val="lt2"/>
                </a:soli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20" name="Google Shape;10520;p106"/>
                <p:cNvSpPr/>
                <p:nvPr/>
              </p:nvSpPr>
              <p:spPr>
                <a:xfrm>
                  <a:off x="2831545" y="3168653"/>
                  <a:ext cx="279300" cy="279300"/>
                </a:xfrm>
                <a:prstGeom prst="ellipse">
                  <a:avLst/>
                </a:prstGeom>
                <a:solidFill>
                  <a:schemeClr val="lt2"/>
                </a:soli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21" name="Google Shape;10521;p106"/>
                <p:cNvSpPr/>
                <p:nvPr/>
              </p:nvSpPr>
              <p:spPr>
                <a:xfrm>
                  <a:off x="2417295" y="3813478"/>
                  <a:ext cx="279300" cy="279300"/>
                </a:xfrm>
                <a:prstGeom prst="ellipse">
                  <a:avLst/>
                </a:prstGeom>
                <a:solidFill>
                  <a:schemeClr val="lt2"/>
                </a:soli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22" name="Google Shape;10522;p106"/>
                <p:cNvSpPr/>
                <p:nvPr/>
              </p:nvSpPr>
              <p:spPr>
                <a:xfrm>
                  <a:off x="2898335" y="2604252"/>
                  <a:ext cx="158100" cy="158100"/>
                </a:xfrm>
                <a:prstGeom prst="ellipse">
                  <a:avLst/>
                </a:prstGeom>
                <a:solidFill>
                  <a:schemeClr val="lt2"/>
                </a:soli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23" name="Google Shape;10523;p106"/>
                <p:cNvSpPr/>
                <p:nvPr/>
              </p:nvSpPr>
              <p:spPr>
                <a:xfrm>
                  <a:off x="1569185" y="4855977"/>
                  <a:ext cx="158100" cy="158100"/>
                </a:xfrm>
                <a:prstGeom prst="ellipse">
                  <a:avLst/>
                </a:prstGeom>
                <a:solidFill>
                  <a:schemeClr val="lt2"/>
                </a:soli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24" name="Google Shape;10524;p106"/>
                <p:cNvSpPr/>
                <p:nvPr/>
              </p:nvSpPr>
              <p:spPr>
                <a:xfrm>
                  <a:off x="1569185" y="2892177"/>
                  <a:ext cx="158100" cy="158100"/>
                </a:xfrm>
                <a:prstGeom prst="ellipse">
                  <a:avLst/>
                </a:prstGeom>
                <a:solidFill>
                  <a:schemeClr val="lt2"/>
                </a:soli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0525" name="Google Shape;10525;p106"/>
            <p:cNvGrpSpPr/>
            <p:nvPr/>
          </p:nvGrpSpPr>
          <p:grpSpPr>
            <a:xfrm>
              <a:off x="3837445" y="2999953"/>
              <a:ext cx="3839901" cy="554586"/>
              <a:chOff x="3797842" y="3104459"/>
              <a:chExt cx="3373661" cy="649094"/>
            </a:xfrm>
          </p:grpSpPr>
          <p:grpSp>
            <p:nvGrpSpPr>
              <p:cNvPr id="10526" name="Google Shape;10526;p106"/>
              <p:cNvGrpSpPr/>
              <p:nvPr/>
            </p:nvGrpSpPr>
            <p:grpSpPr>
              <a:xfrm>
                <a:off x="3797842" y="3104459"/>
                <a:ext cx="2695130" cy="649070"/>
                <a:chOff x="3967236" y="3104459"/>
                <a:chExt cx="2695130" cy="649070"/>
              </a:xfrm>
            </p:grpSpPr>
            <p:grpSp>
              <p:nvGrpSpPr>
                <p:cNvPr id="10527" name="Google Shape;10527;p106"/>
                <p:cNvGrpSpPr/>
                <p:nvPr/>
              </p:nvGrpSpPr>
              <p:grpSpPr>
                <a:xfrm>
                  <a:off x="3967236" y="3104539"/>
                  <a:ext cx="648914" cy="648914"/>
                  <a:chOff x="3764048" y="2224021"/>
                  <a:chExt cx="1508400" cy="1508400"/>
                </a:xfrm>
              </p:grpSpPr>
              <p:sp>
                <p:nvSpPr>
                  <p:cNvPr id="10528" name="Google Shape;10528;p106"/>
                  <p:cNvSpPr/>
                  <p:nvPr/>
                </p:nvSpPr>
                <p:spPr>
                  <a:xfrm>
                    <a:off x="3764048" y="2224021"/>
                    <a:ext cx="1508400" cy="1508400"/>
                  </a:xfrm>
                  <a:prstGeom prst="ellipse">
                    <a:avLst/>
                  </a:prstGeom>
                  <a:solidFill>
                    <a:srgbClr val="FFD966"/>
                  </a:solidFill>
                  <a:ln w="2857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29" name="Google Shape;10529;p106"/>
                  <p:cNvSpPr/>
                  <p:nvPr/>
                </p:nvSpPr>
                <p:spPr>
                  <a:xfrm>
                    <a:off x="3855211" y="2833844"/>
                    <a:ext cx="501000" cy="501000"/>
                  </a:xfrm>
                  <a:prstGeom prst="ellipse">
                    <a:avLst/>
                  </a:prstGeom>
                  <a:solidFill>
                    <a:srgbClr val="E69138"/>
                  </a:solidFill>
                  <a:ln w="2857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30" name="Google Shape;10530;p106"/>
                  <p:cNvSpPr/>
                  <p:nvPr/>
                </p:nvSpPr>
                <p:spPr>
                  <a:xfrm>
                    <a:off x="3968741" y="3006596"/>
                    <a:ext cx="214200" cy="214200"/>
                  </a:xfrm>
                  <a:prstGeom prst="ellipse">
                    <a:avLst/>
                  </a:prstGeom>
                  <a:solidFill>
                    <a:srgbClr val="B45F06"/>
                  </a:solidFill>
                  <a:ln w="2857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31" name="Google Shape;10531;p106"/>
                  <p:cNvSpPr/>
                  <p:nvPr/>
                </p:nvSpPr>
                <p:spPr>
                  <a:xfrm>
                    <a:off x="4356253" y="2378487"/>
                    <a:ext cx="218400" cy="218400"/>
                  </a:xfrm>
                  <a:prstGeom prst="ellipse">
                    <a:avLst/>
                  </a:prstGeom>
                  <a:solidFill>
                    <a:srgbClr val="93C47D"/>
                  </a:solidFill>
                  <a:ln w="2857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32" name="Google Shape;10532;p106"/>
                  <p:cNvSpPr/>
                  <p:nvPr/>
                </p:nvSpPr>
                <p:spPr>
                  <a:xfrm>
                    <a:off x="4899615" y="2947749"/>
                    <a:ext cx="218400" cy="218400"/>
                  </a:xfrm>
                  <a:prstGeom prst="ellipse">
                    <a:avLst/>
                  </a:prstGeom>
                  <a:solidFill>
                    <a:srgbClr val="D5A6BD"/>
                  </a:solidFill>
                  <a:ln w="2857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33" name="Google Shape;10533;p106"/>
                  <p:cNvSpPr/>
                  <p:nvPr/>
                </p:nvSpPr>
                <p:spPr>
                  <a:xfrm>
                    <a:off x="4541961" y="3387935"/>
                    <a:ext cx="218400" cy="218400"/>
                  </a:xfrm>
                  <a:prstGeom prst="ellipse">
                    <a:avLst/>
                  </a:prstGeom>
                  <a:solidFill>
                    <a:srgbClr val="6FA8DC"/>
                  </a:solidFill>
                  <a:ln w="2857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34" name="Google Shape;10534;p106"/>
                  <p:cNvSpPr/>
                  <p:nvPr/>
                </p:nvSpPr>
                <p:spPr>
                  <a:xfrm>
                    <a:off x="4760505" y="2705340"/>
                    <a:ext cx="125100" cy="125100"/>
                  </a:xfrm>
                  <a:prstGeom prst="ellipse">
                    <a:avLst/>
                  </a:prstGeom>
                  <a:solidFill>
                    <a:srgbClr val="FFD966"/>
                  </a:solidFill>
                  <a:ln w="2857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35" name="Google Shape;10535;p106"/>
                  <p:cNvSpPr/>
                  <p:nvPr/>
                </p:nvSpPr>
                <p:spPr>
                  <a:xfrm>
                    <a:off x="4574797" y="2994415"/>
                    <a:ext cx="125100" cy="125100"/>
                  </a:xfrm>
                  <a:prstGeom prst="ellipse">
                    <a:avLst/>
                  </a:prstGeom>
                  <a:solidFill>
                    <a:srgbClr val="FFD966"/>
                  </a:solidFill>
                  <a:ln w="2857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36" name="Google Shape;10536;p106"/>
                  <p:cNvSpPr/>
                  <p:nvPr/>
                </p:nvSpPr>
                <p:spPr>
                  <a:xfrm>
                    <a:off x="4790447" y="2452319"/>
                    <a:ext cx="70800" cy="70800"/>
                  </a:xfrm>
                  <a:prstGeom prst="ellipse">
                    <a:avLst/>
                  </a:prstGeom>
                  <a:solidFill>
                    <a:srgbClr val="FFD966"/>
                  </a:solidFill>
                  <a:ln w="2857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37" name="Google Shape;10537;p106"/>
                  <p:cNvSpPr/>
                  <p:nvPr/>
                </p:nvSpPr>
                <p:spPr>
                  <a:xfrm>
                    <a:off x="4194589" y="3461767"/>
                    <a:ext cx="70800" cy="70800"/>
                  </a:xfrm>
                  <a:prstGeom prst="ellipse">
                    <a:avLst/>
                  </a:prstGeom>
                  <a:solidFill>
                    <a:srgbClr val="FFD966"/>
                  </a:solidFill>
                  <a:ln w="2857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38" name="Google Shape;10538;p106"/>
                  <p:cNvSpPr/>
                  <p:nvPr/>
                </p:nvSpPr>
                <p:spPr>
                  <a:xfrm>
                    <a:off x="4194589" y="2581396"/>
                    <a:ext cx="70800" cy="70800"/>
                  </a:xfrm>
                  <a:prstGeom prst="ellipse">
                    <a:avLst/>
                  </a:prstGeom>
                  <a:solidFill>
                    <a:srgbClr val="FFD966"/>
                  </a:solidFill>
                  <a:ln w="2857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0539" name="Google Shape;10539;p106"/>
                <p:cNvGrpSpPr/>
                <p:nvPr/>
              </p:nvGrpSpPr>
              <p:grpSpPr>
                <a:xfrm>
                  <a:off x="5327903" y="3104539"/>
                  <a:ext cx="648914" cy="648914"/>
                  <a:chOff x="3764048" y="2224021"/>
                  <a:chExt cx="1508400" cy="1508400"/>
                </a:xfrm>
              </p:grpSpPr>
              <p:sp>
                <p:nvSpPr>
                  <p:cNvPr id="10540" name="Google Shape;10540;p106"/>
                  <p:cNvSpPr/>
                  <p:nvPr/>
                </p:nvSpPr>
                <p:spPr>
                  <a:xfrm>
                    <a:off x="3764048" y="2224021"/>
                    <a:ext cx="1508400" cy="1508400"/>
                  </a:xfrm>
                  <a:prstGeom prst="ellipse">
                    <a:avLst/>
                  </a:prstGeom>
                  <a:solidFill>
                    <a:srgbClr val="FFD966"/>
                  </a:solidFill>
                  <a:ln w="2857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41" name="Google Shape;10541;p106"/>
                  <p:cNvSpPr/>
                  <p:nvPr/>
                </p:nvSpPr>
                <p:spPr>
                  <a:xfrm>
                    <a:off x="3855211" y="2833844"/>
                    <a:ext cx="501000" cy="501000"/>
                  </a:xfrm>
                  <a:prstGeom prst="ellipse">
                    <a:avLst/>
                  </a:prstGeom>
                  <a:solidFill>
                    <a:srgbClr val="E69138"/>
                  </a:solidFill>
                  <a:ln w="2857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42" name="Google Shape;10542;p106"/>
                  <p:cNvSpPr/>
                  <p:nvPr/>
                </p:nvSpPr>
                <p:spPr>
                  <a:xfrm>
                    <a:off x="3968741" y="3006596"/>
                    <a:ext cx="214200" cy="214200"/>
                  </a:xfrm>
                  <a:prstGeom prst="ellipse">
                    <a:avLst/>
                  </a:prstGeom>
                  <a:solidFill>
                    <a:srgbClr val="B45F06"/>
                  </a:solidFill>
                  <a:ln w="2857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43" name="Google Shape;10543;p106"/>
                  <p:cNvSpPr/>
                  <p:nvPr/>
                </p:nvSpPr>
                <p:spPr>
                  <a:xfrm>
                    <a:off x="4356253" y="2378487"/>
                    <a:ext cx="218400" cy="218400"/>
                  </a:xfrm>
                  <a:prstGeom prst="ellipse">
                    <a:avLst/>
                  </a:prstGeom>
                  <a:solidFill>
                    <a:srgbClr val="93C47D"/>
                  </a:solidFill>
                  <a:ln w="2857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44" name="Google Shape;10544;p106"/>
                  <p:cNvSpPr/>
                  <p:nvPr/>
                </p:nvSpPr>
                <p:spPr>
                  <a:xfrm>
                    <a:off x="4899615" y="2947749"/>
                    <a:ext cx="218400" cy="218400"/>
                  </a:xfrm>
                  <a:prstGeom prst="ellipse">
                    <a:avLst/>
                  </a:prstGeom>
                  <a:solidFill>
                    <a:srgbClr val="D5A6BD"/>
                  </a:solidFill>
                  <a:ln w="2857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45" name="Google Shape;10545;p106"/>
                  <p:cNvSpPr/>
                  <p:nvPr/>
                </p:nvSpPr>
                <p:spPr>
                  <a:xfrm>
                    <a:off x="4541961" y="3387935"/>
                    <a:ext cx="218400" cy="218400"/>
                  </a:xfrm>
                  <a:prstGeom prst="ellipse">
                    <a:avLst/>
                  </a:prstGeom>
                  <a:solidFill>
                    <a:srgbClr val="6FA8DC"/>
                  </a:solidFill>
                  <a:ln w="2857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46" name="Google Shape;10546;p106"/>
                  <p:cNvSpPr/>
                  <p:nvPr/>
                </p:nvSpPr>
                <p:spPr>
                  <a:xfrm>
                    <a:off x="4760505" y="2705340"/>
                    <a:ext cx="125100" cy="125100"/>
                  </a:xfrm>
                  <a:prstGeom prst="ellipse">
                    <a:avLst/>
                  </a:prstGeom>
                  <a:solidFill>
                    <a:srgbClr val="FFD966"/>
                  </a:solidFill>
                  <a:ln w="2857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47" name="Google Shape;10547;p106"/>
                  <p:cNvSpPr/>
                  <p:nvPr/>
                </p:nvSpPr>
                <p:spPr>
                  <a:xfrm>
                    <a:off x="4574797" y="2994415"/>
                    <a:ext cx="125100" cy="125100"/>
                  </a:xfrm>
                  <a:prstGeom prst="ellipse">
                    <a:avLst/>
                  </a:prstGeom>
                  <a:solidFill>
                    <a:srgbClr val="FFD966"/>
                  </a:solidFill>
                  <a:ln w="2857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48" name="Google Shape;10548;p106"/>
                  <p:cNvSpPr/>
                  <p:nvPr/>
                </p:nvSpPr>
                <p:spPr>
                  <a:xfrm>
                    <a:off x="4790447" y="2452319"/>
                    <a:ext cx="70800" cy="70800"/>
                  </a:xfrm>
                  <a:prstGeom prst="ellipse">
                    <a:avLst/>
                  </a:prstGeom>
                  <a:solidFill>
                    <a:srgbClr val="FFD966"/>
                  </a:solidFill>
                  <a:ln w="2857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49" name="Google Shape;10549;p106"/>
                  <p:cNvSpPr/>
                  <p:nvPr/>
                </p:nvSpPr>
                <p:spPr>
                  <a:xfrm>
                    <a:off x="4194589" y="3461767"/>
                    <a:ext cx="70800" cy="70800"/>
                  </a:xfrm>
                  <a:prstGeom prst="ellipse">
                    <a:avLst/>
                  </a:prstGeom>
                  <a:solidFill>
                    <a:srgbClr val="FFD966"/>
                  </a:solidFill>
                  <a:ln w="2857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50" name="Google Shape;10550;p106"/>
                  <p:cNvSpPr/>
                  <p:nvPr/>
                </p:nvSpPr>
                <p:spPr>
                  <a:xfrm>
                    <a:off x="4194589" y="2581396"/>
                    <a:ext cx="70800" cy="70800"/>
                  </a:xfrm>
                  <a:prstGeom prst="ellipse">
                    <a:avLst/>
                  </a:prstGeom>
                  <a:solidFill>
                    <a:srgbClr val="FFD966"/>
                  </a:solidFill>
                  <a:ln w="2857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0551" name="Google Shape;10551;p106"/>
                <p:cNvGrpSpPr/>
                <p:nvPr/>
              </p:nvGrpSpPr>
              <p:grpSpPr>
                <a:xfrm>
                  <a:off x="4647572" y="3104539"/>
                  <a:ext cx="648914" cy="648914"/>
                  <a:chOff x="3764048" y="2224021"/>
                  <a:chExt cx="1508400" cy="1508400"/>
                </a:xfrm>
              </p:grpSpPr>
              <p:sp>
                <p:nvSpPr>
                  <p:cNvPr id="10552" name="Google Shape;10552;p106"/>
                  <p:cNvSpPr/>
                  <p:nvPr/>
                </p:nvSpPr>
                <p:spPr>
                  <a:xfrm>
                    <a:off x="3764048" y="2224021"/>
                    <a:ext cx="1508400" cy="1508400"/>
                  </a:xfrm>
                  <a:prstGeom prst="ellipse">
                    <a:avLst/>
                  </a:prstGeom>
                  <a:solidFill>
                    <a:srgbClr val="FFD966"/>
                  </a:solidFill>
                  <a:ln w="2857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53" name="Google Shape;10553;p106"/>
                  <p:cNvSpPr/>
                  <p:nvPr/>
                </p:nvSpPr>
                <p:spPr>
                  <a:xfrm>
                    <a:off x="3855211" y="2833844"/>
                    <a:ext cx="501000" cy="501000"/>
                  </a:xfrm>
                  <a:prstGeom prst="ellipse">
                    <a:avLst/>
                  </a:prstGeom>
                  <a:solidFill>
                    <a:srgbClr val="E69138"/>
                  </a:solidFill>
                  <a:ln w="2857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54" name="Google Shape;10554;p106"/>
                  <p:cNvSpPr/>
                  <p:nvPr/>
                </p:nvSpPr>
                <p:spPr>
                  <a:xfrm>
                    <a:off x="3968741" y="3006596"/>
                    <a:ext cx="214200" cy="214200"/>
                  </a:xfrm>
                  <a:prstGeom prst="ellipse">
                    <a:avLst/>
                  </a:prstGeom>
                  <a:solidFill>
                    <a:srgbClr val="B45F06"/>
                  </a:solidFill>
                  <a:ln w="2857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55" name="Google Shape;10555;p106"/>
                  <p:cNvSpPr/>
                  <p:nvPr/>
                </p:nvSpPr>
                <p:spPr>
                  <a:xfrm>
                    <a:off x="4356253" y="2378487"/>
                    <a:ext cx="218400" cy="218400"/>
                  </a:xfrm>
                  <a:prstGeom prst="ellipse">
                    <a:avLst/>
                  </a:prstGeom>
                  <a:solidFill>
                    <a:srgbClr val="93C47D"/>
                  </a:solidFill>
                  <a:ln w="2857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56" name="Google Shape;10556;p106"/>
                  <p:cNvSpPr/>
                  <p:nvPr/>
                </p:nvSpPr>
                <p:spPr>
                  <a:xfrm>
                    <a:off x="4899615" y="2947749"/>
                    <a:ext cx="218400" cy="218400"/>
                  </a:xfrm>
                  <a:prstGeom prst="ellipse">
                    <a:avLst/>
                  </a:prstGeom>
                  <a:solidFill>
                    <a:srgbClr val="D5A6BD"/>
                  </a:solidFill>
                  <a:ln w="2857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57" name="Google Shape;10557;p106"/>
                  <p:cNvSpPr/>
                  <p:nvPr/>
                </p:nvSpPr>
                <p:spPr>
                  <a:xfrm>
                    <a:off x="4541961" y="3387935"/>
                    <a:ext cx="218400" cy="218400"/>
                  </a:xfrm>
                  <a:prstGeom prst="ellipse">
                    <a:avLst/>
                  </a:prstGeom>
                  <a:solidFill>
                    <a:srgbClr val="6FA8DC"/>
                  </a:solidFill>
                  <a:ln w="2857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58" name="Google Shape;10558;p106"/>
                  <p:cNvSpPr/>
                  <p:nvPr/>
                </p:nvSpPr>
                <p:spPr>
                  <a:xfrm>
                    <a:off x="4760505" y="2705340"/>
                    <a:ext cx="125100" cy="125100"/>
                  </a:xfrm>
                  <a:prstGeom prst="ellipse">
                    <a:avLst/>
                  </a:prstGeom>
                  <a:solidFill>
                    <a:srgbClr val="FFD966"/>
                  </a:solidFill>
                  <a:ln w="2857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59" name="Google Shape;10559;p106"/>
                  <p:cNvSpPr/>
                  <p:nvPr/>
                </p:nvSpPr>
                <p:spPr>
                  <a:xfrm>
                    <a:off x="4574797" y="2994415"/>
                    <a:ext cx="125100" cy="125100"/>
                  </a:xfrm>
                  <a:prstGeom prst="ellipse">
                    <a:avLst/>
                  </a:prstGeom>
                  <a:solidFill>
                    <a:srgbClr val="FFD966"/>
                  </a:solidFill>
                  <a:ln w="2857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60" name="Google Shape;10560;p106"/>
                  <p:cNvSpPr/>
                  <p:nvPr/>
                </p:nvSpPr>
                <p:spPr>
                  <a:xfrm>
                    <a:off x="4790447" y="2452319"/>
                    <a:ext cx="70800" cy="70800"/>
                  </a:xfrm>
                  <a:prstGeom prst="ellipse">
                    <a:avLst/>
                  </a:prstGeom>
                  <a:solidFill>
                    <a:srgbClr val="FFD966"/>
                  </a:solidFill>
                  <a:ln w="2857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61" name="Google Shape;10561;p106"/>
                  <p:cNvSpPr/>
                  <p:nvPr/>
                </p:nvSpPr>
                <p:spPr>
                  <a:xfrm>
                    <a:off x="4194589" y="3461767"/>
                    <a:ext cx="70800" cy="70800"/>
                  </a:xfrm>
                  <a:prstGeom prst="ellipse">
                    <a:avLst/>
                  </a:prstGeom>
                  <a:solidFill>
                    <a:srgbClr val="FFD966"/>
                  </a:solidFill>
                  <a:ln w="2857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62" name="Google Shape;10562;p106"/>
                  <p:cNvSpPr/>
                  <p:nvPr/>
                </p:nvSpPr>
                <p:spPr>
                  <a:xfrm>
                    <a:off x="4194589" y="2581396"/>
                    <a:ext cx="70800" cy="70800"/>
                  </a:xfrm>
                  <a:prstGeom prst="ellipse">
                    <a:avLst/>
                  </a:prstGeom>
                  <a:solidFill>
                    <a:srgbClr val="FFD966"/>
                  </a:solidFill>
                  <a:ln w="2857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0563" name="Google Shape;10563;p106"/>
                <p:cNvGrpSpPr/>
                <p:nvPr/>
              </p:nvGrpSpPr>
              <p:grpSpPr>
                <a:xfrm>
                  <a:off x="6013296" y="3104459"/>
                  <a:ext cx="649070" cy="649070"/>
                  <a:chOff x="608800" y="2095000"/>
                  <a:chExt cx="3364800" cy="3364800"/>
                </a:xfrm>
              </p:grpSpPr>
              <p:sp>
                <p:nvSpPr>
                  <p:cNvPr id="10564" name="Google Shape;10564;p106"/>
                  <p:cNvSpPr/>
                  <p:nvPr/>
                </p:nvSpPr>
                <p:spPr>
                  <a:xfrm>
                    <a:off x="608800" y="2095000"/>
                    <a:ext cx="3364800" cy="3364800"/>
                  </a:xfrm>
                  <a:prstGeom prst="ellipse">
                    <a:avLst/>
                  </a:prstGeom>
                  <a:solidFill>
                    <a:schemeClr val="lt2"/>
                  </a:solidFill>
                  <a:ln w="2857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65" name="Google Shape;10565;p106"/>
                  <p:cNvSpPr/>
                  <p:nvPr/>
                </p:nvSpPr>
                <p:spPr>
                  <a:xfrm>
                    <a:off x="812152" y="3455300"/>
                    <a:ext cx="1117800" cy="1117800"/>
                  </a:xfrm>
                  <a:prstGeom prst="ellipse">
                    <a:avLst/>
                  </a:prstGeom>
                  <a:solidFill>
                    <a:schemeClr val="lt2"/>
                  </a:solidFill>
                  <a:ln w="2857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66" name="Google Shape;10566;p106"/>
                  <p:cNvSpPr/>
                  <p:nvPr/>
                </p:nvSpPr>
                <p:spPr>
                  <a:xfrm>
                    <a:off x="1065396" y="3840649"/>
                    <a:ext cx="477600" cy="477900"/>
                  </a:xfrm>
                  <a:prstGeom prst="ellipse">
                    <a:avLst/>
                  </a:prstGeom>
                  <a:solidFill>
                    <a:schemeClr val="lt2"/>
                  </a:solidFill>
                  <a:ln w="2857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67" name="Google Shape;10567;p106"/>
                  <p:cNvSpPr/>
                  <p:nvPr/>
                </p:nvSpPr>
                <p:spPr>
                  <a:xfrm>
                    <a:off x="1929800" y="2439558"/>
                    <a:ext cx="487500" cy="487500"/>
                  </a:xfrm>
                  <a:prstGeom prst="ellipse">
                    <a:avLst/>
                  </a:prstGeom>
                  <a:solidFill>
                    <a:schemeClr val="lt2"/>
                  </a:solidFill>
                  <a:ln w="2857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68" name="Google Shape;10568;p106"/>
                  <p:cNvSpPr/>
                  <p:nvPr/>
                </p:nvSpPr>
                <p:spPr>
                  <a:xfrm>
                    <a:off x="3141850" y="3709383"/>
                    <a:ext cx="487500" cy="487500"/>
                  </a:xfrm>
                  <a:prstGeom prst="ellipse">
                    <a:avLst/>
                  </a:prstGeom>
                  <a:solidFill>
                    <a:schemeClr val="lt2"/>
                  </a:solidFill>
                  <a:ln w="2857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69" name="Google Shape;10569;p106"/>
                  <p:cNvSpPr/>
                  <p:nvPr/>
                </p:nvSpPr>
                <p:spPr>
                  <a:xfrm>
                    <a:off x="2344050" y="4691283"/>
                    <a:ext cx="487500" cy="487500"/>
                  </a:xfrm>
                  <a:prstGeom prst="ellipse">
                    <a:avLst/>
                  </a:prstGeom>
                  <a:solidFill>
                    <a:schemeClr val="lt2"/>
                  </a:solidFill>
                  <a:ln w="2857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70" name="Google Shape;10570;p106"/>
                  <p:cNvSpPr/>
                  <p:nvPr/>
                </p:nvSpPr>
                <p:spPr>
                  <a:xfrm>
                    <a:off x="2831545" y="3168653"/>
                    <a:ext cx="279300" cy="279300"/>
                  </a:xfrm>
                  <a:prstGeom prst="ellipse">
                    <a:avLst/>
                  </a:prstGeom>
                  <a:solidFill>
                    <a:schemeClr val="lt2"/>
                  </a:solidFill>
                  <a:ln w="2857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71" name="Google Shape;10571;p106"/>
                  <p:cNvSpPr/>
                  <p:nvPr/>
                </p:nvSpPr>
                <p:spPr>
                  <a:xfrm>
                    <a:off x="2417295" y="3813478"/>
                    <a:ext cx="279300" cy="279300"/>
                  </a:xfrm>
                  <a:prstGeom prst="ellipse">
                    <a:avLst/>
                  </a:prstGeom>
                  <a:solidFill>
                    <a:schemeClr val="lt2"/>
                  </a:solidFill>
                  <a:ln w="2857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72" name="Google Shape;10572;p106"/>
                  <p:cNvSpPr/>
                  <p:nvPr/>
                </p:nvSpPr>
                <p:spPr>
                  <a:xfrm>
                    <a:off x="2898335" y="2604252"/>
                    <a:ext cx="158100" cy="158100"/>
                  </a:xfrm>
                  <a:prstGeom prst="ellipse">
                    <a:avLst/>
                  </a:prstGeom>
                  <a:solidFill>
                    <a:schemeClr val="lt2"/>
                  </a:solidFill>
                  <a:ln w="2857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73" name="Google Shape;10573;p106"/>
                  <p:cNvSpPr/>
                  <p:nvPr/>
                </p:nvSpPr>
                <p:spPr>
                  <a:xfrm>
                    <a:off x="1569185" y="4855977"/>
                    <a:ext cx="158100" cy="158100"/>
                  </a:xfrm>
                  <a:prstGeom prst="ellipse">
                    <a:avLst/>
                  </a:prstGeom>
                  <a:solidFill>
                    <a:schemeClr val="lt2"/>
                  </a:solidFill>
                  <a:ln w="2857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74" name="Google Shape;10574;p106"/>
                  <p:cNvSpPr/>
                  <p:nvPr/>
                </p:nvSpPr>
                <p:spPr>
                  <a:xfrm>
                    <a:off x="1569185" y="2892177"/>
                    <a:ext cx="158100" cy="158100"/>
                  </a:xfrm>
                  <a:prstGeom prst="ellipse">
                    <a:avLst/>
                  </a:prstGeom>
                  <a:solidFill>
                    <a:schemeClr val="lt2"/>
                  </a:solidFill>
                  <a:ln w="2857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10575" name="Google Shape;10575;p106"/>
              <p:cNvGrpSpPr/>
              <p:nvPr/>
            </p:nvGrpSpPr>
            <p:grpSpPr>
              <a:xfrm>
                <a:off x="6522589" y="3104639"/>
                <a:ext cx="648914" cy="648914"/>
                <a:chOff x="3764048" y="2224021"/>
                <a:chExt cx="1508400" cy="1508400"/>
              </a:xfrm>
            </p:grpSpPr>
            <p:sp>
              <p:nvSpPr>
                <p:cNvPr id="10576" name="Google Shape;10576;p106"/>
                <p:cNvSpPr/>
                <p:nvPr/>
              </p:nvSpPr>
              <p:spPr>
                <a:xfrm>
                  <a:off x="3764048" y="2224021"/>
                  <a:ext cx="1508400" cy="1508400"/>
                </a:xfrm>
                <a:prstGeom prst="ellipse">
                  <a:avLst/>
                </a:prstGeom>
                <a:solidFill>
                  <a:srgbClr val="FFD966"/>
                </a:soli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77" name="Google Shape;10577;p106"/>
                <p:cNvSpPr/>
                <p:nvPr/>
              </p:nvSpPr>
              <p:spPr>
                <a:xfrm>
                  <a:off x="3855211" y="2833844"/>
                  <a:ext cx="501000" cy="501000"/>
                </a:xfrm>
                <a:prstGeom prst="ellipse">
                  <a:avLst/>
                </a:prstGeom>
                <a:solidFill>
                  <a:srgbClr val="E69138"/>
                </a:soli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78" name="Google Shape;10578;p106"/>
                <p:cNvSpPr/>
                <p:nvPr/>
              </p:nvSpPr>
              <p:spPr>
                <a:xfrm>
                  <a:off x="3968741" y="3006596"/>
                  <a:ext cx="214200" cy="214200"/>
                </a:xfrm>
                <a:prstGeom prst="ellipse">
                  <a:avLst/>
                </a:prstGeom>
                <a:solidFill>
                  <a:srgbClr val="B45F06"/>
                </a:soli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79" name="Google Shape;10579;p106"/>
                <p:cNvSpPr/>
                <p:nvPr/>
              </p:nvSpPr>
              <p:spPr>
                <a:xfrm>
                  <a:off x="4356253" y="2378487"/>
                  <a:ext cx="218400" cy="218400"/>
                </a:xfrm>
                <a:prstGeom prst="ellipse">
                  <a:avLst/>
                </a:prstGeom>
                <a:solidFill>
                  <a:srgbClr val="93C47D"/>
                </a:soli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80" name="Google Shape;10580;p106"/>
                <p:cNvSpPr/>
                <p:nvPr/>
              </p:nvSpPr>
              <p:spPr>
                <a:xfrm>
                  <a:off x="4899615" y="2947749"/>
                  <a:ext cx="218400" cy="218400"/>
                </a:xfrm>
                <a:prstGeom prst="ellipse">
                  <a:avLst/>
                </a:prstGeom>
                <a:solidFill>
                  <a:srgbClr val="D5A6BD"/>
                </a:soli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81" name="Google Shape;10581;p106"/>
                <p:cNvSpPr/>
                <p:nvPr/>
              </p:nvSpPr>
              <p:spPr>
                <a:xfrm>
                  <a:off x="4541961" y="3387935"/>
                  <a:ext cx="218400" cy="218400"/>
                </a:xfrm>
                <a:prstGeom prst="ellipse">
                  <a:avLst/>
                </a:prstGeom>
                <a:solidFill>
                  <a:srgbClr val="6FA8DC"/>
                </a:soli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82" name="Google Shape;10582;p106"/>
                <p:cNvSpPr/>
                <p:nvPr/>
              </p:nvSpPr>
              <p:spPr>
                <a:xfrm>
                  <a:off x="4760505" y="2705340"/>
                  <a:ext cx="125100" cy="125100"/>
                </a:xfrm>
                <a:prstGeom prst="ellipse">
                  <a:avLst/>
                </a:prstGeom>
                <a:solidFill>
                  <a:srgbClr val="FFD966"/>
                </a:soli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83" name="Google Shape;10583;p106"/>
                <p:cNvSpPr/>
                <p:nvPr/>
              </p:nvSpPr>
              <p:spPr>
                <a:xfrm>
                  <a:off x="4574797" y="2994415"/>
                  <a:ext cx="125100" cy="125100"/>
                </a:xfrm>
                <a:prstGeom prst="ellipse">
                  <a:avLst/>
                </a:prstGeom>
                <a:solidFill>
                  <a:srgbClr val="FFD966"/>
                </a:soli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84" name="Google Shape;10584;p106"/>
                <p:cNvSpPr/>
                <p:nvPr/>
              </p:nvSpPr>
              <p:spPr>
                <a:xfrm>
                  <a:off x="4790447" y="2452319"/>
                  <a:ext cx="70800" cy="70800"/>
                </a:xfrm>
                <a:prstGeom prst="ellipse">
                  <a:avLst/>
                </a:prstGeom>
                <a:solidFill>
                  <a:srgbClr val="FFD966"/>
                </a:soli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85" name="Google Shape;10585;p106"/>
                <p:cNvSpPr/>
                <p:nvPr/>
              </p:nvSpPr>
              <p:spPr>
                <a:xfrm>
                  <a:off x="4194589" y="3461767"/>
                  <a:ext cx="70800" cy="70800"/>
                </a:xfrm>
                <a:prstGeom prst="ellipse">
                  <a:avLst/>
                </a:prstGeom>
                <a:solidFill>
                  <a:srgbClr val="FFD966"/>
                </a:soli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86" name="Google Shape;10586;p106"/>
                <p:cNvSpPr/>
                <p:nvPr/>
              </p:nvSpPr>
              <p:spPr>
                <a:xfrm>
                  <a:off x="4194589" y="2581396"/>
                  <a:ext cx="70800" cy="70800"/>
                </a:xfrm>
                <a:prstGeom prst="ellipse">
                  <a:avLst/>
                </a:prstGeom>
                <a:solidFill>
                  <a:srgbClr val="FFD966"/>
                </a:soli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0587" name="Google Shape;10587;p106"/>
            <p:cNvGrpSpPr/>
            <p:nvPr/>
          </p:nvGrpSpPr>
          <p:grpSpPr>
            <a:xfrm>
              <a:off x="3675032" y="3584258"/>
              <a:ext cx="4189385" cy="649251"/>
              <a:chOff x="3615839" y="3790081"/>
              <a:chExt cx="3373639" cy="649251"/>
            </a:xfrm>
          </p:grpSpPr>
          <p:grpSp>
            <p:nvGrpSpPr>
              <p:cNvPr id="10588" name="Google Shape;10588;p106"/>
              <p:cNvGrpSpPr/>
              <p:nvPr/>
            </p:nvGrpSpPr>
            <p:grpSpPr>
              <a:xfrm>
                <a:off x="3615839" y="3790131"/>
                <a:ext cx="2695106" cy="649201"/>
                <a:chOff x="3967236" y="3790131"/>
                <a:chExt cx="2695106" cy="649201"/>
              </a:xfrm>
            </p:grpSpPr>
            <p:grpSp>
              <p:nvGrpSpPr>
                <p:cNvPr id="10589" name="Google Shape;10589;p106"/>
                <p:cNvGrpSpPr/>
                <p:nvPr/>
              </p:nvGrpSpPr>
              <p:grpSpPr>
                <a:xfrm>
                  <a:off x="5328027" y="3790251"/>
                  <a:ext cx="649070" cy="649070"/>
                  <a:chOff x="608800" y="2095000"/>
                  <a:chExt cx="3364800" cy="3364800"/>
                </a:xfrm>
              </p:grpSpPr>
              <p:sp>
                <p:nvSpPr>
                  <p:cNvPr id="10590" name="Google Shape;10590;p106"/>
                  <p:cNvSpPr/>
                  <p:nvPr/>
                </p:nvSpPr>
                <p:spPr>
                  <a:xfrm>
                    <a:off x="608800" y="2095000"/>
                    <a:ext cx="3364800" cy="3364800"/>
                  </a:xfrm>
                  <a:prstGeom prst="ellipse">
                    <a:avLst/>
                  </a:prstGeom>
                  <a:solidFill>
                    <a:schemeClr val="lt2"/>
                  </a:solidFill>
                  <a:ln w="2857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91" name="Google Shape;10591;p106"/>
                  <p:cNvSpPr/>
                  <p:nvPr/>
                </p:nvSpPr>
                <p:spPr>
                  <a:xfrm>
                    <a:off x="812152" y="3455300"/>
                    <a:ext cx="1117800" cy="1117800"/>
                  </a:xfrm>
                  <a:prstGeom prst="ellipse">
                    <a:avLst/>
                  </a:prstGeom>
                  <a:solidFill>
                    <a:schemeClr val="lt2"/>
                  </a:solidFill>
                  <a:ln w="2857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92" name="Google Shape;10592;p106"/>
                  <p:cNvSpPr/>
                  <p:nvPr/>
                </p:nvSpPr>
                <p:spPr>
                  <a:xfrm>
                    <a:off x="1065396" y="3840649"/>
                    <a:ext cx="477600" cy="477900"/>
                  </a:xfrm>
                  <a:prstGeom prst="ellipse">
                    <a:avLst/>
                  </a:prstGeom>
                  <a:solidFill>
                    <a:schemeClr val="lt2"/>
                  </a:solidFill>
                  <a:ln w="2857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93" name="Google Shape;10593;p106"/>
                  <p:cNvSpPr/>
                  <p:nvPr/>
                </p:nvSpPr>
                <p:spPr>
                  <a:xfrm>
                    <a:off x="1929800" y="2439558"/>
                    <a:ext cx="487500" cy="487500"/>
                  </a:xfrm>
                  <a:prstGeom prst="ellipse">
                    <a:avLst/>
                  </a:prstGeom>
                  <a:solidFill>
                    <a:schemeClr val="lt2"/>
                  </a:solidFill>
                  <a:ln w="2857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94" name="Google Shape;10594;p106"/>
                  <p:cNvSpPr/>
                  <p:nvPr/>
                </p:nvSpPr>
                <p:spPr>
                  <a:xfrm>
                    <a:off x="3141850" y="3709383"/>
                    <a:ext cx="487500" cy="487500"/>
                  </a:xfrm>
                  <a:prstGeom prst="ellipse">
                    <a:avLst/>
                  </a:prstGeom>
                  <a:solidFill>
                    <a:schemeClr val="lt2"/>
                  </a:solidFill>
                  <a:ln w="2857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95" name="Google Shape;10595;p106"/>
                  <p:cNvSpPr/>
                  <p:nvPr/>
                </p:nvSpPr>
                <p:spPr>
                  <a:xfrm>
                    <a:off x="2344050" y="4691283"/>
                    <a:ext cx="487500" cy="487500"/>
                  </a:xfrm>
                  <a:prstGeom prst="ellipse">
                    <a:avLst/>
                  </a:prstGeom>
                  <a:solidFill>
                    <a:schemeClr val="lt2"/>
                  </a:solidFill>
                  <a:ln w="2857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96" name="Google Shape;10596;p106"/>
                  <p:cNvSpPr/>
                  <p:nvPr/>
                </p:nvSpPr>
                <p:spPr>
                  <a:xfrm>
                    <a:off x="2831545" y="3168653"/>
                    <a:ext cx="279300" cy="279300"/>
                  </a:xfrm>
                  <a:prstGeom prst="ellipse">
                    <a:avLst/>
                  </a:prstGeom>
                  <a:solidFill>
                    <a:schemeClr val="lt2"/>
                  </a:solidFill>
                  <a:ln w="2857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97" name="Google Shape;10597;p106"/>
                  <p:cNvSpPr/>
                  <p:nvPr/>
                </p:nvSpPr>
                <p:spPr>
                  <a:xfrm>
                    <a:off x="2417295" y="3813478"/>
                    <a:ext cx="279300" cy="279300"/>
                  </a:xfrm>
                  <a:prstGeom prst="ellipse">
                    <a:avLst/>
                  </a:prstGeom>
                  <a:solidFill>
                    <a:schemeClr val="lt2"/>
                  </a:solidFill>
                  <a:ln w="2857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98" name="Google Shape;10598;p106"/>
                  <p:cNvSpPr/>
                  <p:nvPr/>
                </p:nvSpPr>
                <p:spPr>
                  <a:xfrm>
                    <a:off x="2898335" y="2604252"/>
                    <a:ext cx="158100" cy="158100"/>
                  </a:xfrm>
                  <a:prstGeom prst="ellipse">
                    <a:avLst/>
                  </a:prstGeom>
                  <a:solidFill>
                    <a:schemeClr val="lt2"/>
                  </a:solidFill>
                  <a:ln w="2857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99" name="Google Shape;10599;p106"/>
                  <p:cNvSpPr/>
                  <p:nvPr/>
                </p:nvSpPr>
                <p:spPr>
                  <a:xfrm>
                    <a:off x="1569185" y="4855977"/>
                    <a:ext cx="158100" cy="158100"/>
                  </a:xfrm>
                  <a:prstGeom prst="ellipse">
                    <a:avLst/>
                  </a:prstGeom>
                  <a:solidFill>
                    <a:schemeClr val="lt2"/>
                  </a:solidFill>
                  <a:ln w="2857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00" name="Google Shape;10600;p106"/>
                  <p:cNvSpPr/>
                  <p:nvPr/>
                </p:nvSpPr>
                <p:spPr>
                  <a:xfrm>
                    <a:off x="1569185" y="2892177"/>
                    <a:ext cx="158100" cy="158100"/>
                  </a:xfrm>
                  <a:prstGeom prst="ellipse">
                    <a:avLst/>
                  </a:prstGeom>
                  <a:solidFill>
                    <a:schemeClr val="lt2"/>
                  </a:solidFill>
                  <a:ln w="2857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0601" name="Google Shape;10601;p106"/>
                <p:cNvGrpSpPr/>
                <p:nvPr/>
              </p:nvGrpSpPr>
              <p:grpSpPr>
                <a:xfrm>
                  <a:off x="4647674" y="3790262"/>
                  <a:ext cx="649070" cy="649070"/>
                  <a:chOff x="608800" y="2095000"/>
                  <a:chExt cx="3364800" cy="3364800"/>
                </a:xfrm>
              </p:grpSpPr>
              <p:sp>
                <p:nvSpPr>
                  <p:cNvPr id="10602" name="Google Shape;10602;p106"/>
                  <p:cNvSpPr/>
                  <p:nvPr/>
                </p:nvSpPr>
                <p:spPr>
                  <a:xfrm>
                    <a:off x="608800" y="2095000"/>
                    <a:ext cx="3364800" cy="3364800"/>
                  </a:xfrm>
                  <a:prstGeom prst="ellipse">
                    <a:avLst/>
                  </a:prstGeom>
                  <a:solidFill>
                    <a:schemeClr val="lt2"/>
                  </a:solidFill>
                  <a:ln w="2857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03" name="Google Shape;10603;p106"/>
                  <p:cNvSpPr/>
                  <p:nvPr/>
                </p:nvSpPr>
                <p:spPr>
                  <a:xfrm>
                    <a:off x="812152" y="3455300"/>
                    <a:ext cx="1117800" cy="1117800"/>
                  </a:xfrm>
                  <a:prstGeom prst="ellipse">
                    <a:avLst/>
                  </a:prstGeom>
                  <a:solidFill>
                    <a:schemeClr val="lt2"/>
                  </a:solidFill>
                  <a:ln w="2857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04" name="Google Shape;10604;p106"/>
                  <p:cNvSpPr/>
                  <p:nvPr/>
                </p:nvSpPr>
                <p:spPr>
                  <a:xfrm>
                    <a:off x="1065396" y="3840649"/>
                    <a:ext cx="477600" cy="477900"/>
                  </a:xfrm>
                  <a:prstGeom prst="ellipse">
                    <a:avLst/>
                  </a:prstGeom>
                  <a:solidFill>
                    <a:schemeClr val="lt2"/>
                  </a:solidFill>
                  <a:ln w="2857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05" name="Google Shape;10605;p106"/>
                  <p:cNvSpPr/>
                  <p:nvPr/>
                </p:nvSpPr>
                <p:spPr>
                  <a:xfrm>
                    <a:off x="1929800" y="2439558"/>
                    <a:ext cx="487500" cy="487500"/>
                  </a:xfrm>
                  <a:prstGeom prst="ellipse">
                    <a:avLst/>
                  </a:prstGeom>
                  <a:solidFill>
                    <a:schemeClr val="lt2"/>
                  </a:solidFill>
                  <a:ln w="2857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06" name="Google Shape;10606;p106"/>
                  <p:cNvSpPr/>
                  <p:nvPr/>
                </p:nvSpPr>
                <p:spPr>
                  <a:xfrm>
                    <a:off x="3141850" y="3709383"/>
                    <a:ext cx="487500" cy="487500"/>
                  </a:xfrm>
                  <a:prstGeom prst="ellipse">
                    <a:avLst/>
                  </a:prstGeom>
                  <a:solidFill>
                    <a:schemeClr val="lt2"/>
                  </a:solidFill>
                  <a:ln w="2857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07" name="Google Shape;10607;p106"/>
                  <p:cNvSpPr/>
                  <p:nvPr/>
                </p:nvSpPr>
                <p:spPr>
                  <a:xfrm>
                    <a:off x="2344050" y="4691283"/>
                    <a:ext cx="487500" cy="487500"/>
                  </a:xfrm>
                  <a:prstGeom prst="ellipse">
                    <a:avLst/>
                  </a:prstGeom>
                  <a:solidFill>
                    <a:schemeClr val="lt2"/>
                  </a:solidFill>
                  <a:ln w="2857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08" name="Google Shape;10608;p106"/>
                  <p:cNvSpPr/>
                  <p:nvPr/>
                </p:nvSpPr>
                <p:spPr>
                  <a:xfrm>
                    <a:off x="2831545" y="3168653"/>
                    <a:ext cx="279300" cy="279300"/>
                  </a:xfrm>
                  <a:prstGeom prst="ellipse">
                    <a:avLst/>
                  </a:prstGeom>
                  <a:solidFill>
                    <a:schemeClr val="lt2"/>
                  </a:solidFill>
                  <a:ln w="2857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09" name="Google Shape;10609;p106"/>
                  <p:cNvSpPr/>
                  <p:nvPr/>
                </p:nvSpPr>
                <p:spPr>
                  <a:xfrm>
                    <a:off x="2417295" y="3813478"/>
                    <a:ext cx="279300" cy="279300"/>
                  </a:xfrm>
                  <a:prstGeom prst="ellipse">
                    <a:avLst/>
                  </a:prstGeom>
                  <a:solidFill>
                    <a:schemeClr val="lt2"/>
                  </a:solidFill>
                  <a:ln w="2857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10" name="Google Shape;10610;p106"/>
                  <p:cNvSpPr/>
                  <p:nvPr/>
                </p:nvSpPr>
                <p:spPr>
                  <a:xfrm>
                    <a:off x="2898335" y="2604252"/>
                    <a:ext cx="158100" cy="158100"/>
                  </a:xfrm>
                  <a:prstGeom prst="ellipse">
                    <a:avLst/>
                  </a:prstGeom>
                  <a:solidFill>
                    <a:schemeClr val="lt2"/>
                  </a:solidFill>
                  <a:ln w="2857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11" name="Google Shape;10611;p106"/>
                  <p:cNvSpPr/>
                  <p:nvPr/>
                </p:nvSpPr>
                <p:spPr>
                  <a:xfrm>
                    <a:off x="1569185" y="4855977"/>
                    <a:ext cx="158100" cy="158100"/>
                  </a:xfrm>
                  <a:prstGeom prst="ellipse">
                    <a:avLst/>
                  </a:prstGeom>
                  <a:solidFill>
                    <a:schemeClr val="lt2"/>
                  </a:solidFill>
                  <a:ln w="2857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12" name="Google Shape;10612;p106"/>
                  <p:cNvSpPr/>
                  <p:nvPr/>
                </p:nvSpPr>
                <p:spPr>
                  <a:xfrm>
                    <a:off x="1569185" y="2892177"/>
                    <a:ext cx="158100" cy="158100"/>
                  </a:xfrm>
                  <a:prstGeom prst="ellipse">
                    <a:avLst/>
                  </a:prstGeom>
                  <a:solidFill>
                    <a:schemeClr val="lt2"/>
                  </a:solidFill>
                  <a:ln w="2857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0613" name="Google Shape;10613;p106"/>
                <p:cNvGrpSpPr/>
                <p:nvPr/>
              </p:nvGrpSpPr>
              <p:grpSpPr>
                <a:xfrm>
                  <a:off x="3967236" y="3790131"/>
                  <a:ext cx="648914" cy="648914"/>
                  <a:chOff x="3764048" y="2224021"/>
                  <a:chExt cx="1508400" cy="1508400"/>
                </a:xfrm>
              </p:grpSpPr>
              <p:sp>
                <p:nvSpPr>
                  <p:cNvPr id="10614" name="Google Shape;10614;p106"/>
                  <p:cNvSpPr/>
                  <p:nvPr/>
                </p:nvSpPr>
                <p:spPr>
                  <a:xfrm>
                    <a:off x="3764048" y="2224021"/>
                    <a:ext cx="1508400" cy="1508400"/>
                  </a:xfrm>
                  <a:prstGeom prst="ellipse">
                    <a:avLst/>
                  </a:prstGeom>
                  <a:solidFill>
                    <a:srgbClr val="FFD966"/>
                  </a:solidFill>
                  <a:ln w="2857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15" name="Google Shape;10615;p106"/>
                  <p:cNvSpPr/>
                  <p:nvPr/>
                </p:nvSpPr>
                <p:spPr>
                  <a:xfrm>
                    <a:off x="3855211" y="2833844"/>
                    <a:ext cx="501000" cy="501000"/>
                  </a:xfrm>
                  <a:prstGeom prst="ellipse">
                    <a:avLst/>
                  </a:prstGeom>
                  <a:solidFill>
                    <a:srgbClr val="E69138"/>
                  </a:solidFill>
                  <a:ln w="2857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16" name="Google Shape;10616;p106"/>
                  <p:cNvSpPr/>
                  <p:nvPr/>
                </p:nvSpPr>
                <p:spPr>
                  <a:xfrm>
                    <a:off x="3968741" y="3006596"/>
                    <a:ext cx="214200" cy="214200"/>
                  </a:xfrm>
                  <a:prstGeom prst="ellipse">
                    <a:avLst/>
                  </a:prstGeom>
                  <a:solidFill>
                    <a:srgbClr val="B45F06"/>
                  </a:solidFill>
                  <a:ln w="2857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17" name="Google Shape;10617;p106"/>
                  <p:cNvSpPr/>
                  <p:nvPr/>
                </p:nvSpPr>
                <p:spPr>
                  <a:xfrm>
                    <a:off x="4356253" y="2378487"/>
                    <a:ext cx="218400" cy="218400"/>
                  </a:xfrm>
                  <a:prstGeom prst="ellipse">
                    <a:avLst/>
                  </a:prstGeom>
                  <a:solidFill>
                    <a:srgbClr val="93C47D"/>
                  </a:solidFill>
                  <a:ln w="2857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18" name="Google Shape;10618;p106"/>
                  <p:cNvSpPr/>
                  <p:nvPr/>
                </p:nvSpPr>
                <p:spPr>
                  <a:xfrm>
                    <a:off x="4899615" y="2947749"/>
                    <a:ext cx="218400" cy="218400"/>
                  </a:xfrm>
                  <a:prstGeom prst="ellipse">
                    <a:avLst/>
                  </a:prstGeom>
                  <a:solidFill>
                    <a:srgbClr val="D5A6BD"/>
                  </a:solidFill>
                  <a:ln w="2857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19" name="Google Shape;10619;p106"/>
                  <p:cNvSpPr/>
                  <p:nvPr/>
                </p:nvSpPr>
                <p:spPr>
                  <a:xfrm>
                    <a:off x="4541961" y="3387935"/>
                    <a:ext cx="218400" cy="218400"/>
                  </a:xfrm>
                  <a:prstGeom prst="ellipse">
                    <a:avLst/>
                  </a:prstGeom>
                  <a:solidFill>
                    <a:srgbClr val="6FA8DC"/>
                  </a:solidFill>
                  <a:ln w="2857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20" name="Google Shape;10620;p106"/>
                  <p:cNvSpPr/>
                  <p:nvPr/>
                </p:nvSpPr>
                <p:spPr>
                  <a:xfrm>
                    <a:off x="4760505" y="2705340"/>
                    <a:ext cx="125100" cy="125100"/>
                  </a:xfrm>
                  <a:prstGeom prst="ellipse">
                    <a:avLst/>
                  </a:prstGeom>
                  <a:solidFill>
                    <a:srgbClr val="FFD966"/>
                  </a:solidFill>
                  <a:ln w="2857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21" name="Google Shape;10621;p106"/>
                  <p:cNvSpPr/>
                  <p:nvPr/>
                </p:nvSpPr>
                <p:spPr>
                  <a:xfrm>
                    <a:off x="4574797" y="2994415"/>
                    <a:ext cx="125100" cy="125100"/>
                  </a:xfrm>
                  <a:prstGeom prst="ellipse">
                    <a:avLst/>
                  </a:prstGeom>
                  <a:solidFill>
                    <a:srgbClr val="FFD966"/>
                  </a:solidFill>
                  <a:ln w="2857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22" name="Google Shape;10622;p106"/>
                  <p:cNvSpPr/>
                  <p:nvPr/>
                </p:nvSpPr>
                <p:spPr>
                  <a:xfrm>
                    <a:off x="4790447" y="2452319"/>
                    <a:ext cx="70800" cy="70800"/>
                  </a:xfrm>
                  <a:prstGeom prst="ellipse">
                    <a:avLst/>
                  </a:prstGeom>
                  <a:solidFill>
                    <a:srgbClr val="FFD966"/>
                  </a:solidFill>
                  <a:ln w="2857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23" name="Google Shape;10623;p106"/>
                  <p:cNvSpPr/>
                  <p:nvPr/>
                </p:nvSpPr>
                <p:spPr>
                  <a:xfrm>
                    <a:off x="4194589" y="3461767"/>
                    <a:ext cx="70800" cy="70800"/>
                  </a:xfrm>
                  <a:prstGeom prst="ellipse">
                    <a:avLst/>
                  </a:prstGeom>
                  <a:solidFill>
                    <a:srgbClr val="FFD966"/>
                  </a:solidFill>
                  <a:ln w="2857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24" name="Google Shape;10624;p106"/>
                  <p:cNvSpPr/>
                  <p:nvPr/>
                </p:nvSpPr>
                <p:spPr>
                  <a:xfrm>
                    <a:off x="4194589" y="2581396"/>
                    <a:ext cx="70800" cy="70800"/>
                  </a:xfrm>
                  <a:prstGeom prst="ellipse">
                    <a:avLst/>
                  </a:prstGeom>
                  <a:solidFill>
                    <a:srgbClr val="FFD966"/>
                  </a:solidFill>
                  <a:ln w="2857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0625" name="Google Shape;10625;p106"/>
                <p:cNvGrpSpPr/>
                <p:nvPr/>
              </p:nvGrpSpPr>
              <p:grpSpPr>
                <a:xfrm>
                  <a:off x="6013428" y="3790301"/>
                  <a:ext cx="648914" cy="648914"/>
                  <a:chOff x="3764048" y="2224021"/>
                  <a:chExt cx="1508400" cy="1508400"/>
                </a:xfrm>
              </p:grpSpPr>
              <p:sp>
                <p:nvSpPr>
                  <p:cNvPr id="10626" name="Google Shape;10626;p106"/>
                  <p:cNvSpPr/>
                  <p:nvPr/>
                </p:nvSpPr>
                <p:spPr>
                  <a:xfrm>
                    <a:off x="3764048" y="2224021"/>
                    <a:ext cx="1508400" cy="1508400"/>
                  </a:xfrm>
                  <a:prstGeom prst="ellipse">
                    <a:avLst/>
                  </a:prstGeom>
                  <a:solidFill>
                    <a:srgbClr val="FFD966"/>
                  </a:solidFill>
                  <a:ln w="2857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27" name="Google Shape;10627;p106"/>
                  <p:cNvSpPr/>
                  <p:nvPr/>
                </p:nvSpPr>
                <p:spPr>
                  <a:xfrm>
                    <a:off x="3855211" y="2833844"/>
                    <a:ext cx="501000" cy="501000"/>
                  </a:xfrm>
                  <a:prstGeom prst="ellipse">
                    <a:avLst/>
                  </a:prstGeom>
                  <a:solidFill>
                    <a:srgbClr val="E69138"/>
                  </a:solidFill>
                  <a:ln w="2857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28" name="Google Shape;10628;p106"/>
                  <p:cNvSpPr/>
                  <p:nvPr/>
                </p:nvSpPr>
                <p:spPr>
                  <a:xfrm>
                    <a:off x="3968741" y="3006596"/>
                    <a:ext cx="214200" cy="214200"/>
                  </a:xfrm>
                  <a:prstGeom prst="ellipse">
                    <a:avLst/>
                  </a:prstGeom>
                  <a:solidFill>
                    <a:srgbClr val="B45F06"/>
                  </a:solidFill>
                  <a:ln w="2857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29" name="Google Shape;10629;p106"/>
                  <p:cNvSpPr/>
                  <p:nvPr/>
                </p:nvSpPr>
                <p:spPr>
                  <a:xfrm>
                    <a:off x="4356253" y="2378487"/>
                    <a:ext cx="218400" cy="218400"/>
                  </a:xfrm>
                  <a:prstGeom prst="ellipse">
                    <a:avLst/>
                  </a:prstGeom>
                  <a:solidFill>
                    <a:srgbClr val="93C47D"/>
                  </a:solidFill>
                  <a:ln w="2857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30" name="Google Shape;10630;p106"/>
                  <p:cNvSpPr/>
                  <p:nvPr/>
                </p:nvSpPr>
                <p:spPr>
                  <a:xfrm>
                    <a:off x="4899615" y="2947749"/>
                    <a:ext cx="218400" cy="218400"/>
                  </a:xfrm>
                  <a:prstGeom prst="ellipse">
                    <a:avLst/>
                  </a:prstGeom>
                  <a:solidFill>
                    <a:srgbClr val="D5A6BD"/>
                  </a:solidFill>
                  <a:ln w="2857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31" name="Google Shape;10631;p106"/>
                  <p:cNvSpPr/>
                  <p:nvPr/>
                </p:nvSpPr>
                <p:spPr>
                  <a:xfrm>
                    <a:off x="4541961" y="3387935"/>
                    <a:ext cx="218400" cy="218400"/>
                  </a:xfrm>
                  <a:prstGeom prst="ellipse">
                    <a:avLst/>
                  </a:prstGeom>
                  <a:solidFill>
                    <a:srgbClr val="6FA8DC"/>
                  </a:solidFill>
                  <a:ln w="2857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32" name="Google Shape;10632;p106"/>
                  <p:cNvSpPr/>
                  <p:nvPr/>
                </p:nvSpPr>
                <p:spPr>
                  <a:xfrm>
                    <a:off x="4760505" y="2705340"/>
                    <a:ext cx="125100" cy="125100"/>
                  </a:xfrm>
                  <a:prstGeom prst="ellipse">
                    <a:avLst/>
                  </a:prstGeom>
                  <a:solidFill>
                    <a:srgbClr val="FFD966"/>
                  </a:solidFill>
                  <a:ln w="2857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33" name="Google Shape;10633;p106"/>
                  <p:cNvSpPr/>
                  <p:nvPr/>
                </p:nvSpPr>
                <p:spPr>
                  <a:xfrm>
                    <a:off x="4574797" y="2994415"/>
                    <a:ext cx="125100" cy="125100"/>
                  </a:xfrm>
                  <a:prstGeom prst="ellipse">
                    <a:avLst/>
                  </a:prstGeom>
                  <a:solidFill>
                    <a:srgbClr val="FFD966"/>
                  </a:solidFill>
                  <a:ln w="2857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34" name="Google Shape;10634;p106"/>
                  <p:cNvSpPr/>
                  <p:nvPr/>
                </p:nvSpPr>
                <p:spPr>
                  <a:xfrm>
                    <a:off x="4790447" y="2452319"/>
                    <a:ext cx="70800" cy="70800"/>
                  </a:xfrm>
                  <a:prstGeom prst="ellipse">
                    <a:avLst/>
                  </a:prstGeom>
                  <a:solidFill>
                    <a:srgbClr val="FFD966"/>
                  </a:solidFill>
                  <a:ln w="2857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35" name="Google Shape;10635;p106"/>
                  <p:cNvSpPr/>
                  <p:nvPr/>
                </p:nvSpPr>
                <p:spPr>
                  <a:xfrm>
                    <a:off x="4194589" y="3461767"/>
                    <a:ext cx="70800" cy="70800"/>
                  </a:xfrm>
                  <a:prstGeom prst="ellipse">
                    <a:avLst/>
                  </a:prstGeom>
                  <a:solidFill>
                    <a:srgbClr val="FFD966"/>
                  </a:solidFill>
                  <a:ln w="2857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36" name="Google Shape;10636;p106"/>
                  <p:cNvSpPr/>
                  <p:nvPr/>
                </p:nvSpPr>
                <p:spPr>
                  <a:xfrm>
                    <a:off x="4194589" y="2581396"/>
                    <a:ext cx="70800" cy="70800"/>
                  </a:xfrm>
                  <a:prstGeom prst="ellipse">
                    <a:avLst/>
                  </a:prstGeom>
                  <a:solidFill>
                    <a:srgbClr val="FFD966"/>
                  </a:solidFill>
                  <a:ln w="2857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10637" name="Google Shape;10637;p106"/>
              <p:cNvGrpSpPr/>
              <p:nvPr/>
            </p:nvGrpSpPr>
            <p:grpSpPr>
              <a:xfrm>
                <a:off x="6340564" y="3790081"/>
                <a:ext cx="648914" cy="648914"/>
                <a:chOff x="3764048" y="2224021"/>
                <a:chExt cx="1508400" cy="1508400"/>
              </a:xfrm>
            </p:grpSpPr>
            <p:sp>
              <p:nvSpPr>
                <p:cNvPr id="10638" name="Google Shape;10638;p106"/>
                <p:cNvSpPr/>
                <p:nvPr/>
              </p:nvSpPr>
              <p:spPr>
                <a:xfrm>
                  <a:off x="3764048" y="2224021"/>
                  <a:ext cx="1508400" cy="1508400"/>
                </a:xfrm>
                <a:prstGeom prst="ellipse">
                  <a:avLst/>
                </a:prstGeom>
                <a:solidFill>
                  <a:srgbClr val="FFD966"/>
                </a:soli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39" name="Google Shape;10639;p106"/>
                <p:cNvSpPr/>
                <p:nvPr/>
              </p:nvSpPr>
              <p:spPr>
                <a:xfrm>
                  <a:off x="3855211" y="2833844"/>
                  <a:ext cx="501000" cy="501000"/>
                </a:xfrm>
                <a:prstGeom prst="ellipse">
                  <a:avLst/>
                </a:prstGeom>
                <a:solidFill>
                  <a:srgbClr val="E69138"/>
                </a:soli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40" name="Google Shape;10640;p106"/>
                <p:cNvSpPr/>
                <p:nvPr/>
              </p:nvSpPr>
              <p:spPr>
                <a:xfrm>
                  <a:off x="3968741" y="3006596"/>
                  <a:ext cx="214200" cy="214200"/>
                </a:xfrm>
                <a:prstGeom prst="ellipse">
                  <a:avLst/>
                </a:prstGeom>
                <a:solidFill>
                  <a:srgbClr val="B45F06"/>
                </a:soli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41" name="Google Shape;10641;p106"/>
                <p:cNvSpPr/>
                <p:nvPr/>
              </p:nvSpPr>
              <p:spPr>
                <a:xfrm>
                  <a:off x="4356253" y="2378487"/>
                  <a:ext cx="218400" cy="218400"/>
                </a:xfrm>
                <a:prstGeom prst="ellipse">
                  <a:avLst/>
                </a:prstGeom>
                <a:solidFill>
                  <a:srgbClr val="93C47D"/>
                </a:soli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42" name="Google Shape;10642;p106"/>
                <p:cNvSpPr/>
                <p:nvPr/>
              </p:nvSpPr>
              <p:spPr>
                <a:xfrm>
                  <a:off x="4899615" y="2947749"/>
                  <a:ext cx="218400" cy="218400"/>
                </a:xfrm>
                <a:prstGeom prst="ellipse">
                  <a:avLst/>
                </a:prstGeom>
                <a:solidFill>
                  <a:srgbClr val="D5A6BD"/>
                </a:soli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43" name="Google Shape;10643;p106"/>
                <p:cNvSpPr/>
                <p:nvPr/>
              </p:nvSpPr>
              <p:spPr>
                <a:xfrm>
                  <a:off x="4541961" y="3387935"/>
                  <a:ext cx="218400" cy="218400"/>
                </a:xfrm>
                <a:prstGeom prst="ellipse">
                  <a:avLst/>
                </a:prstGeom>
                <a:solidFill>
                  <a:srgbClr val="6FA8DC"/>
                </a:soli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44" name="Google Shape;10644;p106"/>
                <p:cNvSpPr/>
                <p:nvPr/>
              </p:nvSpPr>
              <p:spPr>
                <a:xfrm>
                  <a:off x="4760505" y="2705340"/>
                  <a:ext cx="125100" cy="125100"/>
                </a:xfrm>
                <a:prstGeom prst="ellipse">
                  <a:avLst/>
                </a:prstGeom>
                <a:solidFill>
                  <a:srgbClr val="FFD966"/>
                </a:soli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45" name="Google Shape;10645;p106"/>
                <p:cNvSpPr/>
                <p:nvPr/>
              </p:nvSpPr>
              <p:spPr>
                <a:xfrm>
                  <a:off x="4574797" y="2994415"/>
                  <a:ext cx="125100" cy="125100"/>
                </a:xfrm>
                <a:prstGeom prst="ellipse">
                  <a:avLst/>
                </a:prstGeom>
                <a:solidFill>
                  <a:srgbClr val="FFD966"/>
                </a:soli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46" name="Google Shape;10646;p106"/>
                <p:cNvSpPr/>
                <p:nvPr/>
              </p:nvSpPr>
              <p:spPr>
                <a:xfrm>
                  <a:off x="4790447" y="2452319"/>
                  <a:ext cx="70800" cy="70800"/>
                </a:xfrm>
                <a:prstGeom prst="ellipse">
                  <a:avLst/>
                </a:prstGeom>
                <a:solidFill>
                  <a:srgbClr val="FFD966"/>
                </a:soli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47" name="Google Shape;10647;p106"/>
                <p:cNvSpPr/>
                <p:nvPr/>
              </p:nvSpPr>
              <p:spPr>
                <a:xfrm>
                  <a:off x="4194589" y="3461767"/>
                  <a:ext cx="70800" cy="70800"/>
                </a:xfrm>
                <a:prstGeom prst="ellipse">
                  <a:avLst/>
                </a:prstGeom>
                <a:solidFill>
                  <a:srgbClr val="FFD966"/>
                </a:soli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48" name="Google Shape;10648;p106"/>
                <p:cNvSpPr/>
                <p:nvPr/>
              </p:nvSpPr>
              <p:spPr>
                <a:xfrm>
                  <a:off x="4194589" y="2581396"/>
                  <a:ext cx="70800" cy="70800"/>
                </a:xfrm>
                <a:prstGeom prst="ellipse">
                  <a:avLst/>
                </a:prstGeom>
                <a:solidFill>
                  <a:srgbClr val="FFD966"/>
                </a:soli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0649" name="Google Shape;10649;p106"/>
            <p:cNvGrpSpPr/>
            <p:nvPr/>
          </p:nvGrpSpPr>
          <p:grpSpPr>
            <a:xfrm>
              <a:off x="3499729" y="4263310"/>
              <a:ext cx="4519979" cy="725280"/>
              <a:chOff x="3453256" y="4475722"/>
              <a:chExt cx="3369096" cy="649834"/>
            </a:xfrm>
          </p:grpSpPr>
          <p:grpSp>
            <p:nvGrpSpPr>
              <p:cNvPr id="10650" name="Google Shape;10650;p106"/>
              <p:cNvGrpSpPr/>
              <p:nvPr/>
            </p:nvGrpSpPr>
            <p:grpSpPr>
              <a:xfrm>
                <a:off x="3453256" y="4475722"/>
                <a:ext cx="2690570" cy="649834"/>
                <a:chOff x="3966921" y="4475722"/>
                <a:chExt cx="2690570" cy="649834"/>
              </a:xfrm>
            </p:grpSpPr>
            <p:grpSp>
              <p:nvGrpSpPr>
                <p:cNvPr id="10651" name="Google Shape;10651;p106"/>
                <p:cNvGrpSpPr/>
                <p:nvPr/>
              </p:nvGrpSpPr>
              <p:grpSpPr>
                <a:xfrm>
                  <a:off x="4647565" y="4476126"/>
                  <a:ext cx="648914" cy="648914"/>
                  <a:chOff x="3764048" y="2224021"/>
                  <a:chExt cx="1508400" cy="1508400"/>
                </a:xfrm>
              </p:grpSpPr>
              <p:sp>
                <p:nvSpPr>
                  <p:cNvPr id="10652" name="Google Shape;10652;p106"/>
                  <p:cNvSpPr/>
                  <p:nvPr/>
                </p:nvSpPr>
                <p:spPr>
                  <a:xfrm>
                    <a:off x="3764048" y="2224021"/>
                    <a:ext cx="1508400" cy="1508400"/>
                  </a:xfrm>
                  <a:prstGeom prst="ellipse">
                    <a:avLst/>
                  </a:prstGeom>
                  <a:solidFill>
                    <a:srgbClr val="FFD966"/>
                  </a:solidFill>
                  <a:ln w="2857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53" name="Google Shape;10653;p106"/>
                  <p:cNvSpPr/>
                  <p:nvPr/>
                </p:nvSpPr>
                <p:spPr>
                  <a:xfrm>
                    <a:off x="3855211" y="2833844"/>
                    <a:ext cx="501000" cy="501000"/>
                  </a:xfrm>
                  <a:prstGeom prst="ellipse">
                    <a:avLst/>
                  </a:prstGeom>
                  <a:solidFill>
                    <a:srgbClr val="E69138"/>
                  </a:solidFill>
                  <a:ln w="2857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54" name="Google Shape;10654;p106"/>
                  <p:cNvSpPr/>
                  <p:nvPr/>
                </p:nvSpPr>
                <p:spPr>
                  <a:xfrm>
                    <a:off x="3968741" y="3006596"/>
                    <a:ext cx="214200" cy="214200"/>
                  </a:xfrm>
                  <a:prstGeom prst="ellipse">
                    <a:avLst/>
                  </a:prstGeom>
                  <a:solidFill>
                    <a:srgbClr val="B45F06"/>
                  </a:solidFill>
                  <a:ln w="2857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55" name="Google Shape;10655;p106"/>
                  <p:cNvSpPr/>
                  <p:nvPr/>
                </p:nvSpPr>
                <p:spPr>
                  <a:xfrm>
                    <a:off x="4356253" y="2378487"/>
                    <a:ext cx="218400" cy="218400"/>
                  </a:xfrm>
                  <a:prstGeom prst="ellipse">
                    <a:avLst/>
                  </a:prstGeom>
                  <a:solidFill>
                    <a:srgbClr val="93C47D"/>
                  </a:solidFill>
                  <a:ln w="2857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56" name="Google Shape;10656;p106"/>
                  <p:cNvSpPr/>
                  <p:nvPr/>
                </p:nvSpPr>
                <p:spPr>
                  <a:xfrm>
                    <a:off x="4899615" y="2947749"/>
                    <a:ext cx="218400" cy="218400"/>
                  </a:xfrm>
                  <a:prstGeom prst="ellipse">
                    <a:avLst/>
                  </a:prstGeom>
                  <a:solidFill>
                    <a:srgbClr val="D5A6BD"/>
                  </a:solidFill>
                  <a:ln w="2857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57" name="Google Shape;10657;p106"/>
                  <p:cNvSpPr/>
                  <p:nvPr/>
                </p:nvSpPr>
                <p:spPr>
                  <a:xfrm>
                    <a:off x="4541961" y="3387935"/>
                    <a:ext cx="218400" cy="218400"/>
                  </a:xfrm>
                  <a:prstGeom prst="ellipse">
                    <a:avLst/>
                  </a:prstGeom>
                  <a:solidFill>
                    <a:srgbClr val="6FA8DC"/>
                  </a:solidFill>
                  <a:ln w="2857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58" name="Google Shape;10658;p106"/>
                  <p:cNvSpPr/>
                  <p:nvPr/>
                </p:nvSpPr>
                <p:spPr>
                  <a:xfrm>
                    <a:off x="4760505" y="2705340"/>
                    <a:ext cx="125100" cy="125100"/>
                  </a:xfrm>
                  <a:prstGeom prst="ellipse">
                    <a:avLst/>
                  </a:prstGeom>
                  <a:solidFill>
                    <a:srgbClr val="FFD966"/>
                  </a:solidFill>
                  <a:ln w="2857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59" name="Google Shape;10659;p106"/>
                  <p:cNvSpPr/>
                  <p:nvPr/>
                </p:nvSpPr>
                <p:spPr>
                  <a:xfrm>
                    <a:off x="4574797" y="2994415"/>
                    <a:ext cx="125100" cy="125100"/>
                  </a:xfrm>
                  <a:prstGeom prst="ellipse">
                    <a:avLst/>
                  </a:prstGeom>
                  <a:solidFill>
                    <a:srgbClr val="FFD966"/>
                  </a:solidFill>
                  <a:ln w="2857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60" name="Google Shape;10660;p106"/>
                  <p:cNvSpPr/>
                  <p:nvPr/>
                </p:nvSpPr>
                <p:spPr>
                  <a:xfrm>
                    <a:off x="4790447" y="2452319"/>
                    <a:ext cx="70800" cy="70800"/>
                  </a:xfrm>
                  <a:prstGeom prst="ellipse">
                    <a:avLst/>
                  </a:prstGeom>
                  <a:solidFill>
                    <a:srgbClr val="FFD966"/>
                  </a:solidFill>
                  <a:ln w="2857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61" name="Google Shape;10661;p106"/>
                  <p:cNvSpPr/>
                  <p:nvPr/>
                </p:nvSpPr>
                <p:spPr>
                  <a:xfrm>
                    <a:off x="4194589" y="3461767"/>
                    <a:ext cx="70800" cy="70800"/>
                  </a:xfrm>
                  <a:prstGeom prst="ellipse">
                    <a:avLst/>
                  </a:prstGeom>
                  <a:solidFill>
                    <a:srgbClr val="FFD966"/>
                  </a:solidFill>
                  <a:ln w="2857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62" name="Google Shape;10662;p106"/>
                  <p:cNvSpPr/>
                  <p:nvPr/>
                </p:nvSpPr>
                <p:spPr>
                  <a:xfrm>
                    <a:off x="4194589" y="2581396"/>
                    <a:ext cx="70800" cy="70800"/>
                  </a:xfrm>
                  <a:prstGeom prst="ellipse">
                    <a:avLst/>
                  </a:prstGeom>
                  <a:solidFill>
                    <a:srgbClr val="FFD966"/>
                  </a:solidFill>
                  <a:ln w="2857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0663" name="Google Shape;10663;p106"/>
                <p:cNvGrpSpPr/>
                <p:nvPr/>
              </p:nvGrpSpPr>
              <p:grpSpPr>
                <a:xfrm>
                  <a:off x="5328044" y="4476486"/>
                  <a:ext cx="649070" cy="649070"/>
                  <a:chOff x="608800" y="2095000"/>
                  <a:chExt cx="3364800" cy="3364800"/>
                </a:xfrm>
              </p:grpSpPr>
              <p:sp>
                <p:nvSpPr>
                  <p:cNvPr id="10664" name="Google Shape;10664;p106"/>
                  <p:cNvSpPr/>
                  <p:nvPr/>
                </p:nvSpPr>
                <p:spPr>
                  <a:xfrm>
                    <a:off x="608800" y="2095000"/>
                    <a:ext cx="3364800" cy="3364800"/>
                  </a:xfrm>
                  <a:prstGeom prst="ellipse">
                    <a:avLst/>
                  </a:prstGeom>
                  <a:solidFill>
                    <a:schemeClr val="lt2"/>
                  </a:solidFill>
                  <a:ln w="2857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65" name="Google Shape;10665;p106"/>
                  <p:cNvSpPr/>
                  <p:nvPr/>
                </p:nvSpPr>
                <p:spPr>
                  <a:xfrm>
                    <a:off x="812152" y="3455300"/>
                    <a:ext cx="1117800" cy="1117800"/>
                  </a:xfrm>
                  <a:prstGeom prst="ellipse">
                    <a:avLst/>
                  </a:prstGeom>
                  <a:solidFill>
                    <a:schemeClr val="lt2"/>
                  </a:solidFill>
                  <a:ln w="2857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66" name="Google Shape;10666;p106"/>
                  <p:cNvSpPr/>
                  <p:nvPr/>
                </p:nvSpPr>
                <p:spPr>
                  <a:xfrm>
                    <a:off x="1065396" y="3840649"/>
                    <a:ext cx="477600" cy="477900"/>
                  </a:xfrm>
                  <a:prstGeom prst="ellipse">
                    <a:avLst/>
                  </a:prstGeom>
                  <a:solidFill>
                    <a:schemeClr val="lt2"/>
                  </a:solidFill>
                  <a:ln w="2857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67" name="Google Shape;10667;p106"/>
                  <p:cNvSpPr/>
                  <p:nvPr/>
                </p:nvSpPr>
                <p:spPr>
                  <a:xfrm>
                    <a:off x="1929800" y="2439558"/>
                    <a:ext cx="487500" cy="487500"/>
                  </a:xfrm>
                  <a:prstGeom prst="ellipse">
                    <a:avLst/>
                  </a:prstGeom>
                  <a:solidFill>
                    <a:schemeClr val="lt2"/>
                  </a:solidFill>
                  <a:ln w="2857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68" name="Google Shape;10668;p106"/>
                  <p:cNvSpPr/>
                  <p:nvPr/>
                </p:nvSpPr>
                <p:spPr>
                  <a:xfrm>
                    <a:off x="3141850" y="3709383"/>
                    <a:ext cx="487500" cy="487500"/>
                  </a:xfrm>
                  <a:prstGeom prst="ellipse">
                    <a:avLst/>
                  </a:prstGeom>
                  <a:solidFill>
                    <a:schemeClr val="lt2"/>
                  </a:solidFill>
                  <a:ln w="2857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69" name="Google Shape;10669;p106"/>
                  <p:cNvSpPr/>
                  <p:nvPr/>
                </p:nvSpPr>
                <p:spPr>
                  <a:xfrm>
                    <a:off x="2344050" y="4691283"/>
                    <a:ext cx="487500" cy="487500"/>
                  </a:xfrm>
                  <a:prstGeom prst="ellipse">
                    <a:avLst/>
                  </a:prstGeom>
                  <a:solidFill>
                    <a:schemeClr val="lt2"/>
                  </a:solidFill>
                  <a:ln w="2857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70" name="Google Shape;10670;p106"/>
                  <p:cNvSpPr/>
                  <p:nvPr/>
                </p:nvSpPr>
                <p:spPr>
                  <a:xfrm>
                    <a:off x="2831545" y="3168653"/>
                    <a:ext cx="279300" cy="279300"/>
                  </a:xfrm>
                  <a:prstGeom prst="ellipse">
                    <a:avLst/>
                  </a:prstGeom>
                  <a:solidFill>
                    <a:schemeClr val="lt2"/>
                  </a:solidFill>
                  <a:ln w="2857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71" name="Google Shape;10671;p106"/>
                  <p:cNvSpPr/>
                  <p:nvPr/>
                </p:nvSpPr>
                <p:spPr>
                  <a:xfrm>
                    <a:off x="2417295" y="3813478"/>
                    <a:ext cx="279300" cy="279300"/>
                  </a:xfrm>
                  <a:prstGeom prst="ellipse">
                    <a:avLst/>
                  </a:prstGeom>
                  <a:solidFill>
                    <a:schemeClr val="lt2"/>
                  </a:solidFill>
                  <a:ln w="2857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72" name="Google Shape;10672;p106"/>
                  <p:cNvSpPr/>
                  <p:nvPr/>
                </p:nvSpPr>
                <p:spPr>
                  <a:xfrm>
                    <a:off x="2898335" y="2604252"/>
                    <a:ext cx="158100" cy="158100"/>
                  </a:xfrm>
                  <a:prstGeom prst="ellipse">
                    <a:avLst/>
                  </a:prstGeom>
                  <a:solidFill>
                    <a:schemeClr val="lt2"/>
                  </a:solidFill>
                  <a:ln w="2857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73" name="Google Shape;10673;p106"/>
                  <p:cNvSpPr/>
                  <p:nvPr/>
                </p:nvSpPr>
                <p:spPr>
                  <a:xfrm>
                    <a:off x="1569185" y="4855977"/>
                    <a:ext cx="158100" cy="158100"/>
                  </a:xfrm>
                  <a:prstGeom prst="ellipse">
                    <a:avLst/>
                  </a:prstGeom>
                  <a:solidFill>
                    <a:schemeClr val="lt2"/>
                  </a:solidFill>
                  <a:ln w="2857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74" name="Google Shape;10674;p106"/>
                  <p:cNvSpPr/>
                  <p:nvPr/>
                </p:nvSpPr>
                <p:spPr>
                  <a:xfrm>
                    <a:off x="1569185" y="2892177"/>
                    <a:ext cx="158100" cy="158100"/>
                  </a:xfrm>
                  <a:prstGeom prst="ellipse">
                    <a:avLst/>
                  </a:prstGeom>
                  <a:solidFill>
                    <a:schemeClr val="lt2"/>
                  </a:solidFill>
                  <a:ln w="2857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0675" name="Google Shape;10675;p106"/>
                <p:cNvGrpSpPr/>
                <p:nvPr/>
              </p:nvGrpSpPr>
              <p:grpSpPr>
                <a:xfrm>
                  <a:off x="6008421" y="4476122"/>
                  <a:ext cx="649070" cy="649070"/>
                  <a:chOff x="608800" y="2095000"/>
                  <a:chExt cx="3364800" cy="3364800"/>
                </a:xfrm>
              </p:grpSpPr>
              <p:sp>
                <p:nvSpPr>
                  <p:cNvPr id="10676" name="Google Shape;10676;p106"/>
                  <p:cNvSpPr/>
                  <p:nvPr/>
                </p:nvSpPr>
                <p:spPr>
                  <a:xfrm>
                    <a:off x="608800" y="2095000"/>
                    <a:ext cx="3364800" cy="3364800"/>
                  </a:xfrm>
                  <a:prstGeom prst="ellipse">
                    <a:avLst/>
                  </a:prstGeom>
                  <a:solidFill>
                    <a:schemeClr val="lt2"/>
                  </a:solidFill>
                  <a:ln w="2857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77" name="Google Shape;10677;p106"/>
                  <p:cNvSpPr/>
                  <p:nvPr/>
                </p:nvSpPr>
                <p:spPr>
                  <a:xfrm>
                    <a:off x="812152" y="3455300"/>
                    <a:ext cx="1117800" cy="1117800"/>
                  </a:xfrm>
                  <a:prstGeom prst="ellipse">
                    <a:avLst/>
                  </a:prstGeom>
                  <a:solidFill>
                    <a:schemeClr val="lt2"/>
                  </a:solidFill>
                  <a:ln w="2857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78" name="Google Shape;10678;p106"/>
                  <p:cNvSpPr/>
                  <p:nvPr/>
                </p:nvSpPr>
                <p:spPr>
                  <a:xfrm>
                    <a:off x="1065396" y="3840649"/>
                    <a:ext cx="477600" cy="477900"/>
                  </a:xfrm>
                  <a:prstGeom prst="ellipse">
                    <a:avLst/>
                  </a:prstGeom>
                  <a:solidFill>
                    <a:schemeClr val="lt2"/>
                  </a:solidFill>
                  <a:ln w="2857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79" name="Google Shape;10679;p106"/>
                  <p:cNvSpPr/>
                  <p:nvPr/>
                </p:nvSpPr>
                <p:spPr>
                  <a:xfrm>
                    <a:off x="1929800" y="2439558"/>
                    <a:ext cx="487500" cy="487500"/>
                  </a:xfrm>
                  <a:prstGeom prst="ellipse">
                    <a:avLst/>
                  </a:prstGeom>
                  <a:solidFill>
                    <a:schemeClr val="lt2"/>
                  </a:solidFill>
                  <a:ln w="2857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80" name="Google Shape;10680;p106"/>
                  <p:cNvSpPr/>
                  <p:nvPr/>
                </p:nvSpPr>
                <p:spPr>
                  <a:xfrm>
                    <a:off x="3141850" y="3709383"/>
                    <a:ext cx="487500" cy="487500"/>
                  </a:xfrm>
                  <a:prstGeom prst="ellipse">
                    <a:avLst/>
                  </a:prstGeom>
                  <a:solidFill>
                    <a:schemeClr val="lt2"/>
                  </a:solidFill>
                  <a:ln w="2857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81" name="Google Shape;10681;p106"/>
                  <p:cNvSpPr/>
                  <p:nvPr/>
                </p:nvSpPr>
                <p:spPr>
                  <a:xfrm>
                    <a:off x="2344050" y="4691283"/>
                    <a:ext cx="487500" cy="487500"/>
                  </a:xfrm>
                  <a:prstGeom prst="ellipse">
                    <a:avLst/>
                  </a:prstGeom>
                  <a:solidFill>
                    <a:schemeClr val="lt2"/>
                  </a:solidFill>
                  <a:ln w="2857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82" name="Google Shape;10682;p106"/>
                  <p:cNvSpPr/>
                  <p:nvPr/>
                </p:nvSpPr>
                <p:spPr>
                  <a:xfrm>
                    <a:off x="2831545" y="3168653"/>
                    <a:ext cx="279300" cy="279300"/>
                  </a:xfrm>
                  <a:prstGeom prst="ellipse">
                    <a:avLst/>
                  </a:prstGeom>
                  <a:solidFill>
                    <a:schemeClr val="lt2"/>
                  </a:solidFill>
                  <a:ln w="2857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83" name="Google Shape;10683;p106"/>
                  <p:cNvSpPr/>
                  <p:nvPr/>
                </p:nvSpPr>
                <p:spPr>
                  <a:xfrm>
                    <a:off x="2417295" y="3813478"/>
                    <a:ext cx="279300" cy="279300"/>
                  </a:xfrm>
                  <a:prstGeom prst="ellipse">
                    <a:avLst/>
                  </a:prstGeom>
                  <a:solidFill>
                    <a:schemeClr val="lt2"/>
                  </a:solidFill>
                  <a:ln w="2857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84" name="Google Shape;10684;p106"/>
                  <p:cNvSpPr/>
                  <p:nvPr/>
                </p:nvSpPr>
                <p:spPr>
                  <a:xfrm>
                    <a:off x="2898335" y="2604252"/>
                    <a:ext cx="158100" cy="158100"/>
                  </a:xfrm>
                  <a:prstGeom prst="ellipse">
                    <a:avLst/>
                  </a:prstGeom>
                  <a:solidFill>
                    <a:schemeClr val="lt2"/>
                  </a:solidFill>
                  <a:ln w="2857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85" name="Google Shape;10685;p106"/>
                  <p:cNvSpPr/>
                  <p:nvPr/>
                </p:nvSpPr>
                <p:spPr>
                  <a:xfrm>
                    <a:off x="1569185" y="4855977"/>
                    <a:ext cx="158100" cy="158100"/>
                  </a:xfrm>
                  <a:prstGeom prst="ellipse">
                    <a:avLst/>
                  </a:prstGeom>
                  <a:solidFill>
                    <a:schemeClr val="lt2"/>
                  </a:solidFill>
                  <a:ln w="2857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86" name="Google Shape;10686;p106"/>
                  <p:cNvSpPr/>
                  <p:nvPr/>
                </p:nvSpPr>
                <p:spPr>
                  <a:xfrm>
                    <a:off x="1569185" y="2892177"/>
                    <a:ext cx="158100" cy="158100"/>
                  </a:xfrm>
                  <a:prstGeom prst="ellipse">
                    <a:avLst/>
                  </a:prstGeom>
                  <a:solidFill>
                    <a:schemeClr val="lt2"/>
                  </a:solidFill>
                  <a:ln w="2857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0687" name="Google Shape;10687;p106"/>
                <p:cNvGrpSpPr/>
                <p:nvPr/>
              </p:nvGrpSpPr>
              <p:grpSpPr>
                <a:xfrm>
                  <a:off x="3966921" y="4475722"/>
                  <a:ext cx="649070" cy="649070"/>
                  <a:chOff x="608800" y="2095000"/>
                  <a:chExt cx="3364800" cy="3364800"/>
                </a:xfrm>
              </p:grpSpPr>
              <p:sp>
                <p:nvSpPr>
                  <p:cNvPr id="10688" name="Google Shape;10688;p106"/>
                  <p:cNvSpPr/>
                  <p:nvPr/>
                </p:nvSpPr>
                <p:spPr>
                  <a:xfrm>
                    <a:off x="608800" y="2095000"/>
                    <a:ext cx="3364800" cy="3364800"/>
                  </a:xfrm>
                  <a:prstGeom prst="ellipse">
                    <a:avLst/>
                  </a:prstGeom>
                  <a:solidFill>
                    <a:schemeClr val="lt2"/>
                  </a:solidFill>
                  <a:ln w="2857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89" name="Google Shape;10689;p106"/>
                  <p:cNvSpPr/>
                  <p:nvPr/>
                </p:nvSpPr>
                <p:spPr>
                  <a:xfrm>
                    <a:off x="812152" y="3455300"/>
                    <a:ext cx="1117800" cy="1117800"/>
                  </a:xfrm>
                  <a:prstGeom prst="ellipse">
                    <a:avLst/>
                  </a:prstGeom>
                  <a:solidFill>
                    <a:schemeClr val="lt2"/>
                  </a:solidFill>
                  <a:ln w="2857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90" name="Google Shape;10690;p106"/>
                  <p:cNvSpPr/>
                  <p:nvPr/>
                </p:nvSpPr>
                <p:spPr>
                  <a:xfrm>
                    <a:off x="1065396" y="3840649"/>
                    <a:ext cx="477600" cy="477900"/>
                  </a:xfrm>
                  <a:prstGeom prst="ellipse">
                    <a:avLst/>
                  </a:prstGeom>
                  <a:solidFill>
                    <a:schemeClr val="lt2"/>
                  </a:solidFill>
                  <a:ln w="2857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91" name="Google Shape;10691;p106"/>
                  <p:cNvSpPr/>
                  <p:nvPr/>
                </p:nvSpPr>
                <p:spPr>
                  <a:xfrm>
                    <a:off x="1929800" y="2439558"/>
                    <a:ext cx="487500" cy="487500"/>
                  </a:xfrm>
                  <a:prstGeom prst="ellipse">
                    <a:avLst/>
                  </a:prstGeom>
                  <a:solidFill>
                    <a:schemeClr val="lt2"/>
                  </a:solidFill>
                  <a:ln w="2857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92" name="Google Shape;10692;p106"/>
                  <p:cNvSpPr/>
                  <p:nvPr/>
                </p:nvSpPr>
                <p:spPr>
                  <a:xfrm>
                    <a:off x="3141850" y="3709383"/>
                    <a:ext cx="487500" cy="487500"/>
                  </a:xfrm>
                  <a:prstGeom prst="ellipse">
                    <a:avLst/>
                  </a:prstGeom>
                  <a:solidFill>
                    <a:schemeClr val="lt2"/>
                  </a:solidFill>
                  <a:ln w="2857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93" name="Google Shape;10693;p106"/>
                  <p:cNvSpPr/>
                  <p:nvPr/>
                </p:nvSpPr>
                <p:spPr>
                  <a:xfrm>
                    <a:off x="2344050" y="4691283"/>
                    <a:ext cx="487500" cy="487500"/>
                  </a:xfrm>
                  <a:prstGeom prst="ellipse">
                    <a:avLst/>
                  </a:prstGeom>
                  <a:solidFill>
                    <a:schemeClr val="lt2"/>
                  </a:solidFill>
                  <a:ln w="2857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94" name="Google Shape;10694;p106"/>
                  <p:cNvSpPr/>
                  <p:nvPr/>
                </p:nvSpPr>
                <p:spPr>
                  <a:xfrm>
                    <a:off x="2831545" y="3168653"/>
                    <a:ext cx="279300" cy="279300"/>
                  </a:xfrm>
                  <a:prstGeom prst="ellipse">
                    <a:avLst/>
                  </a:prstGeom>
                  <a:solidFill>
                    <a:schemeClr val="lt2"/>
                  </a:solidFill>
                  <a:ln w="2857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95" name="Google Shape;10695;p106"/>
                  <p:cNvSpPr/>
                  <p:nvPr/>
                </p:nvSpPr>
                <p:spPr>
                  <a:xfrm>
                    <a:off x="2417295" y="3813478"/>
                    <a:ext cx="279300" cy="279300"/>
                  </a:xfrm>
                  <a:prstGeom prst="ellipse">
                    <a:avLst/>
                  </a:prstGeom>
                  <a:solidFill>
                    <a:schemeClr val="lt2"/>
                  </a:solidFill>
                  <a:ln w="2857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96" name="Google Shape;10696;p106"/>
                  <p:cNvSpPr/>
                  <p:nvPr/>
                </p:nvSpPr>
                <p:spPr>
                  <a:xfrm>
                    <a:off x="2898335" y="2604252"/>
                    <a:ext cx="158100" cy="158100"/>
                  </a:xfrm>
                  <a:prstGeom prst="ellipse">
                    <a:avLst/>
                  </a:prstGeom>
                  <a:solidFill>
                    <a:schemeClr val="lt2"/>
                  </a:solidFill>
                  <a:ln w="2857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97" name="Google Shape;10697;p106"/>
                  <p:cNvSpPr/>
                  <p:nvPr/>
                </p:nvSpPr>
                <p:spPr>
                  <a:xfrm>
                    <a:off x="1569185" y="4855977"/>
                    <a:ext cx="158100" cy="158100"/>
                  </a:xfrm>
                  <a:prstGeom prst="ellipse">
                    <a:avLst/>
                  </a:prstGeom>
                  <a:solidFill>
                    <a:schemeClr val="lt2"/>
                  </a:solidFill>
                  <a:ln w="2857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98" name="Google Shape;10698;p106"/>
                  <p:cNvSpPr/>
                  <p:nvPr/>
                </p:nvSpPr>
                <p:spPr>
                  <a:xfrm>
                    <a:off x="1569185" y="2892177"/>
                    <a:ext cx="158100" cy="158100"/>
                  </a:xfrm>
                  <a:prstGeom prst="ellipse">
                    <a:avLst/>
                  </a:prstGeom>
                  <a:solidFill>
                    <a:schemeClr val="lt2"/>
                  </a:solidFill>
                  <a:ln w="2857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10699" name="Google Shape;10699;p106"/>
              <p:cNvGrpSpPr/>
              <p:nvPr/>
            </p:nvGrpSpPr>
            <p:grpSpPr>
              <a:xfrm>
                <a:off x="6173439" y="4475931"/>
                <a:ext cx="648914" cy="648914"/>
                <a:chOff x="3764048" y="2224021"/>
                <a:chExt cx="1508400" cy="1508400"/>
              </a:xfrm>
            </p:grpSpPr>
            <p:sp>
              <p:nvSpPr>
                <p:cNvPr id="10700" name="Google Shape;10700;p106"/>
                <p:cNvSpPr/>
                <p:nvPr/>
              </p:nvSpPr>
              <p:spPr>
                <a:xfrm>
                  <a:off x="3764048" y="2224021"/>
                  <a:ext cx="1508400" cy="1508400"/>
                </a:xfrm>
                <a:prstGeom prst="ellipse">
                  <a:avLst/>
                </a:prstGeom>
                <a:solidFill>
                  <a:srgbClr val="FFD966"/>
                </a:soli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01" name="Google Shape;10701;p106"/>
                <p:cNvSpPr/>
                <p:nvPr/>
              </p:nvSpPr>
              <p:spPr>
                <a:xfrm>
                  <a:off x="3855211" y="2833844"/>
                  <a:ext cx="501000" cy="501000"/>
                </a:xfrm>
                <a:prstGeom prst="ellipse">
                  <a:avLst/>
                </a:prstGeom>
                <a:solidFill>
                  <a:srgbClr val="E69138"/>
                </a:soli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02" name="Google Shape;10702;p106"/>
                <p:cNvSpPr/>
                <p:nvPr/>
              </p:nvSpPr>
              <p:spPr>
                <a:xfrm>
                  <a:off x="3968741" y="3006596"/>
                  <a:ext cx="214200" cy="214200"/>
                </a:xfrm>
                <a:prstGeom prst="ellipse">
                  <a:avLst/>
                </a:prstGeom>
                <a:solidFill>
                  <a:srgbClr val="B45F06"/>
                </a:soli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03" name="Google Shape;10703;p106"/>
                <p:cNvSpPr/>
                <p:nvPr/>
              </p:nvSpPr>
              <p:spPr>
                <a:xfrm>
                  <a:off x="4356253" y="2378487"/>
                  <a:ext cx="218400" cy="218400"/>
                </a:xfrm>
                <a:prstGeom prst="ellipse">
                  <a:avLst/>
                </a:prstGeom>
                <a:solidFill>
                  <a:srgbClr val="93C47D"/>
                </a:soli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04" name="Google Shape;10704;p106"/>
                <p:cNvSpPr/>
                <p:nvPr/>
              </p:nvSpPr>
              <p:spPr>
                <a:xfrm>
                  <a:off x="4899615" y="2947749"/>
                  <a:ext cx="218400" cy="218400"/>
                </a:xfrm>
                <a:prstGeom prst="ellipse">
                  <a:avLst/>
                </a:prstGeom>
                <a:solidFill>
                  <a:srgbClr val="D5A6BD"/>
                </a:soli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05" name="Google Shape;10705;p106"/>
                <p:cNvSpPr/>
                <p:nvPr/>
              </p:nvSpPr>
              <p:spPr>
                <a:xfrm>
                  <a:off x="4541961" y="3387935"/>
                  <a:ext cx="218400" cy="218400"/>
                </a:xfrm>
                <a:prstGeom prst="ellipse">
                  <a:avLst/>
                </a:prstGeom>
                <a:solidFill>
                  <a:srgbClr val="6FA8DC"/>
                </a:soli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06" name="Google Shape;10706;p106"/>
                <p:cNvSpPr/>
                <p:nvPr/>
              </p:nvSpPr>
              <p:spPr>
                <a:xfrm>
                  <a:off x="4760505" y="2705340"/>
                  <a:ext cx="125100" cy="125100"/>
                </a:xfrm>
                <a:prstGeom prst="ellipse">
                  <a:avLst/>
                </a:prstGeom>
                <a:solidFill>
                  <a:srgbClr val="FFD966"/>
                </a:soli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07" name="Google Shape;10707;p106"/>
                <p:cNvSpPr/>
                <p:nvPr/>
              </p:nvSpPr>
              <p:spPr>
                <a:xfrm>
                  <a:off x="4574797" y="2994415"/>
                  <a:ext cx="125100" cy="125100"/>
                </a:xfrm>
                <a:prstGeom prst="ellipse">
                  <a:avLst/>
                </a:prstGeom>
                <a:solidFill>
                  <a:srgbClr val="FFD966"/>
                </a:soli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08" name="Google Shape;10708;p106"/>
                <p:cNvSpPr/>
                <p:nvPr/>
              </p:nvSpPr>
              <p:spPr>
                <a:xfrm>
                  <a:off x="4790447" y="2452319"/>
                  <a:ext cx="70800" cy="70800"/>
                </a:xfrm>
                <a:prstGeom prst="ellipse">
                  <a:avLst/>
                </a:prstGeom>
                <a:solidFill>
                  <a:srgbClr val="FFD966"/>
                </a:soli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09" name="Google Shape;10709;p106"/>
                <p:cNvSpPr/>
                <p:nvPr/>
              </p:nvSpPr>
              <p:spPr>
                <a:xfrm>
                  <a:off x="4194589" y="3461767"/>
                  <a:ext cx="70800" cy="70800"/>
                </a:xfrm>
                <a:prstGeom prst="ellipse">
                  <a:avLst/>
                </a:prstGeom>
                <a:solidFill>
                  <a:srgbClr val="FFD966"/>
                </a:soli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10" name="Google Shape;10710;p106"/>
                <p:cNvSpPr/>
                <p:nvPr/>
              </p:nvSpPr>
              <p:spPr>
                <a:xfrm>
                  <a:off x="4194589" y="2581396"/>
                  <a:ext cx="70800" cy="70800"/>
                </a:xfrm>
                <a:prstGeom prst="ellipse">
                  <a:avLst/>
                </a:prstGeom>
                <a:solidFill>
                  <a:srgbClr val="FFD966"/>
                </a:soli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10711" name="Google Shape;10711;p106"/>
          <p:cNvGrpSpPr/>
          <p:nvPr/>
        </p:nvGrpSpPr>
        <p:grpSpPr>
          <a:xfrm>
            <a:off x="5656765" y="1625807"/>
            <a:ext cx="1088270" cy="1475360"/>
            <a:chOff x="8786531" y="1690826"/>
            <a:chExt cx="648900" cy="879709"/>
          </a:xfrm>
        </p:grpSpPr>
        <p:sp>
          <p:nvSpPr>
            <p:cNvPr id="10712" name="Google Shape;10712;p106"/>
            <p:cNvSpPr/>
            <p:nvPr/>
          </p:nvSpPr>
          <p:spPr>
            <a:xfrm>
              <a:off x="8786531" y="1690826"/>
              <a:ext cx="648900" cy="648900"/>
            </a:xfrm>
            <a:prstGeom prst="ellipse">
              <a:avLst/>
            </a:prstGeom>
            <a:solidFill>
              <a:srgbClr val="F05125"/>
            </a:solidFill>
            <a:ln w="762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3" name="Google Shape;10713;p106"/>
            <p:cNvSpPr/>
            <p:nvPr/>
          </p:nvSpPr>
          <p:spPr>
            <a:xfrm>
              <a:off x="8890894" y="2244855"/>
              <a:ext cx="449798" cy="325679"/>
            </a:xfrm>
            <a:custGeom>
              <a:avLst/>
              <a:gdLst/>
              <a:ahLst/>
              <a:cxnLst/>
              <a:rect l="l" t="t" r="r" b="b"/>
              <a:pathLst>
                <a:path w="92361" h="69073" extrusionOk="0">
                  <a:moveTo>
                    <a:pt x="0" y="1579"/>
                  </a:moveTo>
                  <a:lnTo>
                    <a:pt x="46180" y="69073"/>
                  </a:lnTo>
                  <a:lnTo>
                    <a:pt x="92361" y="0"/>
                  </a:lnTo>
                  <a:close/>
                </a:path>
              </a:pathLst>
            </a:custGeom>
            <a:solidFill>
              <a:srgbClr val="F05125"/>
            </a:solidFill>
            <a:ln>
              <a:noFill/>
            </a:ln>
          </p:spPr>
        </p:sp>
        <p:sp>
          <p:nvSpPr>
            <p:cNvPr id="10714" name="Google Shape;10714;p106"/>
            <p:cNvSpPr/>
            <p:nvPr/>
          </p:nvSpPr>
          <p:spPr>
            <a:xfrm>
              <a:off x="8967412" y="1850594"/>
              <a:ext cx="288000" cy="288000"/>
            </a:xfrm>
            <a:prstGeom prst="ellipse">
              <a:avLst/>
            </a:prstGeom>
            <a:solidFill>
              <a:schemeClr val="lt2"/>
            </a:solidFill>
            <a:ln w="762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0715" name="Google Shape;10715;p106"/>
            <p:cNvCxnSpPr>
              <a:stCxn id="10712" idx="3"/>
            </p:cNvCxnSpPr>
            <p:nvPr/>
          </p:nvCxnSpPr>
          <p:spPr>
            <a:xfrm>
              <a:off x="8881561" y="2244696"/>
              <a:ext cx="2700" cy="3900"/>
            </a:xfrm>
            <a:prstGeom prst="straightConnector1">
              <a:avLst/>
            </a:prstGeom>
            <a:noFill/>
            <a:ln w="7620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716" name="Google Shape;10716;p106"/>
            <p:cNvCxnSpPr>
              <a:stCxn id="10712" idx="5"/>
            </p:cNvCxnSpPr>
            <p:nvPr/>
          </p:nvCxnSpPr>
          <p:spPr>
            <a:xfrm flipH="1">
              <a:off x="9337702" y="2244696"/>
              <a:ext cx="2700" cy="3900"/>
            </a:xfrm>
            <a:prstGeom prst="straightConnector1">
              <a:avLst/>
            </a:prstGeom>
            <a:noFill/>
            <a:ln w="7620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717" name="Google Shape;10717;p106"/>
            <p:cNvCxnSpPr/>
            <p:nvPr/>
          </p:nvCxnSpPr>
          <p:spPr>
            <a:xfrm>
              <a:off x="8878961" y="2240813"/>
              <a:ext cx="236700" cy="326400"/>
            </a:xfrm>
            <a:prstGeom prst="straightConnector1">
              <a:avLst/>
            </a:prstGeom>
            <a:solidFill>
              <a:schemeClr val="lt2"/>
            </a:solidFill>
            <a:ln w="7620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718" name="Google Shape;10718;p106"/>
            <p:cNvCxnSpPr>
              <a:stCxn id="10712" idx="5"/>
            </p:cNvCxnSpPr>
            <p:nvPr/>
          </p:nvCxnSpPr>
          <p:spPr>
            <a:xfrm flipH="1">
              <a:off x="9117502" y="2244696"/>
              <a:ext cx="222900" cy="320700"/>
            </a:xfrm>
            <a:prstGeom prst="straightConnector1">
              <a:avLst/>
            </a:prstGeom>
            <a:solidFill>
              <a:schemeClr val="lt2"/>
            </a:solidFill>
            <a:ln w="7620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0719" name="Google Shape;10719;p106"/>
          <p:cNvSpPr/>
          <p:nvPr/>
        </p:nvSpPr>
        <p:spPr>
          <a:xfrm>
            <a:off x="3172401" y="3533459"/>
            <a:ext cx="919200" cy="7161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05125"/>
          </a:solidFill>
          <a:ln w="762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5" name="Google Shape;10725;p107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</a:rPr>
              <a:t>#2 Cells' </a:t>
            </a:r>
            <a:r>
              <a:rPr lang="en-US">
                <a:solidFill>
                  <a:schemeClr val="accent1"/>
                </a:solidFill>
              </a:rPr>
              <a:t>Google Map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0726" name="Google Shape;10726;p107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900" cy="823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Advantages</a:t>
            </a:r>
            <a:endParaRPr/>
          </a:p>
        </p:txBody>
      </p:sp>
      <p:sp>
        <p:nvSpPr>
          <p:cNvPr id="10727" name="Google Shape;10727;p107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900" cy="3684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不用另外花記憶體去記</a:t>
            </a:r>
            <a:r>
              <a:rPr lang="en-US" dirty="0"/>
              <a:t> cells</a:t>
            </a: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728" name="Google Shape;10728;p107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00" cy="823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Disadvantages</a:t>
            </a:r>
            <a:endParaRPr/>
          </a:p>
        </p:txBody>
      </p:sp>
      <p:sp>
        <p:nvSpPr>
          <p:cNvPr id="10729" name="Google Shape;10729;p107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343300" cy="3684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沒有限制</a:t>
            </a:r>
            <a:r>
              <a:rPr lang="en-US" dirty="0"/>
              <a:t> cell </a:t>
            </a:r>
            <a:r>
              <a:rPr lang="en-US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的視野</a:t>
            </a:r>
            <a:r>
              <a:rPr lang="en-US" dirty="0" err="1"/>
              <a:t>，</a:t>
            </a:r>
            <a:r>
              <a:rPr lang="en-US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有一定的機會可以看到其他</a:t>
            </a:r>
            <a:r>
              <a:rPr lang="en-US" dirty="0"/>
              <a:t> cell </a:t>
            </a:r>
            <a:r>
              <a:rPr lang="en-US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的狀態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5" name="Google Shape;10735;p10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</a:rPr>
              <a:t>#3 Cells' </a:t>
            </a:r>
            <a:r>
              <a:rPr lang="en-US">
                <a:solidFill>
                  <a:schemeClr val="accent1"/>
                </a:solidFill>
              </a:rPr>
              <a:t>position coordinate</a:t>
            </a:r>
            <a:endParaRPr>
              <a:solidFill>
                <a:schemeClr val="accent1"/>
              </a:solidFill>
            </a:endParaRPr>
          </a:p>
        </p:txBody>
      </p:sp>
      <p:grpSp>
        <p:nvGrpSpPr>
          <p:cNvPr id="10736" name="Google Shape;10736;p108"/>
          <p:cNvGrpSpPr/>
          <p:nvPr/>
        </p:nvGrpSpPr>
        <p:grpSpPr>
          <a:xfrm>
            <a:off x="393131" y="2493505"/>
            <a:ext cx="2634722" cy="2634722"/>
            <a:chOff x="3764048" y="2224021"/>
            <a:chExt cx="1508400" cy="1508400"/>
          </a:xfrm>
        </p:grpSpPr>
        <p:sp>
          <p:nvSpPr>
            <p:cNvPr id="10737" name="Google Shape;10737;p108"/>
            <p:cNvSpPr/>
            <p:nvPr/>
          </p:nvSpPr>
          <p:spPr>
            <a:xfrm>
              <a:off x="3764048" y="2224021"/>
              <a:ext cx="1508400" cy="1508400"/>
            </a:xfrm>
            <a:prstGeom prst="ellipse">
              <a:avLst/>
            </a:prstGeom>
            <a:solidFill>
              <a:srgbClr val="8F8ABD"/>
            </a:solidFill>
            <a:ln w="762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8" name="Google Shape;10738;p108"/>
            <p:cNvSpPr/>
            <p:nvPr/>
          </p:nvSpPr>
          <p:spPr>
            <a:xfrm>
              <a:off x="3855211" y="2833844"/>
              <a:ext cx="501000" cy="501000"/>
            </a:xfrm>
            <a:prstGeom prst="ellipse">
              <a:avLst/>
            </a:prstGeom>
            <a:solidFill>
              <a:srgbClr val="E69138"/>
            </a:solidFill>
            <a:ln w="762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9" name="Google Shape;10739;p108"/>
            <p:cNvSpPr/>
            <p:nvPr/>
          </p:nvSpPr>
          <p:spPr>
            <a:xfrm>
              <a:off x="3968741" y="3006596"/>
              <a:ext cx="214200" cy="214200"/>
            </a:xfrm>
            <a:prstGeom prst="ellipse">
              <a:avLst/>
            </a:prstGeom>
            <a:solidFill>
              <a:srgbClr val="B45F06"/>
            </a:solidFill>
            <a:ln w="762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0" name="Google Shape;10740;p108"/>
            <p:cNvSpPr/>
            <p:nvPr/>
          </p:nvSpPr>
          <p:spPr>
            <a:xfrm>
              <a:off x="4356253" y="2378487"/>
              <a:ext cx="218400" cy="218400"/>
            </a:xfrm>
            <a:prstGeom prst="ellipse">
              <a:avLst/>
            </a:prstGeom>
            <a:solidFill>
              <a:srgbClr val="93C47D"/>
            </a:solidFill>
            <a:ln w="762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1" name="Google Shape;10741;p108"/>
            <p:cNvSpPr/>
            <p:nvPr/>
          </p:nvSpPr>
          <p:spPr>
            <a:xfrm>
              <a:off x="4899615" y="2947749"/>
              <a:ext cx="218400" cy="218400"/>
            </a:xfrm>
            <a:prstGeom prst="ellipse">
              <a:avLst/>
            </a:prstGeom>
            <a:solidFill>
              <a:srgbClr val="D5A6BD"/>
            </a:solidFill>
            <a:ln w="762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2" name="Google Shape;10742;p108"/>
            <p:cNvSpPr/>
            <p:nvPr/>
          </p:nvSpPr>
          <p:spPr>
            <a:xfrm>
              <a:off x="4541961" y="3387935"/>
              <a:ext cx="218400" cy="218400"/>
            </a:xfrm>
            <a:prstGeom prst="ellipse">
              <a:avLst/>
            </a:prstGeom>
            <a:solidFill>
              <a:srgbClr val="6FA8DC"/>
            </a:solidFill>
            <a:ln w="762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3" name="Google Shape;10743;p108"/>
            <p:cNvSpPr/>
            <p:nvPr/>
          </p:nvSpPr>
          <p:spPr>
            <a:xfrm>
              <a:off x="4760505" y="2705340"/>
              <a:ext cx="125100" cy="125100"/>
            </a:xfrm>
            <a:prstGeom prst="ellipse">
              <a:avLst/>
            </a:prstGeom>
            <a:solidFill>
              <a:srgbClr val="FFD966"/>
            </a:solidFill>
            <a:ln w="762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4" name="Google Shape;10744;p108"/>
            <p:cNvSpPr/>
            <p:nvPr/>
          </p:nvSpPr>
          <p:spPr>
            <a:xfrm>
              <a:off x="4574797" y="2994415"/>
              <a:ext cx="125100" cy="125100"/>
            </a:xfrm>
            <a:prstGeom prst="ellipse">
              <a:avLst/>
            </a:prstGeom>
            <a:solidFill>
              <a:srgbClr val="FFD966"/>
            </a:solidFill>
            <a:ln w="762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5" name="Google Shape;10745;p108"/>
            <p:cNvSpPr/>
            <p:nvPr/>
          </p:nvSpPr>
          <p:spPr>
            <a:xfrm>
              <a:off x="4790447" y="2452319"/>
              <a:ext cx="70800" cy="70800"/>
            </a:xfrm>
            <a:prstGeom prst="ellipse">
              <a:avLst/>
            </a:prstGeom>
            <a:solidFill>
              <a:srgbClr val="FFD966"/>
            </a:solidFill>
            <a:ln w="762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6" name="Google Shape;10746;p108"/>
            <p:cNvSpPr/>
            <p:nvPr/>
          </p:nvSpPr>
          <p:spPr>
            <a:xfrm>
              <a:off x="4194589" y="3461767"/>
              <a:ext cx="70800" cy="70800"/>
            </a:xfrm>
            <a:prstGeom prst="ellipse">
              <a:avLst/>
            </a:prstGeom>
            <a:solidFill>
              <a:srgbClr val="FFD966"/>
            </a:solidFill>
            <a:ln w="762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7" name="Google Shape;10747;p108"/>
            <p:cNvSpPr/>
            <p:nvPr/>
          </p:nvSpPr>
          <p:spPr>
            <a:xfrm>
              <a:off x="4194589" y="2581396"/>
              <a:ext cx="70800" cy="70800"/>
            </a:xfrm>
            <a:prstGeom prst="ellipse">
              <a:avLst/>
            </a:prstGeom>
            <a:solidFill>
              <a:srgbClr val="FFD966"/>
            </a:solidFill>
            <a:ln w="762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748" name="Google Shape;10748;p108"/>
          <p:cNvSpPr/>
          <p:nvPr/>
        </p:nvSpPr>
        <p:spPr>
          <a:xfrm>
            <a:off x="3143025" y="3452816"/>
            <a:ext cx="785100" cy="7161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05125"/>
          </a:solidFill>
          <a:ln w="762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49" name="Google Shape;10749;p108"/>
          <p:cNvSpPr txBox="1"/>
          <p:nvPr/>
        </p:nvSpPr>
        <p:spPr>
          <a:xfrm>
            <a:off x="393188" y="1701363"/>
            <a:ext cx="2634600" cy="7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rPr>
              <a:t>{ 1, 1 }</a:t>
            </a:r>
            <a:endParaRPr sz="3600" b="1">
              <a:solidFill>
                <a:schemeClr val="dk2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graphicFrame>
        <p:nvGraphicFramePr>
          <p:cNvPr id="10750" name="Google Shape;10750;p108"/>
          <p:cNvGraphicFramePr/>
          <p:nvPr/>
        </p:nvGraphicFramePr>
        <p:xfrm>
          <a:off x="4043288" y="2465104"/>
          <a:ext cx="4546650" cy="2691525"/>
        </p:xfrm>
        <a:graphic>
          <a:graphicData uri="http://schemas.openxmlformats.org/drawingml/2006/table">
            <a:tbl>
              <a:tblPr>
                <a:noFill/>
                <a:tableStyleId>{CC0FA56B-1C8F-4FC8-85CD-21DFF5B3DCA2}</a:tableStyleId>
              </a:tblPr>
              <a:tblGrid>
                <a:gridCol w="1515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15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15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971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>
                          <a:solidFill>
                            <a:schemeClr val="dk2"/>
                          </a:solidFill>
                        </a:rPr>
                        <a:t>{ 0, 0 }</a:t>
                      </a:r>
                      <a:endParaRPr>
                        <a:solidFill>
                          <a:schemeClr val="dk2"/>
                        </a:solidFill>
                      </a:endParaRPr>
                    </a:p>
                  </a:txBody>
                  <a:tcPr marL="91425" marR="91425" marT="91425" marB="91425" anchor="ctr">
                    <a:lnL w="762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>
                          <a:solidFill>
                            <a:schemeClr val="dk2"/>
                          </a:solidFill>
                        </a:rPr>
                        <a:t>{ 0, 1 }</a:t>
                      </a:r>
                      <a:endParaRPr>
                        <a:solidFill>
                          <a:schemeClr val="dk2"/>
                        </a:solidFill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>
                          <a:solidFill>
                            <a:schemeClr val="dk2"/>
                          </a:solidFill>
                        </a:rPr>
                        <a:t>{ 0, 2 }</a:t>
                      </a:r>
                      <a:endParaRPr>
                        <a:solidFill>
                          <a:schemeClr val="dk2"/>
                        </a:solidFill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971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>
                          <a:solidFill>
                            <a:schemeClr val="dk2"/>
                          </a:solidFill>
                        </a:rPr>
                        <a:t>{ 1, 0 }</a:t>
                      </a:r>
                      <a:endParaRPr>
                        <a:solidFill>
                          <a:schemeClr val="dk2"/>
                        </a:solidFill>
                      </a:endParaRPr>
                    </a:p>
                  </a:txBody>
                  <a:tcPr marL="91425" marR="91425" marT="91425" marB="91425" anchor="ctr">
                    <a:lnL w="762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>
                          <a:solidFill>
                            <a:schemeClr val="dk2"/>
                          </a:solidFill>
                        </a:rPr>
                        <a:t>{ 1, 1 }</a:t>
                      </a:r>
                      <a:endParaRPr sz="3600">
                        <a:solidFill>
                          <a:schemeClr val="dk2"/>
                        </a:solidFill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>
                          <a:solidFill>
                            <a:schemeClr val="dk2"/>
                          </a:solidFill>
                        </a:rPr>
                        <a:t>{ 1, 2 }</a:t>
                      </a:r>
                      <a:endParaRPr>
                        <a:solidFill>
                          <a:schemeClr val="dk2"/>
                        </a:solidFill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971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>
                          <a:solidFill>
                            <a:schemeClr val="dk2"/>
                          </a:solidFill>
                        </a:rPr>
                        <a:t>{ 2, 0 }</a:t>
                      </a:r>
                      <a:endParaRPr>
                        <a:solidFill>
                          <a:schemeClr val="dk2"/>
                        </a:solidFill>
                      </a:endParaRPr>
                    </a:p>
                  </a:txBody>
                  <a:tcPr marL="91425" marR="91425" marT="91425" marB="91425" anchor="ctr">
                    <a:lnL w="762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>
                          <a:solidFill>
                            <a:schemeClr val="dk2"/>
                          </a:solidFill>
                        </a:rPr>
                        <a:t>{ 2, 1 }</a:t>
                      </a:r>
                      <a:endParaRPr>
                        <a:solidFill>
                          <a:schemeClr val="dk2"/>
                        </a:solidFill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>
                          <a:solidFill>
                            <a:schemeClr val="dk2"/>
                          </a:solidFill>
                        </a:rPr>
                        <a:t>{ 2, 2 }</a:t>
                      </a:r>
                      <a:endParaRPr>
                        <a:solidFill>
                          <a:schemeClr val="dk2"/>
                        </a:solidFill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0751" name="Google Shape;10751;p108"/>
          <p:cNvSpPr/>
          <p:nvPr/>
        </p:nvSpPr>
        <p:spPr>
          <a:xfrm>
            <a:off x="8742351" y="3452816"/>
            <a:ext cx="919200" cy="7161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05125"/>
          </a:solidFill>
          <a:ln w="762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52" name="Google Shape;10752;p108"/>
          <p:cNvSpPr txBox="1"/>
          <p:nvPr/>
        </p:nvSpPr>
        <p:spPr>
          <a:xfrm>
            <a:off x="4999313" y="1701363"/>
            <a:ext cx="2634600" cy="7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rPr>
              <a:t>Loop</a:t>
            </a:r>
            <a:endParaRPr sz="3600" b="1">
              <a:solidFill>
                <a:schemeClr val="dk2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grpSp>
        <p:nvGrpSpPr>
          <p:cNvPr id="10753" name="Google Shape;10753;p108"/>
          <p:cNvGrpSpPr/>
          <p:nvPr/>
        </p:nvGrpSpPr>
        <p:grpSpPr>
          <a:xfrm>
            <a:off x="9789092" y="2876968"/>
            <a:ext cx="649070" cy="649070"/>
            <a:chOff x="608800" y="2095000"/>
            <a:chExt cx="3364800" cy="3364800"/>
          </a:xfrm>
        </p:grpSpPr>
        <p:sp>
          <p:nvSpPr>
            <p:cNvPr id="10754" name="Google Shape;10754;p108"/>
            <p:cNvSpPr/>
            <p:nvPr/>
          </p:nvSpPr>
          <p:spPr>
            <a:xfrm>
              <a:off x="608800" y="2095000"/>
              <a:ext cx="3364800" cy="33648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5" name="Google Shape;10755;p108"/>
            <p:cNvSpPr/>
            <p:nvPr/>
          </p:nvSpPr>
          <p:spPr>
            <a:xfrm>
              <a:off x="812152" y="3455300"/>
              <a:ext cx="1117800" cy="11178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6" name="Google Shape;10756;p108"/>
            <p:cNvSpPr/>
            <p:nvPr/>
          </p:nvSpPr>
          <p:spPr>
            <a:xfrm>
              <a:off x="1065396" y="3840649"/>
              <a:ext cx="477600" cy="4779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7" name="Google Shape;10757;p108"/>
            <p:cNvSpPr/>
            <p:nvPr/>
          </p:nvSpPr>
          <p:spPr>
            <a:xfrm>
              <a:off x="1929800" y="2439558"/>
              <a:ext cx="487500" cy="4875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8" name="Google Shape;10758;p108"/>
            <p:cNvSpPr/>
            <p:nvPr/>
          </p:nvSpPr>
          <p:spPr>
            <a:xfrm>
              <a:off x="3141850" y="3709383"/>
              <a:ext cx="487500" cy="4875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9" name="Google Shape;10759;p108"/>
            <p:cNvSpPr/>
            <p:nvPr/>
          </p:nvSpPr>
          <p:spPr>
            <a:xfrm>
              <a:off x="2344050" y="4691283"/>
              <a:ext cx="487500" cy="4875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0" name="Google Shape;10760;p108"/>
            <p:cNvSpPr/>
            <p:nvPr/>
          </p:nvSpPr>
          <p:spPr>
            <a:xfrm>
              <a:off x="2831545" y="3168653"/>
              <a:ext cx="279300" cy="2793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1" name="Google Shape;10761;p108"/>
            <p:cNvSpPr/>
            <p:nvPr/>
          </p:nvSpPr>
          <p:spPr>
            <a:xfrm>
              <a:off x="2417295" y="3813478"/>
              <a:ext cx="279300" cy="2793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2" name="Google Shape;10762;p108"/>
            <p:cNvSpPr/>
            <p:nvPr/>
          </p:nvSpPr>
          <p:spPr>
            <a:xfrm>
              <a:off x="2898335" y="2604252"/>
              <a:ext cx="158100" cy="1581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3" name="Google Shape;10763;p108"/>
            <p:cNvSpPr/>
            <p:nvPr/>
          </p:nvSpPr>
          <p:spPr>
            <a:xfrm>
              <a:off x="1569185" y="4855977"/>
              <a:ext cx="158100" cy="1581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4" name="Google Shape;10764;p108"/>
            <p:cNvSpPr/>
            <p:nvPr/>
          </p:nvSpPr>
          <p:spPr>
            <a:xfrm>
              <a:off x="1569185" y="2892177"/>
              <a:ext cx="158100" cy="1581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65" name="Google Shape;10765;p108"/>
          <p:cNvGrpSpPr/>
          <p:nvPr/>
        </p:nvGrpSpPr>
        <p:grpSpPr>
          <a:xfrm>
            <a:off x="11149796" y="2876968"/>
            <a:ext cx="649070" cy="649070"/>
            <a:chOff x="608800" y="2095000"/>
            <a:chExt cx="3364800" cy="3364800"/>
          </a:xfrm>
        </p:grpSpPr>
        <p:sp>
          <p:nvSpPr>
            <p:cNvPr id="10766" name="Google Shape;10766;p108"/>
            <p:cNvSpPr/>
            <p:nvPr/>
          </p:nvSpPr>
          <p:spPr>
            <a:xfrm>
              <a:off x="608800" y="2095000"/>
              <a:ext cx="3364800" cy="33648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7" name="Google Shape;10767;p108"/>
            <p:cNvSpPr/>
            <p:nvPr/>
          </p:nvSpPr>
          <p:spPr>
            <a:xfrm>
              <a:off x="812152" y="3455300"/>
              <a:ext cx="1117800" cy="11178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8" name="Google Shape;10768;p108"/>
            <p:cNvSpPr/>
            <p:nvPr/>
          </p:nvSpPr>
          <p:spPr>
            <a:xfrm>
              <a:off x="1065396" y="3840649"/>
              <a:ext cx="477600" cy="4779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9" name="Google Shape;10769;p108"/>
            <p:cNvSpPr/>
            <p:nvPr/>
          </p:nvSpPr>
          <p:spPr>
            <a:xfrm>
              <a:off x="1929800" y="2439558"/>
              <a:ext cx="487500" cy="4875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0" name="Google Shape;10770;p108"/>
            <p:cNvSpPr/>
            <p:nvPr/>
          </p:nvSpPr>
          <p:spPr>
            <a:xfrm>
              <a:off x="3141850" y="3709383"/>
              <a:ext cx="487500" cy="4875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1" name="Google Shape;10771;p108"/>
            <p:cNvSpPr/>
            <p:nvPr/>
          </p:nvSpPr>
          <p:spPr>
            <a:xfrm>
              <a:off x="2344050" y="4691283"/>
              <a:ext cx="487500" cy="4875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2" name="Google Shape;10772;p108"/>
            <p:cNvSpPr/>
            <p:nvPr/>
          </p:nvSpPr>
          <p:spPr>
            <a:xfrm>
              <a:off x="2831545" y="3168653"/>
              <a:ext cx="279300" cy="2793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3" name="Google Shape;10773;p108"/>
            <p:cNvSpPr/>
            <p:nvPr/>
          </p:nvSpPr>
          <p:spPr>
            <a:xfrm>
              <a:off x="2417295" y="3813478"/>
              <a:ext cx="279300" cy="2793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4" name="Google Shape;10774;p108"/>
            <p:cNvSpPr/>
            <p:nvPr/>
          </p:nvSpPr>
          <p:spPr>
            <a:xfrm>
              <a:off x="2898335" y="2604252"/>
              <a:ext cx="158100" cy="1581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5" name="Google Shape;10775;p108"/>
            <p:cNvSpPr/>
            <p:nvPr/>
          </p:nvSpPr>
          <p:spPr>
            <a:xfrm>
              <a:off x="1569185" y="4855977"/>
              <a:ext cx="158100" cy="1581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6" name="Google Shape;10776;p108"/>
            <p:cNvSpPr/>
            <p:nvPr/>
          </p:nvSpPr>
          <p:spPr>
            <a:xfrm>
              <a:off x="1569185" y="2892177"/>
              <a:ext cx="158100" cy="1581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77" name="Google Shape;10777;p108"/>
          <p:cNvGrpSpPr/>
          <p:nvPr/>
        </p:nvGrpSpPr>
        <p:grpSpPr>
          <a:xfrm>
            <a:off x="11149802" y="4248172"/>
            <a:ext cx="649070" cy="649070"/>
            <a:chOff x="608800" y="2095000"/>
            <a:chExt cx="3364800" cy="3364800"/>
          </a:xfrm>
        </p:grpSpPr>
        <p:sp>
          <p:nvSpPr>
            <p:cNvPr id="10778" name="Google Shape;10778;p108"/>
            <p:cNvSpPr/>
            <p:nvPr/>
          </p:nvSpPr>
          <p:spPr>
            <a:xfrm>
              <a:off x="608800" y="2095000"/>
              <a:ext cx="3364800" cy="33648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9" name="Google Shape;10779;p108"/>
            <p:cNvSpPr/>
            <p:nvPr/>
          </p:nvSpPr>
          <p:spPr>
            <a:xfrm>
              <a:off x="812152" y="3455300"/>
              <a:ext cx="1117800" cy="11178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0" name="Google Shape;10780;p108"/>
            <p:cNvSpPr/>
            <p:nvPr/>
          </p:nvSpPr>
          <p:spPr>
            <a:xfrm>
              <a:off x="1065396" y="3840649"/>
              <a:ext cx="477600" cy="4779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1" name="Google Shape;10781;p108"/>
            <p:cNvSpPr/>
            <p:nvPr/>
          </p:nvSpPr>
          <p:spPr>
            <a:xfrm>
              <a:off x="1929800" y="2439558"/>
              <a:ext cx="487500" cy="4875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2" name="Google Shape;10782;p108"/>
            <p:cNvSpPr/>
            <p:nvPr/>
          </p:nvSpPr>
          <p:spPr>
            <a:xfrm>
              <a:off x="3141850" y="3709383"/>
              <a:ext cx="487500" cy="4875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3" name="Google Shape;10783;p108"/>
            <p:cNvSpPr/>
            <p:nvPr/>
          </p:nvSpPr>
          <p:spPr>
            <a:xfrm>
              <a:off x="2344050" y="4691283"/>
              <a:ext cx="487500" cy="4875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4" name="Google Shape;10784;p108"/>
            <p:cNvSpPr/>
            <p:nvPr/>
          </p:nvSpPr>
          <p:spPr>
            <a:xfrm>
              <a:off x="2831545" y="3168653"/>
              <a:ext cx="279300" cy="2793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5" name="Google Shape;10785;p108"/>
            <p:cNvSpPr/>
            <p:nvPr/>
          </p:nvSpPr>
          <p:spPr>
            <a:xfrm>
              <a:off x="2417295" y="3813478"/>
              <a:ext cx="279300" cy="2793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6" name="Google Shape;10786;p108"/>
            <p:cNvSpPr/>
            <p:nvPr/>
          </p:nvSpPr>
          <p:spPr>
            <a:xfrm>
              <a:off x="2898335" y="2604252"/>
              <a:ext cx="158100" cy="1581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7" name="Google Shape;10787;p108"/>
            <p:cNvSpPr/>
            <p:nvPr/>
          </p:nvSpPr>
          <p:spPr>
            <a:xfrm>
              <a:off x="1569185" y="4855977"/>
              <a:ext cx="158100" cy="1581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8" name="Google Shape;10788;p108"/>
            <p:cNvSpPr/>
            <p:nvPr/>
          </p:nvSpPr>
          <p:spPr>
            <a:xfrm>
              <a:off x="1569185" y="2892177"/>
              <a:ext cx="158100" cy="1581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89" name="Google Shape;10789;p108"/>
          <p:cNvGrpSpPr/>
          <p:nvPr/>
        </p:nvGrpSpPr>
        <p:grpSpPr>
          <a:xfrm>
            <a:off x="10469449" y="4248183"/>
            <a:ext cx="649070" cy="649070"/>
            <a:chOff x="608800" y="2095000"/>
            <a:chExt cx="3364800" cy="3364800"/>
          </a:xfrm>
        </p:grpSpPr>
        <p:sp>
          <p:nvSpPr>
            <p:cNvPr id="10790" name="Google Shape;10790;p108"/>
            <p:cNvSpPr/>
            <p:nvPr/>
          </p:nvSpPr>
          <p:spPr>
            <a:xfrm>
              <a:off x="608800" y="2095000"/>
              <a:ext cx="3364800" cy="33648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1" name="Google Shape;10791;p108"/>
            <p:cNvSpPr/>
            <p:nvPr/>
          </p:nvSpPr>
          <p:spPr>
            <a:xfrm>
              <a:off x="812152" y="3455300"/>
              <a:ext cx="1117800" cy="11178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2" name="Google Shape;10792;p108"/>
            <p:cNvSpPr/>
            <p:nvPr/>
          </p:nvSpPr>
          <p:spPr>
            <a:xfrm>
              <a:off x="1065396" y="3840649"/>
              <a:ext cx="477600" cy="4779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3" name="Google Shape;10793;p108"/>
            <p:cNvSpPr/>
            <p:nvPr/>
          </p:nvSpPr>
          <p:spPr>
            <a:xfrm>
              <a:off x="1929800" y="2439558"/>
              <a:ext cx="487500" cy="4875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4" name="Google Shape;10794;p108"/>
            <p:cNvSpPr/>
            <p:nvPr/>
          </p:nvSpPr>
          <p:spPr>
            <a:xfrm>
              <a:off x="3141850" y="3709383"/>
              <a:ext cx="487500" cy="4875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5" name="Google Shape;10795;p108"/>
            <p:cNvSpPr/>
            <p:nvPr/>
          </p:nvSpPr>
          <p:spPr>
            <a:xfrm>
              <a:off x="2344050" y="4691283"/>
              <a:ext cx="487500" cy="4875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6" name="Google Shape;10796;p108"/>
            <p:cNvSpPr/>
            <p:nvPr/>
          </p:nvSpPr>
          <p:spPr>
            <a:xfrm>
              <a:off x="2831545" y="3168653"/>
              <a:ext cx="279300" cy="2793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7" name="Google Shape;10797;p108"/>
            <p:cNvSpPr/>
            <p:nvPr/>
          </p:nvSpPr>
          <p:spPr>
            <a:xfrm>
              <a:off x="2417295" y="3813478"/>
              <a:ext cx="279300" cy="2793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8" name="Google Shape;10798;p108"/>
            <p:cNvSpPr/>
            <p:nvPr/>
          </p:nvSpPr>
          <p:spPr>
            <a:xfrm>
              <a:off x="2898335" y="2604252"/>
              <a:ext cx="158100" cy="1581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9" name="Google Shape;10799;p108"/>
            <p:cNvSpPr/>
            <p:nvPr/>
          </p:nvSpPr>
          <p:spPr>
            <a:xfrm>
              <a:off x="1569185" y="4855977"/>
              <a:ext cx="158100" cy="1581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0" name="Google Shape;10800;p108"/>
            <p:cNvSpPr/>
            <p:nvPr/>
          </p:nvSpPr>
          <p:spPr>
            <a:xfrm>
              <a:off x="1569185" y="2892177"/>
              <a:ext cx="158100" cy="1581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801" name="Google Shape;10801;p108"/>
          <p:cNvGrpSpPr/>
          <p:nvPr/>
        </p:nvGrpSpPr>
        <p:grpSpPr>
          <a:xfrm>
            <a:off x="9789011" y="3562460"/>
            <a:ext cx="648914" cy="648914"/>
            <a:chOff x="3764048" y="2224021"/>
            <a:chExt cx="1508400" cy="1508400"/>
          </a:xfrm>
        </p:grpSpPr>
        <p:sp>
          <p:nvSpPr>
            <p:cNvPr id="10802" name="Google Shape;10802;p108"/>
            <p:cNvSpPr/>
            <p:nvPr/>
          </p:nvSpPr>
          <p:spPr>
            <a:xfrm>
              <a:off x="3764048" y="2224021"/>
              <a:ext cx="1508400" cy="1508400"/>
            </a:xfrm>
            <a:prstGeom prst="ellipse">
              <a:avLst/>
            </a:prstGeom>
            <a:solidFill>
              <a:srgbClr val="FFD966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3" name="Google Shape;10803;p108"/>
            <p:cNvSpPr/>
            <p:nvPr/>
          </p:nvSpPr>
          <p:spPr>
            <a:xfrm>
              <a:off x="3855211" y="2833844"/>
              <a:ext cx="501000" cy="501000"/>
            </a:xfrm>
            <a:prstGeom prst="ellipse">
              <a:avLst/>
            </a:prstGeom>
            <a:solidFill>
              <a:srgbClr val="E69138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4" name="Google Shape;10804;p108"/>
            <p:cNvSpPr/>
            <p:nvPr/>
          </p:nvSpPr>
          <p:spPr>
            <a:xfrm>
              <a:off x="3968741" y="3006596"/>
              <a:ext cx="214200" cy="214200"/>
            </a:xfrm>
            <a:prstGeom prst="ellipse">
              <a:avLst/>
            </a:prstGeom>
            <a:solidFill>
              <a:srgbClr val="B45F06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5" name="Google Shape;10805;p108"/>
            <p:cNvSpPr/>
            <p:nvPr/>
          </p:nvSpPr>
          <p:spPr>
            <a:xfrm>
              <a:off x="4356253" y="2378487"/>
              <a:ext cx="218400" cy="218400"/>
            </a:xfrm>
            <a:prstGeom prst="ellipse">
              <a:avLst/>
            </a:prstGeom>
            <a:solidFill>
              <a:srgbClr val="93C47D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6" name="Google Shape;10806;p108"/>
            <p:cNvSpPr/>
            <p:nvPr/>
          </p:nvSpPr>
          <p:spPr>
            <a:xfrm>
              <a:off x="4899615" y="2947749"/>
              <a:ext cx="218400" cy="218400"/>
            </a:xfrm>
            <a:prstGeom prst="ellipse">
              <a:avLst/>
            </a:prstGeom>
            <a:solidFill>
              <a:srgbClr val="D5A6BD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7" name="Google Shape;10807;p108"/>
            <p:cNvSpPr/>
            <p:nvPr/>
          </p:nvSpPr>
          <p:spPr>
            <a:xfrm>
              <a:off x="4541961" y="3387935"/>
              <a:ext cx="218400" cy="218400"/>
            </a:xfrm>
            <a:prstGeom prst="ellipse">
              <a:avLst/>
            </a:prstGeom>
            <a:solidFill>
              <a:srgbClr val="6FA8DC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8" name="Google Shape;10808;p108"/>
            <p:cNvSpPr/>
            <p:nvPr/>
          </p:nvSpPr>
          <p:spPr>
            <a:xfrm>
              <a:off x="4760505" y="2705340"/>
              <a:ext cx="125100" cy="125100"/>
            </a:xfrm>
            <a:prstGeom prst="ellipse">
              <a:avLst/>
            </a:prstGeom>
            <a:solidFill>
              <a:srgbClr val="FFD966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9" name="Google Shape;10809;p108"/>
            <p:cNvSpPr/>
            <p:nvPr/>
          </p:nvSpPr>
          <p:spPr>
            <a:xfrm>
              <a:off x="4574797" y="2994415"/>
              <a:ext cx="125100" cy="125100"/>
            </a:xfrm>
            <a:prstGeom prst="ellipse">
              <a:avLst/>
            </a:prstGeom>
            <a:solidFill>
              <a:srgbClr val="FFD966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0" name="Google Shape;10810;p108"/>
            <p:cNvSpPr/>
            <p:nvPr/>
          </p:nvSpPr>
          <p:spPr>
            <a:xfrm>
              <a:off x="4790447" y="2452319"/>
              <a:ext cx="70800" cy="70800"/>
            </a:xfrm>
            <a:prstGeom prst="ellipse">
              <a:avLst/>
            </a:prstGeom>
            <a:solidFill>
              <a:srgbClr val="FFD966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1" name="Google Shape;10811;p108"/>
            <p:cNvSpPr/>
            <p:nvPr/>
          </p:nvSpPr>
          <p:spPr>
            <a:xfrm>
              <a:off x="4194589" y="3461767"/>
              <a:ext cx="70800" cy="70800"/>
            </a:xfrm>
            <a:prstGeom prst="ellipse">
              <a:avLst/>
            </a:prstGeom>
            <a:solidFill>
              <a:srgbClr val="FFD966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2" name="Google Shape;10812;p108"/>
            <p:cNvSpPr/>
            <p:nvPr/>
          </p:nvSpPr>
          <p:spPr>
            <a:xfrm>
              <a:off x="4194589" y="2581396"/>
              <a:ext cx="70800" cy="70800"/>
            </a:xfrm>
            <a:prstGeom prst="ellipse">
              <a:avLst/>
            </a:prstGeom>
            <a:solidFill>
              <a:srgbClr val="FFD966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813" name="Google Shape;10813;p108"/>
          <p:cNvGrpSpPr/>
          <p:nvPr/>
        </p:nvGrpSpPr>
        <p:grpSpPr>
          <a:xfrm>
            <a:off x="11149678" y="3562460"/>
            <a:ext cx="648914" cy="648914"/>
            <a:chOff x="3764048" y="2224021"/>
            <a:chExt cx="1508400" cy="1508400"/>
          </a:xfrm>
        </p:grpSpPr>
        <p:sp>
          <p:nvSpPr>
            <p:cNvPr id="10814" name="Google Shape;10814;p108"/>
            <p:cNvSpPr/>
            <p:nvPr/>
          </p:nvSpPr>
          <p:spPr>
            <a:xfrm>
              <a:off x="3764048" y="2224021"/>
              <a:ext cx="1508400" cy="1508400"/>
            </a:xfrm>
            <a:prstGeom prst="ellipse">
              <a:avLst/>
            </a:prstGeom>
            <a:solidFill>
              <a:srgbClr val="FFD966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5" name="Google Shape;10815;p108"/>
            <p:cNvSpPr/>
            <p:nvPr/>
          </p:nvSpPr>
          <p:spPr>
            <a:xfrm>
              <a:off x="3855211" y="2833844"/>
              <a:ext cx="501000" cy="501000"/>
            </a:xfrm>
            <a:prstGeom prst="ellipse">
              <a:avLst/>
            </a:prstGeom>
            <a:solidFill>
              <a:srgbClr val="E69138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6" name="Google Shape;10816;p108"/>
            <p:cNvSpPr/>
            <p:nvPr/>
          </p:nvSpPr>
          <p:spPr>
            <a:xfrm>
              <a:off x="3968741" y="3006596"/>
              <a:ext cx="214200" cy="214200"/>
            </a:xfrm>
            <a:prstGeom prst="ellipse">
              <a:avLst/>
            </a:prstGeom>
            <a:solidFill>
              <a:srgbClr val="B45F06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7" name="Google Shape;10817;p108"/>
            <p:cNvSpPr/>
            <p:nvPr/>
          </p:nvSpPr>
          <p:spPr>
            <a:xfrm>
              <a:off x="4356253" y="2378487"/>
              <a:ext cx="218400" cy="218400"/>
            </a:xfrm>
            <a:prstGeom prst="ellipse">
              <a:avLst/>
            </a:prstGeom>
            <a:solidFill>
              <a:srgbClr val="93C47D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8" name="Google Shape;10818;p108"/>
            <p:cNvSpPr/>
            <p:nvPr/>
          </p:nvSpPr>
          <p:spPr>
            <a:xfrm>
              <a:off x="4899615" y="2947749"/>
              <a:ext cx="218400" cy="218400"/>
            </a:xfrm>
            <a:prstGeom prst="ellipse">
              <a:avLst/>
            </a:prstGeom>
            <a:solidFill>
              <a:srgbClr val="D5A6BD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9" name="Google Shape;10819;p108"/>
            <p:cNvSpPr/>
            <p:nvPr/>
          </p:nvSpPr>
          <p:spPr>
            <a:xfrm>
              <a:off x="4541961" y="3387935"/>
              <a:ext cx="218400" cy="218400"/>
            </a:xfrm>
            <a:prstGeom prst="ellipse">
              <a:avLst/>
            </a:prstGeom>
            <a:solidFill>
              <a:srgbClr val="6FA8DC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0" name="Google Shape;10820;p108"/>
            <p:cNvSpPr/>
            <p:nvPr/>
          </p:nvSpPr>
          <p:spPr>
            <a:xfrm>
              <a:off x="4760505" y="2705340"/>
              <a:ext cx="125100" cy="125100"/>
            </a:xfrm>
            <a:prstGeom prst="ellipse">
              <a:avLst/>
            </a:prstGeom>
            <a:solidFill>
              <a:srgbClr val="FFD966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1" name="Google Shape;10821;p108"/>
            <p:cNvSpPr/>
            <p:nvPr/>
          </p:nvSpPr>
          <p:spPr>
            <a:xfrm>
              <a:off x="4574797" y="2994415"/>
              <a:ext cx="125100" cy="125100"/>
            </a:xfrm>
            <a:prstGeom prst="ellipse">
              <a:avLst/>
            </a:prstGeom>
            <a:solidFill>
              <a:srgbClr val="FFD966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2" name="Google Shape;10822;p108"/>
            <p:cNvSpPr/>
            <p:nvPr/>
          </p:nvSpPr>
          <p:spPr>
            <a:xfrm>
              <a:off x="4790447" y="2452319"/>
              <a:ext cx="70800" cy="70800"/>
            </a:xfrm>
            <a:prstGeom prst="ellipse">
              <a:avLst/>
            </a:prstGeom>
            <a:solidFill>
              <a:srgbClr val="FFD966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3" name="Google Shape;10823;p108"/>
            <p:cNvSpPr/>
            <p:nvPr/>
          </p:nvSpPr>
          <p:spPr>
            <a:xfrm>
              <a:off x="4194589" y="3461767"/>
              <a:ext cx="70800" cy="70800"/>
            </a:xfrm>
            <a:prstGeom prst="ellipse">
              <a:avLst/>
            </a:prstGeom>
            <a:solidFill>
              <a:srgbClr val="FFD966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4" name="Google Shape;10824;p108"/>
            <p:cNvSpPr/>
            <p:nvPr/>
          </p:nvSpPr>
          <p:spPr>
            <a:xfrm>
              <a:off x="4194589" y="2581396"/>
              <a:ext cx="70800" cy="70800"/>
            </a:xfrm>
            <a:prstGeom prst="ellipse">
              <a:avLst/>
            </a:prstGeom>
            <a:solidFill>
              <a:srgbClr val="FFD966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825" name="Google Shape;10825;p108"/>
          <p:cNvGrpSpPr/>
          <p:nvPr/>
        </p:nvGrpSpPr>
        <p:grpSpPr>
          <a:xfrm>
            <a:off x="9789011" y="4248052"/>
            <a:ext cx="648914" cy="648914"/>
            <a:chOff x="3764048" y="2224021"/>
            <a:chExt cx="1508400" cy="1508400"/>
          </a:xfrm>
        </p:grpSpPr>
        <p:sp>
          <p:nvSpPr>
            <p:cNvPr id="10826" name="Google Shape;10826;p108"/>
            <p:cNvSpPr/>
            <p:nvPr/>
          </p:nvSpPr>
          <p:spPr>
            <a:xfrm>
              <a:off x="3764048" y="2224021"/>
              <a:ext cx="1508400" cy="1508400"/>
            </a:xfrm>
            <a:prstGeom prst="ellipse">
              <a:avLst/>
            </a:prstGeom>
            <a:solidFill>
              <a:srgbClr val="FFD966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7" name="Google Shape;10827;p108"/>
            <p:cNvSpPr/>
            <p:nvPr/>
          </p:nvSpPr>
          <p:spPr>
            <a:xfrm>
              <a:off x="3855211" y="2833844"/>
              <a:ext cx="501000" cy="501000"/>
            </a:xfrm>
            <a:prstGeom prst="ellipse">
              <a:avLst/>
            </a:prstGeom>
            <a:solidFill>
              <a:srgbClr val="E69138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8" name="Google Shape;10828;p108"/>
            <p:cNvSpPr/>
            <p:nvPr/>
          </p:nvSpPr>
          <p:spPr>
            <a:xfrm>
              <a:off x="3968741" y="3006596"/>
              <a:ext cx="214200" cy="214200"/>
            </a:xfrm>
            <a:prstGeom prst="ellipse">
              <a:avLst/>
            </a:prstGeom>
            <a:solidFill>
              <a:srgbClr val="B45F06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9" name="Google Shape;10829;p108"/>
            <p:cNvSpPr/>
            <p:nvPr/>
          </p:nvSpPr>
          <p:spPr>
            <a:xfrm>
              <a:off x="4356253" y="2378487"/>
              <a:ext cx="218400" cy="218400"/>
            </a:xfrm>
            <a:prstGeom prst="ellipse">
              <a:avLst/>
            </a:prstGeom>
            <a:solidFill>
              <a:srgbClr val="93C47D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0" name="Google Shape;10830;p108"/>
            <p:cNvSpPr/>
            <p:nvPr/>
          </p:nvSpPr>
          <p:spPr>
            <a:xfrm>
              <a:off x="4899615" y="2947749"/>
              <a:ext cx="218400" cy="218400"/>
            </a:xfrm>
            <a:prstGeom prst="ellipse">
              <a:avLst/>
            </a:prstGeom>
            <a:solidFill>
              <a:srgbClr val="D5A6BD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1" name="Google Shape;10831;p108"/>
            <p:cNvSpPr/>
            <p:nvPr/>
          </p:nvSpPr>
          <p:spPr>
            <a:xfrm>
              <a:off x="4541961" y="3387935"/>
              <a:ext cx="218400" cy="218400"/>
            </a:xfrm>
            <a:prstGeom prst="ellipse">
              <a:avLst/>
            </a:prstGeom>
            <a:solidFill>
              <a:srgbClr val="6FA8DC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2" name="Google Shape;10832;p108"/>
            <p:cNvSpPr/>
            <p:nvPr/>
          </p:nvSpPr>
          <p:spPr>
            <a:xfrm>
              <a:off x="4760505" y="2705340"/>
              <a:ext cx="125100" cy="125100"/>
            </a:xfrm>
            <a:prstGeom prst="ellipse">
              <a:avLst/>
            </a:prstGeom>
            <a:solidFill>
              <a:srgbClr val="FFD966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3" name="Google Shape;10833;p108"/>
            <p:cNvSpPr/>
            <p:nvPr/>
          </p:nvSpPr>
          <p:spPr>
            <a:xfrm>
              <a:off x="4574797" y="2994415"/>
              <a:ext cx="125100" cy="125100"/>
            </a:xfrm>
            <a:prstGeom prst="ellipse">
              <a:avLst/>
            </a:prstGeom>
            <a:solidFill>
              <a:srgbClr val="FFD966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4" name="Google Shape;10834;p108"/>
            <p:cNvSpPr/>
            <p:nvPr/>
          </p:nvSpPr>
          <p:spPr>
            <a:xfrm>
              <a:off x="4790447" y="2452319"/>
              <a:ext cx="70800" cy="70800"/>
            </a:xfrm>
            <a:prstGeom prst="ellipse">
              <a:avLst/>
            </a:prstGeom>
            <a:solidFill>
              <a:srgbClr val="FFD966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5" name="Google Shape;10835;p108"/>
            <p:cNvSpPr/>
            <p:nvPr/>
          </p:nvSpPr>
          <p:spPr>
            <a:xfrm>
              <a:off x="4194589" y="3461767"/>
              <a:ext cx="70800" cy="70800"/>
            </a:xfrm>
            <a:prstGeom prst="ellipse">
              <a:avLst/>
            </a:prstGeom>
            <a:solidFill>
              <a:srgbClr val="FFD966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6" name="Google Shape;10836;p108"/>
            <p:cNvSpPr/>
            <p:nvPr/>
          </p:nvSpPr>
          <p:spPr>
            <a:xfrm>
              <a:off x="4194589" y="2581396"/>
              <a:ext cx="70800" cy="70800"/>
            </a:xfrm>
            <a:prstGeom prst="ellipse">
              <a:avLst/>
            </a:prstGeom>
            <a:solidFill>
              <a:srgbClr val="FFD966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837" name="Google Shape;10837;p108"/>
          <p:cNvGrpSpPr/>
          <p:nvPr/>
        </p:nvGrpSpPr>
        <p:grpSpPr>
          <a:xfrm>
            <a:off x="10469444" y="2876957"/>
            <a:ext cx="649070" cy="649070"/>
            <a:chOff x="608800" y="2095000"/>
            <a:chExt cx="3364800" cy="3364800"/>
          </a:xfrm>
        </p:grpSpPr>
        <p:sp>
          <p:nvSpPr>
            <p:cNvPr id="10838" name="Google Shape;10838;p108"/>
            <p:cNvSpPr/>
            <p:nvPr/>
          </p:nvSpPr>
          <p:spPr>
            <a:xfrm>
              <a:off x="608800" y="2095000"/>
              <a:ext cx="3364800" cy="33648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9" name="Google Shape;10839;p108"/>
            <p:cNvSpPr/>
            <p:nvPr/>
          </p:nvSpPr>
          <p:spPr>
            <a:xfrm>
              <a:off x="812152" y="3455300"/>
              <a:ext cx="1117800" cy="11178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0" name="Google Shape;10840;p108"/>
            <p:cNvSpPr/>
            <p:nvPr/>
          </p:nvSpPr>
          <p:spPr>
            <a:xfrm>
              <a:off x="1065396" y="3840649"/>
              <a:ext cx="477600" cy="4779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1" name="Google Shape;10841;p108"/>
            <p:cNvSpPr/>
            <p:nvPr/>
          </p:nvSpPr>
          <p:spPr>
            <a:xfrm>
              <a:off x="1929800" y="2439558"/>
              <a:ext cx="487500" cy="4875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2" name="Google Shape;10842;p108"/>
            <p:cNvSpPr/>
            <p:nvPr/>
          </p:nvSpPr>
          <p:spPr>
            <a:xfrm>
              <a:off x="3141850" y="3709383"/>
              <a:ext cx="487500" cy="4875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3" name="Google Shape;10843;p108"/>
            <p:cNvSpPr/>
            <p:nvPr/>
          </p:nvSpPr>
          <p:spPr>
            <a:xfrm>
              <a:off x="2344050" y="4691283"/>
              <a:ext cx="487500" cy="4875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4" name="Google Shape;10844;p108"/>
            <p:cNvSpPr/>
            <p:nvPr/>
          </p:nvSpPr>
          <p:spPr>
            <a:xfrm>
              <a:off x="2831545" y="3168653"/>
              <a:ext cx="279300" cy="2793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5" name="Google Shape;10845;p108"/>
            <p:cNvSpPr/>
            <p:nvPr/>
          </p:nvSpPr>
          <p:spPr>
            <a:xfrm>
              <a:off x="2417295" y="3813478"/>
              <a:ext cx="279300" cy="2793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6" name="Google Shape;10846;p108"/>
            <p:cNvSpPr/>
            <p:nvPr/>
          </p:nvSpPr>
          <p:spPr>
            <a:xfrm>
              <a:off x="2898335" y="2604252"/>
              <a:ext cx="158100" cy="1581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7" name="Google Shape;10847;p108"/>
            <p:cNvSpPr/>
            <p:nvPr/>
          </p:nvSpPr>
          <p:spPr>
            <a:xfrm>
              <a:off x="1569185" y="4855977"/>
              <a:ext cx="158100" cy="1581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8" name="Google Shape;10848;p108"/>
            <p:cNvSpPr/>
            <p:nvPr/>
          </p:nvSpPr>
          <p:spPr>
            <a:xfrm>
              <a:off x="1569185" y="2892177"/>
              <a:ext cx="158100" cy="158100"/>
            </a:xfrm>
            <a:prstGeom prst="ellipse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849" name="Google Shape;10849;p108"/>
          <p:cNvGrpSpPr/>
          <p:nvPr/>
        </p:nvGrpSpPr>
        <p:grpSpPr>
          <a:xfrm>
            <a:off x="10469347" y="3562460"/>
            <a:ext cx="648914" cy="648914"/>
            <a:chOff x="3764048" y="2224021"/>
            <a:chExt cx="1508400" cy="1508400"/>
          </a:xfrm>
        </p:grpSpPr>
        <p:sp>
          <p:nvSpPr>
            <p:cNvPr id="10850" name="Google Shape;10850;p108"/>
            <p:cNvSpPr/>
            <p:nvPr/>
          </p:nvSpPr>
          <p:spPr>
            <a:xfrm>
              <a:off x="3764048" y="2224021"/>
              <a:ext cx="1508400" cy="1508400"/>
            </a:xfrm>
            <a:prstGeom prst="ellipse">
              <a:avLst/>
            </a:prstGeom>
            <a:solidFill>
              <a:srgbClr val="FFD966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1" name="Google Shape;10851;p108"/>
            <p:cNvSpPr/>
            <p:nvPr/>
          </p:nvSpPr>
          <p:spPr>
            <a:xfrm>
              <a:off x="3855211" y="2833844"/>
              <a:ext cx="501000" cy="501000"/>
            </a:xfrm>
            <a:prstGeom prst="ellipse">
              <a:avLst/>
            </a:prstGeom>
            <a:solidFill>
              <a:srgbClr val="E69138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2" name="Google Shape;10852;p108"/>
            <p:cNvSpPr/>
            <p:nvPr/>
          </p:nvSpPr>
          <p:spPr>
            <a:xfrm>
              <a:off x="3968741" y="3006596"/>
              <a:ext cx="214200" cy="214200"/>
            </a:xfrm>
            <a:prstGeom prst="ellipse">
              <a:avLst/>
            </a:prstGeom>
            <a:solidFill>
              <a:srgbClr val="B45F06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3" name="Google Shape;10853;p108"/>
            <p:cNvSpPr/>
            <p:nvPr/>
          </p:nvSpPr>
          <p:spPr>
            <a:xfrm>
              <a:off x="4356253" y="2378487"/>
              <a:ext cx="218400" cy="218400"/>
            </a:xfrm>
            <a:prstGeom prst="ellipse">
              <a:avLst/>
            </a:prstGeom>
            <a:solidFill>
              <a:srgbClr val="93C47D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4" name="Google Shape;10854;p108"/>
            <p:cNvSpPr/>
            <p:nvPr/>
          </p:nvSpPr>
          <p:spPr>
            <a:xfrm>
              <a:off x="4899615" y="2947749"/>
              <a:ext cx="218400" cy="218400"/>
            </a:xfrm>
            <a:prstGeom prst="ellipse">
              <a:avLst/>
            </a:prstGeom>
            <a:solidFill>
              <a:srgbClr val="D5A6BD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5" name="Google Shape;10855;p108"/>
            <p:cNvSpPr/>
            <p:nvPr/>
          </p:nvSpPr>
          <p:spPr>
            <a:xfrm>
              <a:off x="4541961" y="3387935"/>
              <a:ext cx="218400" cy="218400"/>
            </a:xfrm>
            <a:prstGeom prst="ellipse">
              <a:avLst/>
            </a:prstGeom>
            <a:solidFill>
              <a:srgbClr val="6FA8DC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6" name="Google Shape;10856;p108"/>
            <p:cNvSpPr/>
            <p:nvPr/>
          </p:nvSpPr>
          <p:spPr>
            <a:xfrm>
              <a:off x="4760505" y="2705340"/>
              <a:ext cx="125100" cy="125100"/>
            </a:xfrm>
            <a:prstGeom prst="ellipse">
              <a:avLst/>
            </a:prstGeom>
            <a:solidFill>
              <a:srgbClr val="FFD966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7" name="Google Shape;10857;p108"/>
            <p:cNvSpPr/>
            <p:nvPr/>
          </p:nvSpPr>
          <p:spPr>
            <a:xfrm>
              <a:off x="4574797" y="2994415"/>
              <a:ext cx="125100" cy="125100"/>
            </a:xfrm>
            <a:prstGeom prst="ellipse">
              <a:avLst/>
            </a:prstGeom>
            <a:solidFill>
              <a:srgbClr val="FFD966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8" name="Google Shape;10858;p108"/>
            <p:cNvSpPr/>
            <p:nvPr/>
          </p:nvSpPr>
          <p:spPr>
            <a:xfrm>
              <a:off x="4790447" y="2452319"/>
              <a:ext cx="70800" cy="70800"/>
            </a:xfrm>
            <a:prstGeom prst="ellipse">
              <a:avLst/>
            </a:prstGeom>
            <a:solidFill>
              <a:srgbClr val="FFD966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9" name="Google Shape;10859;p108"/>
            <p:cNvSpPr/>
            <p:nvPr/>
          </p:nvSpPr>
          <p:spPr>
            <a:xfrm>
              <a:off x="4194589" y="3461767"/>
              <a:ext cx="70800" cy="70800"/>
            </a:xfrm>
            <a:prstGeom prst="ellipse">
              <a:avLst/>
            </a:prstGeom>
            <a:solidFill>
              <a:srgbClr val="FFD966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0" name="Google Shape;10860;p108"/>
            <p:cNvSpPr/>
            <p:nvPr/>
          </p:nvSpPr>
          <p:spPr>
            <a:xfrm>
              <a:off x="4194589" y="2581396"/>
              <a:ext cx="70800" cy="70800"/>
            </a:xfrm>
            <a:prstGeom prst="ellipse">
              <a:avLst/>
            </a:prstGeom>
            <a:solidFill>
              <a:srgbClr val="FFD966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6" name="Google Shape;10866;p109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</a:rPr>
              <a:t>#3 Cells' </a:t>
            </a:r>
            <a:r>
              <a:rPr lang="en-US">
                <a:solidFill>
                  <a:schemeClr val="accent1"/>
                </a:solidFill>
              </a:rPr>
              <a:t>position coordinate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0867" name="Google Shape;10867;p109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900" cy="823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Advantages</a:t>
            </a:r>
            <a:endParaRPr/>
          </a:p>
        </p:txBody>
      </p:sp>
      <p:sp>
        <p:nvSpPr>
          <p:cNvPr id="10868" name="Google Shape;10868;p109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900" cy="3684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不用另外花記憶體去記</a:t>
            </a:r>
            <a:r>
              <a:rPr lang="en-US" dirty="0"/>
              <a:t> cells</a:t>
            </a: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869" name="Google Shape;10869;p109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00" cy="823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Disadvantages</a:t>
            </a:r>
            <a:endParaRPr/>
          </a:p>
        </p:txBody>
      </p:sp>
      <p:sp>
        <p:nvSpPr>
          <p:cNvPr id="10870" name="Google Shape;10870;p109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343300" cy="3684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沒有限制</a:t>
            </a:r>
            <a:r>
              <a:rPr lang="en-US" dirty="0"/>
              <a:t> cell </a:t>
            </a:r>
            <a:r>
              <a:rPr lang="en-US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的視野</a:t>
            </a:r>
            <a:r>
              <a:rPr lang="en-US" dirty="0" err="1"/>
              <a:t>，</a:t>
            </a:r>
            <a:r>
              <a:rPr lang="en-US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有一定的機會可以看到其他</a:t>
            </a:r>
            <a:r>
              <a:rPr lang="en-US" dirty="0"/>
              <a:t> cell </a:t>
            </a:r>
            <a:r>
              <a:rPr lang="en-US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的狀態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6" name="Google Shape;10876;p110"/>
          <p:cNvSpPr txBox="1"/>
          <p:nvPr/>
        </p:nvSpPr>
        <p:spPr>
          <a:xfrm>
            <a:off x="1021425" y="1929000"/>
            <a:ext cx="103941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rPr>
              <a:t>God’s Perspective is </a:t>
            </a:r>
            <a:r>
              <a:rPr lang="en-US" sz="96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rPr>
              <a:t>not a good practice</a:t>
            </a:r>
            <a:endParaRPr sz="9600">
              <a:solidFill>
                <a:schemeClr val="accent1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2" name="Google Shape;10882;p111"/>
          <p:cNvSpPr/>
          <p:nvPr/>
        </p:nvSpPr>
        <p:spPr>
          <a:xfrm>
            <a:off x="2169528" y="3852353"/>
            <a:ext cx="2189500" cy="1160800"/>
          </a:xfrm>
          <a:custGeom>
            <a:avLst/>
            <a:gdLst/>
            <a:ahLst/>
            <a:cxnLst/>
            <a:rect l="l" t="t" r="r" b="b"/>
            <a:pathLst>
              <a:path w="87580" h="46432" extrusionOk="0">
                <a:moveTo>
                  <a:pt x="3606" y="630"/>
                </a:moveTo>
                <a:cubicBezTo>
                  <a:pt x="-473" y="2998"/>
                  <a:pt x="-1723" y="12274"/>
                  <a:pt x="3606" y="18787"/>
                </a:cubicBezTo>
                <a:cubicBezTo>
                  <a:pt x="8935" y="25300"/>
                  <a:pt x="23276" y="35101"/>
                  <a:pt x="35578" y="39706"/>
                </a:cubicBezTo>
                <a:cubicBezTo>
                  <a:pt x="47880" y="44311"/>
                  <a:pt x="69522" y="46482"/>
                  <a:pt x="77416" y="46416"/>
                </a:cubicBezTo>
                <a:cubicBezTo>
                  <a:pt x="85310" y="46350"/>
                  <a:pt x="81297" y="45495"/>
                  <a:pt x="82942" y="39311"/>
                </a:cubicBezTo>
                <a:cubicBezTo>
                  <a:pt x="84587" y="33127"/>
                  <a:pt x="88468" y="14774"/>
                  <a:pt x="87284" y="9314"/>
                </a:cubicBezTo>
                <a:cubicBezTo>
                  <a:pt x="86100" y="3854"/>
                  <a:pt x="85705" y="7341"/>
                  <a:pt x="75837" y="6551"/>
                </a:cubicBezTo>
                <a:cubicBezTo>
                  <a:pt x="65969" y="5762"/>
                  <a:pt x="40117" y="5564"/>
                  <a:pt x="28078" y="4577"/>
                </a:cubicBezTo>
                <a:cubicBezTo>
                  <a:pt x="16040" y="3590"/>
                  <a:pt x="7685" y="-1738"/>
                  <a:pt x="3606" y="63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10883" name="Google Shape;10883;p111"/>
          <p:cNvSpPr txBox="1"/>
          <p:nvPr/>
        </p:nvSpPr>
        <p:spPr>
          <a:xfrm>
            <a:off x="6514776" y="1133565"/>
            <a:ext cx="5188200" cy="515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0" b="1" dirty="0" err="1">
                <a:solidFill>
                  <a:schemeClr val="dk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naheim"/>
                <a:sym typeface="Anaheim"/>
              </a:rPr>
              <a:t>我就愛</a:t>
            </a:r>
            <a:br>
              <a:rPr lang="en-US" sz="12000" b="1" dirty="0">
                <a:solidFill>
                  <a:schemeClr val="dk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naheim"/>
                <a:sym typeface="Anaheim"/>
              </a:rPr>
            </a:br>
            <a:r>
              <a:rPr lang="en-US" sz="12000" b="1" dirty="0" err="1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naheim"/>
                <a:sym typeface="Anaheim"/>
              </a:rPr>
              <a:t>上帝</a:t>
            </a:r>
            <a:br>
              <a:rPr lang="en-US" sz="120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naheim"/>
                <a:sym typeface="Anaheim"/>
              </a:rPr>
            </a:br>
            <a:r>
              <a:rPr lang="en-US" sz="12000" b="1" dirty="0" err="1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naheim"/>
                <a:sym typeface="Anaheim"/>
              </a:rPr>
              <a:t>視角</a:t>
            </a:r>
            <a:endParaRPr sz="12000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naheim"/>
              <a:sym typeface="Anaheim"/>
            </a:endParaRPr>
          </a:p>
        </p:txBody>
      </p:sp>
      <p:grpSp>
        <p:nvGrpSpPr>
          <p:cNvPr id="10884" name="Google Shape;10884;p111"/>
          <p:cNvGrpSpPr/>
          <p:nvPr/>
        </p:nvGrpSpPr>
        <p:grpSpPr>
          <a:xfrm>
            <a:off x="2484399" y="3141031"/>
            <a:ext cx="631251" cy="431093"/>
            <a:chOff x="-1723525" y="1629425"/>
            <a:chExt cx="904500" cy="617700"/>
          </a:xfrm>
        </p:grpSpPr>
        <p:cxnSp>
          <p:nvCxnSpPr>
            <p:cNvPr id="10885" name="Google Shape;10885;p111"/>
            <p:cNvCxnSpPr/>
            <p:nvPr/>
          </p:nvCxnSpPr>
          <p:spPr>
            <a:xfrm>
              <a:off x="-1683175" y="1629425"/>
              <a:ext cx="823800" cy="519300"/>
            </a:xfrm>
            <a:prstGeom prst="straightConnector1">
              <a:avLst/>
            </a:prstGeom>
            <a:noFill/>
            <a:ln w="11430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886" name="Google Shape;10886;p111"/>
            <p:cNvCxnSpPr/>
            <p:nvPr/>
          </p:nvCxnSpPr>
          <p:spPr>
            <a:xfrm rot="10800000" flipH="1">
              <a:off x="-1723525" y="2148725"/>
              <a:ext cx="904500" cy="98400"/>
            </a:xfrm>
            <a:prstGeom prst="straightConnector1">
              <a:avLst/>
            </a:prstGeom>
            <a:noFill/>
            <a:ln w="11430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0887" name="Google Shape;10887;p111"/>
          <p:cNvSpPr/>
          <p:nvPr/>
        </p:nvSpPr>
        <p:spPr>
          <a:xfrm>
            <a:off x="3778175" y="3343525"/>
            <a:ext cx="268500" cy="268500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0888" name="Google Shape;10888;p111"/>
          <p:cNvCxnSpPr/>
          <p:nvPr/>
        </p:nvCxnSpPr>
        <p:spPr>
          <a:xfrm>
            <a:off x="2200885" y="3818106"/>
            <a:ext cx="2205000" cy="212400"/>
          </a:xfrm>
          <a:prstGeom prst="curvedConnector3">
            <a:avLst>
              <a:gd name="adj1" fmla="val 18749"/>
            </a:avLst>
          </a:prstGeom>
          <a:noFill/>
          <a:ln w="1143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889" name="Google Shape;10889;p111"/>
          <p:cNvCxnSpPr/>
          <p:nvPr/>
        </p:nvCxnSpPr>
        <p:spPr>
          <a:xfrm rot="5400000">
            <a:off x="3741950" y="4393875"/>
            <a:ext cx="1017000" cy="234600"/>
          </a:xfrm>
          <a:prstGeom prst="curvedConnector3">
            <a:avLst>
              <a:gd name="adj1" fmla="val 84612"/>
            </a:avLst>
          </a:prstGeom>
          <a:noFill/>
          <a:ln w="1143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890" name="Google Shape;10890;p111"/>
          <p:cNvSpPr/>
          <p:nvPr/>
        </p:nvSpPr>
        <p:spPr>
          <a:xfrm>
            <a:off x="2764054" y="4198218"/>
            <a:ext cx="1342925" cy="305300"/>
          </a:xfrm>
          <a:custGeom>
            <a:avLst/>
            <a:gdLst/>
            <a:ahLst/>
            <a:cxnLst/>
            <a:rect l="l" t="t" r="r" b="b"/>
            <a:pathLst>
              <a:path w="53717" h="12212" extrusionOk="0">
                <a:moveTo>
                  <a:pt x="0" y="0"/>
                </a:moveTo>
                <a:cubicBezTo>
                  <a:pt x="2521" y="1391"/>
                  <a:pt x="7911" y="6345"/>
                  <a:pt x="15125" y="8344"/>
                </a:cubicBezTo>
                <a:cubicBezTo>
                  <a:pt x="22340" y="10343"/>
                  <a:pt x="36855" y="11560"/>
                  <a:pt x="43287" y="11995"/>
                </a:cubicBezTo>
                <a:cubicBezTo>
                  <a:pt x="49719" y="12430"/>
                  <a:pt x="51979" y="11126"/>
                  <a:pt x="53717" y="10952"/>
                </a:cubicBezTo>
              </a:path>
            </a:pathLst>
          </a:custGeom>
          <a:noFill/>
          <a:ln w="1143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891" name="Google Shape;10891;p111"/>
          <p:cNvSpPr/>
          <p:nvPr/>
        </p:nvSpPr>
        <p:spPr>
          <a:xfrm>
            <a:off x="3898375" y="4326600"/>
            <a:ext cx="13025" cy="325950"/>
          </a:xfrm>
          <a:custGeom>
            <a:avLst/>
            <a:gdLst/>
            <a:ahLst/>
            <a:cxnLst/>
            <a:rect l="l" t="t" r="r" b="b"/>
            <a:pathLst>
              <a:path w="521" h="13038" extrusionOk="0">
                <a:moveTo>
                  <a:pt x="521" y="0"/>
                </a:moveTo>
                <a:cubicBezTo>
                  <a:pt x="434" y="2173"/>
                  <a:pt x="87" y="10865"/>
                  <a:pt x="0" y="13038"/>
                </a:cubicBezTo>
              </a:path>
            </a:pathLst>
          </a:custGeom>
          <a:noFill/>
          <a:ln w="1143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cxnSp>
        <p:nvCxnSpPr>
          <p:cNvPr id="10892" name="Google Shape;10892;p111"/>
          <p:cNvCxnSpPr/>
          <p:nvPr/>
        </p:nvCxnSpPr>
        <p:spPr>
          <a:xfrm>
            <a:off x="2283406" y="3817504"/>
            <a:ext cx="1905000" cy="1174500"/>
          </a:xfrm>
          <a:prstGeom prst="curvedConnector3">
            <a:avLst>
              <a:gd name="adj1" fmla="val 3423"/>
            </a:avLst>
          </a:prstGeom>
          <a:noFill/>
          <a:ln w="1143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0893" name="Google Shape;10893;p111"/>
          <p:cNvGrpSpPr/>
          <p:nvPr/>
        </p:nvGrpSpPr>
        <p:grpSpPr>
          <a:xfrm rot="3300592">
            <a:off x="5449771" y="4450177"/>
            <a:ext cx="1927649" cy="4328096"/>
            <a:chOff x="6176765" y="2876101"/>
            <a:chExt cx="1937227" cy="4164425"/>
          </a:xfrm>
        </p:grpSpPr>
        <p:sp>
          <p:nvSpPr>
            <p:cNvPr id="10894" name="Google Shape;10894;p111"/>
            <p:cNvSpPr/>
            <p:nvPr/>
          </p:nvSpPr>
          <p:spPr>
            <a:xfrm>
              <a:off x="6323450" y="4080900"/>
              <a:ext cx="803875" cy="2777100"/>
            </a:xfrm>
            <a:custGeom>
              <a:avLst/>
              <a:gdLst/>
              <a:ahLst/>
              <a:cxnLst/>
              <a:rect l="l" t="t" r="r" b="b"/>
              <a:pathLst>
                <a:path w="32155" h="111084" extrusionOk="0">
                  <a:moveTo>
                    <a:pt x="28683" y="0"/>
                  </a:moveTo>
                  <a:cubicBezTo>
                    <a:pt x="28944" y="5998"/>
                    <a:pt x="35029" y="17471"/>
                    <a:pt x="30248" y="35985"/>
                  </a:cubicBezTo>
                  <a:cubicBezTo>
                    <a:pt x="25468" y="54499"/>
                    <a:pt x="5041" y="98568"/>
                    <a:pt x="0" y="111084"/>
                  </a:cubicBezTo>
                </a:path>
              </a:pathLst>
            </a:custGeom>
            <a:noFill/>
            <a:ln w="11430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0895" name="Google Shape;10895;p111"/>
            <p:cNvSpPr/>
            <p:nvPr/>
          </p:nvSpPr>
          <p:spPr>
            <a:xfrm>
              <a:off x="6662425" y="3768000"/>
              <a:ext cx="391150" cy="365050"/>
            </a:xfrm>
            <a:custGeom>
              <a:avLst/>
              <a:gdLst/>
              <a:ahLst/>
              <a:cxnLst/>
              <a:rect l="l" t="t" r="r" b="b"/>
              <a:pathLst>
                <a:path w="15646" h="14602" extrusionOk="0">
                  <a:moveTo>
                    <a:pt x="15646" y="14602"/>
                  </a:moveTo>
                  <a:cubicBezTo>
                    <a:pt x="14081" y="13733"/>
                    <a:pt x="8866" y="11821"/>
                    <a:pt x="6258" y="9387"/>
                  </a:cubicBezTo>
                  <a:cubicBezTo>
                    <a:pt x="3650" y="6953"/>
                    <a:pt x="1043" y="1565"/>
                    <a:pt x="0" y="0"/>
                  </a:cubicBezTo>
                </a:path>
              </a:pathLst>
            </a:custGeom>
            <a:noFill/>
            <a:ln w="11430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0896" name="Google Shape;10896;p111"/>
            <p:cNvSpPr/>
            <p:nvPr/>
          </p:nvSpPr>
          <p:spPr>
            <a:xfrm>
              <a:off x="6176765" y="3359602"/>
              <a:ext cx="681225" cy="445475"/>
            </a:xfrm>
            <a:custGeom>
              <a:avLst/>
              <a:gdLst/>
              <a:ahLst/>
              <a:cxnLst/>
              <a:rect l="l" t="t" r="r" b="b"/>
              <a:pathLst>
                <a:path w="27249" h="17819" extrusionOk="0">
                  <a:moveTo>
                    <a:pt x="20469" y="17819"/>
                  </a:moveTo>
                  <a:cubicBezTo>
                    <a:pt x="19252" y="17211"/>
                    <a:pt x="15428" y="14863"/>
                    <a:pt x="13168" y="14168"/>
                  </a:cubicBezTo>
                  <a:cubicBezTo>
                    <a:pt x="10908" y="13473"/>
                    <a:pt x="9083" y="14255"/>
                    <a:pt x="6910" y="13647"/>
                  </a:cubicBezTo>
                  <a:cubicBezTo>
                    <a:pt x="4737" y="13039"/>
                    <a:pt x="391" y="12170"/>
                    <a:pt x="130" y="10518"/>
                  </a:cubicBezTo>
                  <a:cubicBezTo>
                    <a:pt x="-131" y="8867"/>
                    <a:pt x="2477" y="5477"/>
                    <a:pt x="5345" y="3738"/>
                  </a:cubicBezTo>
                  <a:cubicBezTo>
                    <a:pt x="8213" y="2000"/>
                    <a:pt x="13689" y="261"/>
                    <a:pt x="17340" y="87"/>
                  </a:cubicBezTo>
                  <a:cubicBezTo>
                    <a:pt x="20991" y="-87"/>
                    <a:pt x="25598" y="2260"/>
                    <a:pt x="27249" y="2695"/>
                  </a:cubicBezTo>
                </a:path>
              </a:pathLst>
            </a:custGeom>
            <a:noFill/>
            <a:ln w="11430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0897" name="Google Shape;10897;p111"/>
            <p:cNvSpPr/>
            <p:nvPr/>
          </p:nvSpPr>
          <p:spPr>
            <a:xfrm>
              <a:off x="6796467" y="2876101"/>
              <a:ext cx="1317525" cy="4164425"/>
            </a:xfrm>
            <a:custGeom>
              <a:avLst/>
              <a:gdLst/>
              <a:ahLst/>
              <a:cxnLst/>
              <a:rect l="l" t="t" r="r" b="b"/>
              <a:pathLst>
                <a:path w="52701" h="166577" extrusionOk="0">
                  <a:moveTo>
                    <a:pt x="25408" y="166577"/>
                  </a:moveTo>
                  <a:cubicBezTo>
                    <a:pt x="28450" y="156929"/>
                    <a:pt x="39576" y="124247"/>
                    <a:pt x="43661" y="108688"/>
                  </a:cubicBezTo>
                  <a:cubicBezTo>
                    <a:pt x="47746" y="93129"/>
                    <a:pt x="49398" y="83047"/>
                    <a:pt x="49919" y="73225"/>
                  </a:cubicBezTo>
                  <a:cubicBezTo>
                    <a:pt x="50441" y="63403"/>
                    <a:pt x="46355" y="57319"/>
                    <a:pt x="46790" y="49757"/>
                  </a:cubicBezTo>
                  <a:cubicBezTo>
                    <a:pt x="47225" y="42195"/>
                    <a:pt x="52179" y="33764"/>
                    <a:pt x="52527" y="27853"/>
                  </a:cubicBezTo>
                  <a:cubicBezTo>
                    <a:pt x="52875" y="21942"/>
                    <a:pt x="51310" y="18291"/>
                    <a:pt x="48876" y="14293"/>
                  </a:cubicBezTo>
                  <a:cubicBezTo>
                    <a:pt x="46442" y="10295"/>
                    <a:pt x="43661" y="6036"/>
                    <a:pt x="37924" y="3863"/>
                  </a:cubicBezTo>
                  <a:cubicBezTo>
                    <a:pt x="32187" y="1690"/>
                    <a:pt x="20193" y="1516"/>
                    <a:pt x="14456" y="1255"/>
                  </a:cubicBezTo>
                  <a:cubicBezTo>
                    <a:pt x="8719" y="994"/>
                    <a:pt x="5590" y="-1874"/>
                    <a:pt x="3504" y="2298"/>
                  </a:cubicBezTo>
                  <a:cubicBezTo>
                    <a:pt x="1418" y="6470"/>
                    <a:pt x="-2059" y="20725"/>
                    <a:pt x="1939" y="26288"/>
                  </a:cubicBezTo>
                  <a:cubicBezTo>
                    <a:pt x="5937" y="31851"/>
                    <a:pt x="21583" y="34111"/>
                    <a:pt x="27494" y="35676"/>
                  </a:cubicBezTo>
                  <a:cubicBezTo>
                    <a:pt x="33405" y="37241"/>
                    <a:pt x="35317" y="37501"/>
                    <a:pt x="37403" y="35676"/>
                  </a:cubicBezTo>
                  <a:cubicBezTo>
                    <a:pt x="39489" y="33851"/>
                    <a:pt x="39576" y="26549"/>
                    <a:pt x="40011" y="24724"/>
                  </a:cubicBezTo>
                </a:path>
              </a:pathLst>
            </a:custGeom>
            <a:noFill/>
            <a:ln w="11430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10898" name="Google Shape;10898;p111"/>
          <p:cNvSpPr/>
          <p:nvPr/>
        </p:nvSpPr>
        <p:spPr>
          <a:xfrm>
            <a:off x="0" y="1771100"/>
            <a:ext cx="6179284" cy="5151908"/>
          </a:xfrm>
          <a:custGeom>
            <a:avLst/>
            <a:gdLst/>
            <a:ahLst/>
            <a:cxnLst/>
            <a:rect l="l" t="t" r="r" b="b"/>
            <a:pathLst>
              <a:path w="256030" h="211382" extrusionOk="0">
                <a:moveTo>
                  <a:pt x="0" y="32500"/>
                </a:moveTo>
                <a:cubicBezTo>
                  <a:pt x="7475" y="28328"/>
                  <a:pt x="21034" y="12161"/>
                  <a:pt x="44850" y="7467"/>
                </a:cubicBezTo>
                <a:cubicBezTo>
                  <a:pt x="68666" y="2773"/>
                  <a:pt x="110822" y="-4789"/>
                  <a:pt x="142896" y="4338"/>
                </a:cubicBezTo>
                <a:cubicBezTo>
                  <a:pt x="174970" y="13465"/>
                  <a:pt x="219039" y="39541"/>
                  <a:pt x="237292" y="62227"/>
                </a:cubicBezTo>
                <a:cubicBezTo>
                  <a:pt x="255545" y="84913"/>
                  <a:pt x="260065" y="115596"/>
                  <a:pt x="252416" y="140455"/>
                </a:cubicBezTo>
                <a:cubicBezTo>
                  <a:pt x="244767" y="165314"/>
                  <a:pt x="201568" y="199561"/>
                  <a:pt x="191398" y="211382"/>
                </a:cubicBezTo>
              </a:path>
            </a:pathLst>
          </a:custGeom>
          <a:noFill/>
          <a:ln w="1143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899" name="Google Shape;10899;p111"/>
          <p:cNvSpPr/>
          <p:nvPr/>
        </p:nvSpPr>
        <p:spPr>
          <a:xfrm>
            <a:off x="-430543" y="1495113"/>
            <a:ext cx="6760250" cy="3430325"/>
          </a:xfrm>
          <a:custGeom>
            <a:avLst/>
            <a:gdLst/>
            <a:ahLst/>
            <a:cxnLst/>
            <a:rect l="l" t="t" r="r" b="b"/>
            <a:pathLst>
              <a:path w="270410" h="137213" extrusionOk="0">
                <a:moveTo>
                  <a:pt x="65860" y="18017"/>
                </a:moveTo>
                <a:cubicBezTo>
                  <a:pt x="78911" y="12910"/>
                  <a:pt x="90909" y="26367"/>
                  <a:pt x="97475" y="26286"/>
                </a:cubicBezTo>
                <a:cubicBezTo>
                  <a:pt x="104041" y="26205"/>
                  <a:pt x="103555" y="16964"/>
                  <a:pt x="105257" y="17531"/>
                </a:cubicBezTo>
                <a:cubicBezTo>
                  <a:pt x="106959" y="18098"/>
                  <a:pt x="103879" y="27339"/>
                  <a:pt x="107689" y="29690"/>
                </a:cubicBezTo>
                <a:cubicBezTo>
                  <a:pt x="111499" y="32041"/>
                  <a:pt x="123659" y="33176"/>
                  <a:pt x="128117" y="31636"/>
                </a:cubicBezTo>
                <a:cubicBezTo>
                  <a:pt x="132576" y="30096"/>
                  <a:pt x="133062" y="20044"/>
                  <a:pt x="134440" y="20449"/>
                </a:cubicBezTo>
                <a:cubicBezTo>
                  <a:pt x="135818" y="20854"/>
                  <a:pt x="131441" y="30744"/>
                  <a:pt x="136386" y="34068"/>
                </a:cubicBezTo>
                <a:cubicBezTo>
                  <a:pt x="141331" y="37392"/>
                  <a:pt x="158922" y="41526"/>
                  <a:pt x="164110" y="40391"/>
                </a:cubicBezTo>
                <a:cubicBezTo>
                  <a:pt x="169298" y="39256"/>
                  <a:pt x="166298" y="27016"/>
                  <a:pt x="167514" y="27259"/>
                </a:cubicBezTo>
                <a:cubicBezTo>
                  <a:pt x="168730" y="27502"/>
                  <a:pt x="166055" y="38527"/>
                  <a:pt x="171405" y="41850"/>
                </a:cubicBezTo>
                <a:cubicBezTo>
                  <a:pt x="176755" y="45174"/>
                  <a:pt x="195401" y="47930"/>
                  <a:pt x="199616" y="47200"/>
                </a:cubicBezTo>
                <a:cubicBezTo>
                  <a:pt x="203831" y="46471"/>
                  <a:pt x="195968" y="37392"/>
                  <a:pt x="196697" y="37473"/>
                </a:cubicBezTo>
                <a:cubicBezTo>
                  <a:pt x="197427" y="37554"/>
                  <a:pt x="199778" y="45661"/>
                  <a:pt x="203993" y="47687"/>
                </a:cubicBezTo>
                <a:cubicBezTo>
                  <a:pt x="208208" y="49714"/>
                  <a:pt x="213477" y="43309"/>
                  <a:pt x="221989" y="49632"/>
                </a:cubicBezTo>
                <a:cubicBezTo>
                  <a:pt x="230501" y="55955"/>
                  <a:pt x="250929" y="71277"/>
                  <a:pt x="255063" y="85625"/>
                </a:cubicBezTo>
                <a:cubicBezTo>
                  <a:pt x="259197" y="99973"/>
                  <a:pt x="245417" y="129805"/>
                  <a:pt x="246795" y="135722"/>
                </a:cubicBezTo>
                <a:cubicBezTo>
                  <a:pt x="248173" y="141640"/>
                  <a:pt x="259522" y="127372"/>
                  <a:pt x="263332" y="121130"/>
                </a:cubicBezTo>
                <a:cubicBezTo>
                  <a:pt x="267142" y="114888"/>
                  <a:pt x="272087" y="107836"/>
                  <a:pt x="269655" y="98270"/>
                </a:cubicBezTo>
                <a:cubicBezTo>
                  <a:pt x="267223" y="88705"/>
                  <a:pt x="260251" y="76545"/>
                  <a:pt x="248740" y="63737"/>
                </a:cubicBezTo>
                <a:cubicBezTo>
                  <a:pt x="237229" y="50929"/>
                  <a:pt x="217368" y="31393"/>
                  <a:pt x="200588" y="21422"/>
                </a:cubicBezTo>
                <a:cubicBezTo>
                  <a:pt x="183808" y="11451"/>
                  <a:pt x="166217" y="6993"/>
                  <a:pt x="148059" y="3912"/>
                </a:cubicBezTo>
                <a:cubicBezTo>
                  <a:pt x="129901" y="832"/>
                  <a:pt x="115229" y="-2411"/>
                  <a:pt x="91639" y="2939"/>
                </a:cubicBezTo>
                <a:cubicBezTo>
                  <a:pt x="68050" y="8289"/>
                  <a:pt x="20141" y="18665"/>
                  <a:pt x="6522" y="36013"/>
                </a:cubicBezTo>
                <a:cubicBezTo>
                  <a:pt x="-7097" y="53361"/>
                  <a:pt x="4171" y="91380"/>
                  <a:pt x="9926" y="107025"/>
                </a:cubicBezTo>
                <a:cubicBezTo>
                  <a:pt x="15682" y="122670"/>
                  <a:pt x="37569" y="128993"/>
                  <a:pt x="41055" y="129885"/>
                </a:cubicBezTo>
                <a:cubicBezTo>
                  <a:pt x="44541" y="130777"/>
                  <a:pt x="34489" y="124536"/>
                  <a:pt x="30841" y="112376"/>
                </a:cubicBezTo>
                <a:cubicBezTo>
                  <a:pt x="27193" y="100217"/>
                  <a:pt x="13332" y="72655"/>
                  <a:pt x="19168" y="56928"/>
                </a:cubicBezTo>
                <a:cubicBezTo>
                  <a:pt x="25005" y="41202"/>
                  <a:pt x="52809" y="23124"/>
                  <a:pt x="65860" y="18017"/>
                </a:cubicBezTo>
                <a:close/>
              </a:path>
            </a:pathLst>
          </a:cu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900" name="Google Shape;10900;p111"/>
          <p:cNvSpPr/>
          <p:nvPr/>
        </p:nvSpPr>
        <p:spPr>
          <a:xfrm rot="748444">
            <a:off x="2263361" y="417400"/>
            <a:ext cx="2725027" cy="1168399"/>
          </a:xfrm>
          <a:prstGeom prst="donut">
            <a:avLst>
              <a:gd name="adj" fmla="val 25000"/>
            </a:avLst>
          </a:prstGeom>
          <a:gradFill>
            <a:gsLst>
              <a:gs pos="0">
                <a:srgbClr val="FFFFFF"/>
              </a:gs>
              <a:gs pos="100000">
                <a:srgbClr val="FDB813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01" name="Google Shape;10901;p111"/>
          <p:cNvSpPr/>
          <p:nvPr/>
        </p:nvSpPr>
        <p:spPr>
          <a:xfrm rot="-1180792">
            <a:off x="7908845" y="6283007"/>
            <a:ext cx="266358" cy="33828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 w="1143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902" name="Google Shape;10902;p111"/>
          <p:cNvGrpSpPr/>
          <p:nvPr/>
        </p:nvGrpSpPr>
        <p:grpSpPr>
          <a:xfrm rot="-1179626">
            <a:off x="6283951" y="2830347"/>
            <a:ext cx="1941218" cy="2509944"/>
            <a:chOff x="9305175" y="3141025"/>
            <a:chExt cx="1956600" cy="2529832"/>
          </a:xfrm>
        </p:grpSpPr>
        <p:sp>
          <p:nvSpPr>
            <p:cNvPr id="10903" name="Google Shape;10903;p111"/>
            <p:cNvSpPr/>
            <p:nvPr/>
          </p:nvSpPr>
          <p:spPr>
            <a:xfrm>
              <a:off x="10149226" y="5044457"/>
              <a:ext cx="268500" cy="626400"/>
            </a:xfrm>
            <a:prstGeom prst="roundRect">
              <a:avLst>
                <a:gd name="adj" fmla="val 16667"/>
              </a:avLst>
            </a:prstGeom>
            <a:solidFill>
              <a:schemeClr val="dk2"/>
            </a:solidFill>
            <a:ln w="1143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4" name="Google Shape;10904;p111"/>
            <p:cNvSpPr/>
            <p:nvPr/>
          </p:nvSpPr>
          <p:spPr>
            <a:xfrm>
              <a:off x="9305175" y="3141025"/>
              <a:ext cx="1956600" cy="1956600"/>
            </a:xfrm>
            <a:prstGeom prst="ellipse">
              <a:avLst/>
            </a:prstGeom>
            <a:solidFill>
              <a:srgbClr val="FFFFFF"/>
            </a:solidFill>
            <a:ln w="1143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5" name="Google Shape;10905;p111"/>
            <p:cNvSpPr/>
            <p:nvPr/>
          </p:nvSpPr>
          <p:spPr>
            <a:xfrm>
              <a:off x="9555525" y="3391375"/>
              <a:ext cx="1455900" cy="1455900"/>
            </a:xfrm>
            <a:prstGeom prst="ellipse">
              <a:avLst/>
            </a:prstGeom>
            <a:solidFill>
              <a:srgbClr val="FFFFFF"/>
            </a:solidFill>
            <a:ln w="1143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906" name="Google Shape;10906;p111"/>
          <p:cNvSpPr txBox="1">
            <a:spLocks noGrp="1"/>
          </p:cNvSpPr>
          <p:nvPr>
            <p:ph type="title" idx="4294967295"/>
          </p:nvPr>
        </p:nvSpPr>
        <p:spPr>
          <a:xfrm>
            <a:off x="1088850" y="365150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</a:rPr>
              <a:t>God’s </a:t>
            </a:r>
            <a:r>
              <a:rPr lang="en-US">
                <a:solidFill>
                  <a:schemeClr val="accent1"/>
                </a:solidFill>
              </a:rPr>
              <a:t>Perspective</a:t>
            </a: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12" name="Google Shape;10912;p112"/>
          <p:cNvSpPr/>
          <p:nvPr/>
        </p:nvSpPr>
        <p:spPr>
          <a:xfrm>
            <a:off x="1190456" y="2765674"/>
            <a:ext cx="506700" cy="6171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10913" name="Google Shape;10913;p112"/>
          <p:cNvSpPr/>
          <p:nvPr/>
        </p:nvSpPr>
        <p:spPr>
          <a:xfrm>
            <a:off x="1698190" y="2765699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10914" name="Google Shape;10914;p112"/>
          <p:cNvSpPr/>
          <p:nvPr/>
        </p:nvSpPr>
        <p:spPr>
          <a:xfrm>
            <a:off x="1191325" y="2355699"/>
            <a:ext cx="506700" cy="410100"/>
          </a:xfrm>
          <a:prstGeom prst="rect">
            <a:avLst/>
          </a:prstGeom>
          <a:solidFill>
            <a:srgbClr val="2F2F2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0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915" name="Google Shape;10915;p112"/>
          <p:cNvSpPr/>
          <p:nvPr/>
        </p:nvSpPr>
        <p:spPr>
          <a:xfrm>
            <a:off x="1698301" y="2355699"/>
            <a:ext cx="506700" cy="410100"/>
          </a:xfrm>
          <a:prstGeom prst="rect">
            <a:avLst/>
          </a:prstGeom>
          <a:solidFill>
            <a:srgbClr val="2F2F2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10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916" name="Google Shape;10916;p112"/>
          <p:cNvSpPr/>
          <p:nvPr/>
        </p:nvSpPr>
        <p:spPr>
          <a:xfrm>
            <a:off x="2205277" y="2355699"/>
            <a:ext cx="506700" cy="410100"/>
          </a:xfrm>
          <a:prstGeom prst="rect">
            <a:avLst/>
          </a:prstGeom>
          <a:solidFill>
            <a:srgbClr val="2F2F2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20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917" name="Google Shape;10917;p112"/>
          <p:cNvSpPr/>
          <p:nvPr/>
        </p:nvSpPr>
        <p:spPr>
          <a:xfrm>
            <a:off x="2713252" y="2355699"/>
            <a:ext cx="506700" cy="410100"/>
          </a:xfrm>
          <a:prstGeom prst="rect">
            <a:avLst/>
          </a:prstGeom>
          <a:solidFill>
            <a:srgbClr val="3D3D3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30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918" name="Google Shape;10918;p112"/>
          <p:cNvSpPr/>
          <p:nvPr/>
        </p:nvSpPr>
        <p:spPr>
          <a:xfrm>
            <a:off x="3220229" y="2355699"/>
            <a:ext cx="506700" cy="410100"/>
          </a:xfrm>
          <a:prstGeom prst="rect">
            <a:avLst/>
          </a:prstGeom>
          <a:solidFill>
            <a:srgbClr val="3D3D3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40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919" name="Google Shape;10919;p112"/>
          <p:cNvSpPr/>
          <p:nvPr/>
        </p:nvSpPr>
        <p:spPr>
          <a:xfrm>
            <a:off x="3727205" y="2355699"/>
            <a:ext cx="506700" cy="410100"/>
          </a:xfrm>
          <a:prstGeom prst="rect">
            <a:avLst/>
          </a:prstGeom>
          <a:solidFill>
            <a:srgbClr val="3D3D3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50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920" name="Google Shape;10920;p112"/>
          <p:cNvSpPr/>
          <p:nvPr/>
        </p:nvSpPr>
        <p:spPr>
          <a:xfrm>
            <a:off x="2206285" y="2765699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10921" name="Google Shape;10921;p112"/>
          <p:cNvSpPr/>
          <p:nvPr/>
        </p:nvSpPr>
        <p:spPr>
          <a:xfrm>
            <a:off x="1192874" y="1945600"/>
            <a:ext cx="5572500" cy="410100"/>
          </a:xfrm>
          <a:prstGeom prst="rect">
            <a:avLst/>
          </a:prstGeom>
          <a:solidFill>
            <a:srgbClr val="464646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 dirty="0" err="1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Roboto"/>
                <a:sym typeface="Roboto"/>
              </a:rPr>
              <a:t>週期</a:t>
            </a:r>
            <a:r>
              <a:rPr lang="en-US" sz="13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1</a:t>
            </a:r>
            <a:endParaRPr sz="1300" b="1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922" name="Google Shape;10922;p112"/>
          <p:cNvSpPr/>
          <p:nvPr/>
        </p:nvSpPr>
        <p:spPr>
          <a:xfrm>
            <a:off x="4235461" y="2355699"/>
            <a:ext cx="506700" cy="410100"/>
          </a:xfrm>
          <a:prstGeom prst="rect">
            <a:avLst/>
          </a:prstGeom>
          <a:solidFill>
            <a:srgbClr val="464646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60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923" name="Google Shape;10923;p112"/>
          <p:cNvSpPr/>
          <p:nvPr/>
        </p:nvSpPr>
        <p:spPr>
          <a:xfrm>
            <a:off x="4742437" y="2356199"/>
            <a:ext cx="506700" cy="410100"/>
          </a:xfrm>
          <a:prstGeom prst="rect">
            <a:avLst/>
          </a:prstGeom>
          <a:solidFill>
            <a:srgbClr val="464646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70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924" name="Google Shape;10924;p112"/>
          <p:cNvSpPr/>
          <p:nvPr/>
        </p:nvSpPr>
        <p:spPr>
          <a:xfrm>
            <a:off x="5249414" y="2355699"/>
            <a:ext cx="506700" cy="410100"/>
          </a:xfrm>
          <a:prstGeom prst="rect">
            <a:avLst/>
          </a:prstGeom>
          <a:solidFill>
            <a:srgbClr val="464646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80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925" name="Google Shape;10925;p112"/>
          <p:cNvSpPr/>
          <p:nvPr/>
        </p:nvSpPr>
        <p:spPr>
          <a:xfrm>
            <a:off x="5756789" y="2356199"/>
            <a:ext cx="506700" cy="410100"/>
          </a:xfrm>
          <a:prstGeom prst="rect">
            <a:avLst/>
          </a:prstGeom>
          <a:solidFill>
            <a:srgbClr val="505050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90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926" name="Google Shape;10926;p112"/>
          <p:cNvSpPr/>
          <p:nvPr/>
        </p:nvSpPr>
        <p:spPr>
          <a:xfrm>
            <a:off x="6263765" y="2355699"/>
            <a:ext cx="506700" cy="410100"/>
          </a:xfrm>
          <a:prstGeom prst="rect">
            <a:avLst/>
          </a:prstGeom>
          <a:solidFill>
            <a:srgbClr val="505050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100</a:t>
            </a:r>
            <a:endParaRPr sz="12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927" name="Google Shape;10927;p112"/>
          <p:cNvSpPr/>
          <p:nvPr/>
        </p:nvSpPr>
        <p:spPr>
          <a:xfrm>
            <a:off x="346575" y="3382034"/>
            <a:ext cx="846300" cy="617100"/>
          </a:xfrm>
          <a:prstGeom prst="rect">
            <a:avLst/>
          </a:prstGeom>
          <a:solidFill>
            <a:srgbClr val="2F2F2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Cell 1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70 ms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928" name="Google Shape;10928;p112"/>
          <p:cNvSpPr/>
          <p:nvPr/>
        </p:nvSpPr>
        <p:spPr>
          <a:xfrm>
            <a:off x="346575" y="3998729"/>
            <a:ext cx="846300" cy="617100"/>
          </a:xfrm>
          <a:prstGeom prst="rect">
            <a:avLst/>
          </a:prstGeom>
          <a:solidFill>
            <a:srgbClr val="3D3D3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Cell 2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30 ms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929" name="Google Shape;10929;p112"/>
          <p:cNvSpPr/>
          <p:nvPr/>
        </p:nvSpPr>
        <p:spPr>
          <a:xfrm>
            <a:off x="346575" y="4615200"/>
            <a:ext cx="846300" cy="617100"/>
          </a:xfrm>
          <a:prstGeom prst="rect">
            <a:avLst/>
          </a:prstGeom>
          <a:solidFill>
            <a:srgbClr val="41414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Cell 3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70 ms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930" name="Google Shape;10930;p112"/>
          <p:cNvSpPr/>
          <p:nvPr/>
        </p:nvSpPr>
        <p:spPr>
          <a:xfrm>
            <a:off x="346575" y="5231873"/>
            <a:ext cx="846300" cy="617100"/>
          </a:xfrm>
          <a:prstGeom prst="rect">
            <a:avLst/>
          </a:prstGeom>
          <a:solidFill>
            <a:srgbClr val="41414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Cell 4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30 ms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931" name="Google Shape;10931;p112"/>
          <p:cNvSpPr/>
          <p:nvPr/>
        </p:nvSpPr>
        <p:spPr>
          <a:xfrm>
            <a:off x="346580" y="2355574"/>
            <a:ext cx="846300" cy="1027200"/>
          </a:xfrm>
          <a:prstGeom prst="rect">
            <a:avLst/>
          </a:prstGeom>
          <a:solidFill>
            <a:srgbClr val="2F2F2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Map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100 ms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932" name="Google Shape;10932;p112"/>
          <p:cNvSpPr/>
          <p:nvPr/>
        </p:nvSpPr>
        <p:spPr>
          <a:xfrm>
            <a:off x="2713045" y="2765674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10933" name="Google Shape;10933;p112"/>
          <p:cNvSpPr/>
          <p:nvPr/>
        </p:nvSpPr>
        <p:spPr>
          <a:xfrm>
            <a:off x="3220778" y="2765699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10934" name="Google Shape;10934;p112"/>
          <p:cNvSpPr/>
          <p:nvPr/>
        </p:nvSpPr>
        <p:spPr>
          <a:xfrm>
            <a:off x="3728873" y="2765699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10935" name="Google Shape;10935;p112"/>
          <p:cNvSpPr/>
          <p:nvPr/>
        </p:nvSpPr>
        <p:spPr>
          <a:xfrm>
            <a:off x="4232048" y="2765674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10936" name="Google Shape;10936;p112"/>
          <p:cNvSpPr/>
          <p:nvPr/>
        </p:nvSpPr>
        <p:spPr>
          <a:xfrm>
            <a:off x="4739782" y="2765699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10937" name="Google Shape;10937;p112"/>
          <p:cNvSpPr/>
          <p:nvPr/>
        </p:nvSpPr>
        <p:spPr>
          <a:xfrm>
            <a:off x="5247876" y="2765699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10938" name="Google Shape;10938;p112"/>
          <p:cNvSpPr/>
          <p:nvPr/>
        </p:nvSpPr>
        <p:spPr>
          <a:xfrm>
            <a:off x="5757042" y="2765674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10939" name="Google Shape;10939;p112"/>
          <p:cNvSpPr/>
          <p:nvPr/>
        </p:nvSpPr>
        <p:spPr>
          <a:xfrm>
            <a:off x="6264776" y="2765699"/>
            <a:ext cx="506700" cy="6171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10940" name="Google Shape;10940;p112"/>
          <p:cNvSpPr/>
          <p:nvPr/>
        </p:nvSpPr>
        <p:spPr>
          <a:xfrm>
            <a:off x="1189818" y="3382186"/>
            <a:ext cx="506700" cy="6171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10941" name="Google Shape;10941;p112"/>
          <p:cNvSpPr/>
          <p:nvPr/>
        </p:nvSpPr>
        <p:spPr>
          <a:xfrm>
            <a:off x="1697552" y="3382211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10942" name="Google Shape;10942;p112"/>
          <p:cNvSpPr/>
          <p:nvPr/>
        </p:nvSpPr>
        <p:spPr>
          <a:xfrm>
            <a:off x="2205647" y="3382211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10943" name="Google Shape;10943;p112"/>
          <p:cNvSpPr/>
          <p:nvPr/>
        </p:nvSpPr>
        <p:spPr>
          <a:xfrm>
            <a:off x="2712406" y="3382186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10944" name="Google Shape;10944;p112"/>
          <p:cNvSpPr/>
          <p:nvPr/>
        </p:nvSpPr>
        <p:spPr>
          <a:xfrm>
            <a:off x="3220140" y="3382211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10945" name="Google Shape;10945;p112"/>
          <p:cNvSpPr/>
          <p:nvPr/>
        </p:nvSpPr>
        <p:spPr>
          <a:xfrm>
            <a:off x="3728235" y="3382211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10946" name="Google Shape;10946;p112"/>
          <p:cNvSpPr/>
          <p:nvPr/>
        </p:nvSpPr>
        <p:spPr>
          <a:xfrm>
            <a:off x="4231409" y="3382186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10947" name="Google Shape;10947;p112"/>
          <p:cNvSpPr/>
          <p:nvPr/>
        </p:nvSpPr>
        <p:spPr>
          <a:xfrm>
            <a:off x="4739143" y="3382211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10948" name="Google Shape;10948;p112"/>
          <p:cNvSpPr/>
          <p:nvPr/>
        </p:nvSpPr>
        <p:spPr>
          <a:xfrm>
            <a:off x="5247238" y="3382211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10949" name="Google Shape;10949;p112"/>
          <p:cNvSpPr/>
          <p:nvPr/>
        </p:nvSpPr>
        <p:spPr>
          <a:xfrm>
            <a:off x="5756404" y="3382186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10950" name="Google Shape;10950;p112"/>
          <p:cNvSpPr/>
          <p:nvPr/>
        </p:nvSpPr>
        <p:spPr>
          <a:xfrm>
            <a:off x="6264138" y="3382211"/>
            <a:ext cx="506700" cy="6171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10951" name="Google Shape;10951;p112"/>
          <p:cNvSpPr/>
          <p:nvPr/>
        </p:nvSpPr>
        <p:spPr>
          <a:xfrm>
            <a:off x="1189813" y="4009332"/>
            <a:ext cx="503700" cy="6135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10952" name="Google Shape;10952;p112"/>
          <p:cNvSpPr/>
          <p:nvPr/>
        </p:nvSpPr>
        <p:spPr>
          <a:xfrm>
            <a:off x="1697552" y="3998786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10953" name="Google Shape;10953;p112"/>
          <p:cNvSpPr/>
          <p:nvPr/>
        </p:nvSpPr>
        <p:spPr>
          <a:xfrm>
            <a:off x="2205647" y="3998786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10954" name="Google Shape;10954;p112"/>
          <p:cNvSpPr/>
          <p:nvPr/>
        </p:nvSpPr>
        <p:spPr>
          <a:xfrm>
            <a:off x="2712406" y="3998761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10955" name="Google Shape;10955;p112"/>
          <p:cNvSpPr/>
          <p:nvPr/>
        </p:nvSpPr>
        <p:spPr>
          <a:xfrm>
            <a:off x="3220140" y="3998786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10956" name="Google Shape;10956;p112"/>
          <p:cNvSpPr/>
          <p:nvPr/>
        </p:nvSpPr>
        <p:spPr>
          <a:xfrm>
            <a:off x="3728235" y="3998786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10957" name="Google Shape;10957;p112"/>
          <p:cNvSpPr/>
          <p:nvPr/>
        </p:nvSpPr>
        <p:spPr>
          <a:xfrm>
            <a:off x="4231409" y="3998761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10958" name="Google Shape;10958;p112"/>
          <p:cNvSpPr/>
          <p:nvPr/>
        </p:nvSpPr>
        <p:spPr>
          <a:xfrm>
            <a:off x="4739143" y="3998786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10959" name="Google Shape;10959;p112"/>
          <p:cNvSpPr/>
          <p:nvPr/>
        </p:nvSpPr>
        <p:spPr>
          <a:xfrm>
            <a:off x="5247238" y="3998786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10960" name="Google Shape;10960;p112"/>
          <p:cNvSpPr/>
          <p:nvPr/>
        </p:nvSpPr>
        <p:spPr>
          <a:xfrm>
            <a:off x="5756404" y="3998761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10961" name="Google Shape;10961;p112"/>
          <p:cNvSpPr/>
          <p:nvPr/>
        </p:nvSpPr>
        <p:spPr>
          <a:xfrm>
            <a:off x="6264138" y="3998786"/>
            <a:ext cx="506700" cy="6171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10962" name="Google Shape;10962;p112"/>
          <p:cNvSpPr/>
          <p:nvPr/>
        </p:nvSpPr>
        <p:spPr>
          <a:xfrm>
            <a:off x="1190825" y="4615736"/>
            <a:ext cx="506700" cy="6171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10963" name="Google Shape;10963;p112"/>
          <p:cNvSpPr/>
          <p:nvPr/>
        </p:nvSpPr>
        <p:spPr>
          <a:xfrm>
            <a:off x="1698558" y="4615761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10964" name="Google Shape;10964;p112"/>
          <p:cNvSpPr/>
          <p:nvPr/>
        </p:nvSpPr>
        <p:spPr>
          <a:xfrm>
            <a:off x="2206653" y="4615761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10965" name="Google Shape;10965;p112"/>
          <p:cNvSpPr/>
          <p:nvPr/>
        </p:nvSpPr>
        <p:spPr>
          <a:xfrm>
            <a:off x="2713413" y="4615736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10966" name="Google Shape;10966;p112"/>
          <p:cNvSpPr/>
          <p:nvPr/>
        </p:nvSpPr>
        <p:spPr>
          <a:xfrm>
            <a:off x="3221147" y="4615761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10967" name="Google Shape;10967;p112"/>
          <p:cNvSpPr/>
          <p:nvPr/>
        </p:nvSpPr>
        <p:spPr>
          <a:xfrm>
            <a:off x="3729241" y="4615761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10968" name="Google Shape;10968;p112"/>
          <p:cNvSpPr/>
          <p:nvPr/>
        </p:nvSpPr>
        <p:spPr>
          <a:xfrm>
            <a:off x="4232416" y="4615736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10969" name="Google Shape;10969;p112"/>
          <p:cNvSpPr/>
          <p:nvPr/>
        </p:nvSpPr>
        <p:spPr>
          <a:xfrm>
            <a:off x="4740150" y="4615761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10970" name="Google Shape;10970;p112"/>
          <p:cNvSpPr/>
          <p:nvPr/>
        </p:nvSpPr>
        <p:spPr>
          <a:xfrm>
            <a:off x="5248245" y="4615761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10971" name="Google Shape;10971;p112"/>
          <p:cNvSpPr/>
          <p:nvPr/>
        </p:nvSpPr>
        <p:spPr>
          <a:xfrm>
            <a:off x="5757411" y="4615736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10972" name="Google Shape;10972;p112"/>
          <p:cNvSpPr/>
          <p:nvPr/>
        </p:nvSpPr>
        <p:spPr>
          <a:xfrm>
            <a:off x="6265144" y="4615761"/>
            <a:ext cx="506700" cy="6171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10973" name="Google Shape;10973;p112"/>
          <p:cNvSpPr/>
          <p:nvPr/>
        </p:nvSpPr>
        <p:spPr>
          <a:xfrm>
            <a:off x="1189818" y="5231885"/>
            <a:ext cx="506700" cy="6171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10974" name="Google Shape;10974;p112"/>
          <p:cNvSpPr/>
          <p:nvPr/>
        </p:nvSpPr>
        <p:spPr>
          <a:xfrm>
            <a:off x="1697552" y="5231910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10975" name="Google Shape;10975;p112"/>
          <p:cNvSpPr/>
          <p:nvPr/>
        </p:nvSpPr>
        <p:spPr>
          <a:xfrm>
            <a:off x="2205647" y="5231910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10976" name="Google Shape;10976;p112"/>
          <p:cNvSpPr/>
          <p:nvPr/>
        </p:nvSpPr>
        <p:spPr>
          <a:xfrm>
            <a:off x="2712406" y="5231885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10977" name="Google Shape;10977;p112"/>
          <p:cNvSpPr/>
          <p:nvPr/>
        </p:nvSpPr>
        <p:spPr>
          <a:xfrm>
            <a:off x="3220140" y="5231910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10978" name="Google Shape;10978;p112"/>
          <p:cNvSpPr/>
          <p:nvPr/>
        </p:nvSpPr>
        <p:spPr>
          <a:xfrm>
            <a:off x="3728235" y="5231910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10979" name="Google Shape;10979;p112"/>
          <p:cNvSpPr/>
          <p:nvPr/>
        </p:nvSpPr>
        <p:spPr>
          <a:xfrm>
            <a:off x="4231409" y="5231885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10980" name="Google Shape;10980;p112"/>
          <p:cNvSpPr/>
          <p:nvPr/>
        </p:nvSpPr>
        <p:spPr>
          <a:xfrm>
            <a:off x="4739143" y="5231910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10981" name="Google Shape;10981;p112"/>
          <p:cNvSpPr/>
          <p:nvPr/>
        </p:nvSpPr>
        <p:spPr>
          <a:xfrm>
            <a:off x="5247238" y="5231910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10982" name="Google Shape;10982;p112"/>
          <p:cNvSpPr/>
          <p:nvPr/>
        </p:nvSpPr>
        <p:spPr>
          <a:xfrm>
            <a:off x="5756404" y="5231885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10983" name="Google Shape;10983;p112"/>
          <p:cNvSpPr/>
          <p:nvPr/>
        </p:nvSpPr>
        <p:spPr>
          <a:xfrm>
            <a:off x="6264138" y="5231910"/>
            <a:ext cx="506700" cy="6171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grpSp>
        <p:nvGrpSpPr>
          <p:cNvPr id="10984" name="Google Shape;10984;p112"/>
          <p:cNvGrpSpPr/>
          <p:nvPr/>
        </p:nvGrpSpPr>
        <p:grpSpPr>
          <a:xfrm>
            <a:off x="1189800" y="4073821"/>
            <a:ext cx="467371" cy="467371"/>
            <a:chOff x="608800" y="2095000"/>
            <a:chExt cx="3364800" cy="3364800"/>
          </a:xfrm>
        </p:grpSpPr>
        <p:sp>
          <p:nvSpPr>
            <p:cNvPr id="10985" name="Google Shape;10985;p112"/>
            <p:cNvSpPr/>
            <p:nvPr/>
          </p:nvSpPr>
          <p:spPr>
            <a:xfrm>
              <a:off x="608800" y="2095000"/>
              <a:ext cx="3364800" cy="33648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6" name="Google Shape;10986;p112"/>
            <p:cNvSpPr/>
            <p:nvPr/>
          </p:nvSpPr>
          <p:spPr>
            <a:xfrm>
              <a:off x="812152" y="3455300"/>
              <a:ext cx="1117800" cy="11178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7" name="Google Shape;10987;p112"/>
            <p:cNvSpPr/>
            <p:nvPr/>
          </p:nvSpPr>
          <p:spPr>
            <a:xfrm>
              <a:off x="1065396" y="3840649"/>
              <a:ext cx="477600" cy="4779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8" name="Google Shape;10988;p112"/>
            <p:cNvSpPr/>
            <p:nvPr/>
          </p:nvSpPr>
          <p:spPr>
            <a:xfrm>
              <a:off x="1929800" y="2439558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9" name="Google Shape;10989;p112"/>
            <p:cNvSpPr/>
            <p:nvPr/>
          </p:nvSpPr>
          <p:spPr>
            <a:xfrm>
              <a:off x="3141850" y="3709383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0" name="Google Shape;10990;p112"/>
            <p:cNvSpPr/>
            <p:nvPr/>
          </p:nvSpPr>
          <p:spPr>
            <a:xfrm>
              <a:off x="2344050" y="4691283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1" name="Google Shape;10991;p112"/>
            <p:cNvSpPr/>
            <p:nvPr/>
          </p:nvSpPr>
          <p:spPr>
            <a:xfrm>
              <a:off x="2831545" y="3168653"/>
              <a:ext cx="279300" cy="2793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2" name="Google Shape;10992;p112"/>
            <p:cNvSpPr/>
            <p:nvPr/>
          </p:nvSpPr>
          <p:spPr>
            <a:xfrm>
              <a:off x="2417295" y="3813478"/>
              <a:ext cx="279300" cy="2793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3" name="Google Shape;10993;p112"/>
            <p:cNvSpPr/>
            <p:nvPr/>
          </p:nvSpPr>
          <p:spPr>
            <a:xfrm>
              <a:off x="2898335" y="2604252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4" name="Google Shape;10994;p112"/>
            <p:cNvSpPr/>
            <p:nvPr/>
          </p:nvSpPr>
          <p:spPr>
            <a:xfrm>
              <a:off x="1569185" y="4855977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5" name="Google Shape;10995;p112"/>
            <p:cNvSpPr/>
            <p:nvPr/>
          </p:nvSpPr>
          <p:spPr>
            <a:xfrm>
              <a:off x="1569185" y="2892177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96" name="Google Shape;10996;p112"/>
          <p:cNvGrpSpPr/>
          <p:nvPr/>
        </p:nvGrpSpPr>
        <p:grpSpPr>
          <a:xfrm>
            <a:off x="1191265" y="3463837"/>
            <a:ext cx="464436" cy="464436"/>
            <a:chOff x="3764048" y="2224021"/>
            <a:chExt cx="1508400" cy="1508400"/>
          </a:xfrm>
        </p:grpSpPr>
        <p:sp>
          <p:nvSpPr>
            <p:cNvPr id="10997" name="Google Shape;10997;p112"/>
            <p:cNvSpPr/>
            <p:nvPr/>
          </p:nvSpPr>
          <p:spPr>
            <a:xfrm>
              <a:off x="3764048" y="2224021"/>
              <a:ext cx="1508400" cy="15084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8" name="Google Shape;10998;p112"/>
            <p:cNvSpPr/>
            <p:nvPr/>
          </p:nvSpPr>
          <p:spPr>
            <a:xfrm>
              <a:off x="3855211" y="2833844"/>
              <a:ext cx="501000" cy="501000"/>
            </a:xfrm>
            <a:prstGeom prst="ellipse">
              <a:avLst/>
            </a:prstGeom>
            <a:solidFill>
              <a:srgbClr val="E69138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9" name="Google Shape;10999;p112"/>
            <p:cNvSpPr/>
            <p:nvPr/>
          </p:nvSpPr>
          <p:spPr>
            <a:xfrm>
              <a:off x="3968741" y="3006596"/>
              <a:ext cx="214200" cy="214200"/>
            </a:xfrm>
            <a:prstGeom prst="ellipse">
              <a:avLst/>
            </a:prstGeom>
            <a:solidFill>
              <a:srgbClr val="B45F0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0" name="Google Shape;11000;p112"/>
            <p:cNvSpPr/>
            <p:nvPr/>
          </p:nvSpPr>
          <p:spPr>
            <a:xfrm>
              <a:off x="4356253" y="2378487"/>
              <a:ext cx="218400" cy="218400"/>
            </a:xfrm>
            <a:prstGeom prst="ellipse">
              <a:avLst/>
            </a:prstGeom>
            <a:solidFill>
              <a:srgbClr val="93C47D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1" name="Google Shape;11001;p112"/>
            <p:cNvSpPr/>
            <p:nvPr/>
          </p:nvSpPr>
          <p:spPr>
            <a:xfrm>
              <a:off x="4899615" y="2947749"/>
              <a:ext cx="218400" cy="218400"/>
            </a:xfrm>
            <a:prstGeom prst="ellipse">
              <a:avLst/>
            </a:prstGeom>
            <a:solidFill>
              <a:srgbClr val="D5A6BD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2" name="Google Shape;11002;p112"/>
            <p:cNvSpPr/>
            <p:nvPr/>
          </p:nvSpPr>
          <p:spPr>
            <a:xfrm>
              <a:off x="4541961" y="3387935"/>
              <a:ext cx="218400" cy="218400"/>
            </a:xfrm>
            <a:prstGeom prst="ellipse">
              <a:avLst/>
            </a:prstGeom>
            <a:solidFill>
              <a:srgbClr val="6FA8DC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3" name="Google Shape;11003;p112"/>
            <p:cNvSpPr/>
            <p:nvPr/>
          </p:nvSpPr>
          <p:spPr>
            <a:xfrm>
              <a:off x="4760505" y="2705340"/>
              <a:ext cx="125100" cy="1251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4" name="Google Shape;11004;p112"/>
            <p:cNvSpPr/>
            <p:nvPr/>
          </p:nvSpPr>
          <p:spPr>
            <a:xfrm>
              <a:off x="4574797" y="2994415"/>
              <a:ext cx="125100" cy="1251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5" name="Google Shape;11005;p112"/>
            <p:cNvSpPr/>
            <p:nvPr/>
          </p:nvSpPr>
          <p:spPr>
            <a:xfrm>
              <a:off x="4790447" y="2452319"/>
              <a:ext cx="70800" cy="708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6" name="Google Shape;11006;p112"/>
            <p:cNvSpPr/>
            <p:nvPr/>
          </p:nvSpPr>
          <p:spPr>
            <a:xfrm>
              <a:off x="4194589" y="3461767"/>
              <a:ext cx="70800" cy="708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7" name="Google Shape;11007;p112"/>
            <p:cNvSpPr/>
            <p:nvPr/>
          </p:nvSpPr>
          <p:spPr>
            <a:xfrm>
              <a:off x="4194589" y="2581396"/>
              <a:ext cx="70800" cy="708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08" name="Google Shape;11008;p112"/>
          <p:cNvGrpSpPr/>
          <p:nvPr/>
        </p:nvGrpSpPr>
        <p:grpSpPr>
          <a:xfrm>
            <a:off x="1189800" y="5313871"/>
            <a:ext cx="467371" cy="467371"/>
            <a:chOff x="608800" y="2095000"/>
            <a:chExt cx="3364800" cy="3364800"/>
          </a:xfrm>
        </p:grpSpPr>
        <p:sp>
          <p:nvSpPr>
            <p:cNvPr id="11009" name="Google Shape;11009;p112"/>
            <p:cNvSpPr/>
            <p:nvPr/>
          </p:nvSpPr>
          <p:spPr>
            <a:xfrm>
              <a:off x="608800" y="2095000"/>
              <a:ext cx="3364800" cy="33648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0" name="Google Shape;11010;p112"/>
            <p:cNvSpPr/>
            <p:nvPr/>
          </p:nvSpPr>
          <p:spPr>
            <a:xfrm>
              <a:off x="812152" y="3455300"/>
              <a:ext cx="1117800" cy="11178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1" name="Google Shape;11011;p112"/>
            <p:cNvSpPr/>
            <p:nvPr/>
          </p:nvSpPr>
          <p:spPr>
            <a:xfrm>
              <a:off x="1065396" y="3840649"/>
              <a:ext cx="477600" cy="4779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2" name="Google Shape;11012;p112"/>
            <p:cNvSpPr/>
            <p:nvPr/>
          </p:nvSpPr>
          <p:spPr>
            <a:xfrm>
              <a:off x="1929800" y="2439558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3" name="Google Shape;11013;p112"/>
            <p:cNvSpPr/>
            <p:nvPr/>
          </p:nvSpPr>
          <p:spPr>
            <a:xfrm>
              <a:off x="3141850" y="3709383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4" name="Google Shape;11014;p112"/>
            <p:cNvSpPr/>
            <p:nvPr/>
          </p:nvSpPr>
          <p:spPr>
            <a:xfrm>
              <a:off x="2344050" y="4691283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5" name="Google Shape;11015;p112"/>
            <p:cNvSpPr/>
            <p:nvPr/>
          </p:nvSpPr>
          <p:spPr>
            <a:xfrm>
              <a:off x="2831545" y="3168653"/>
              <a:ext cx="279300" cy="2793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6" name="Google Shape;11016;p112"/>
            <p:cNvSpPr/>
            <p:nvPr/>
          </p:nvSpPr>
          <p:spPr>
            <a:xfrm>
              <a:off x="2417295" y="3813478"/>
              <a:ext cx="279300" cy="2793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7" name="Google Shape;11017;p112"/>
            <p:cNvSpPr/>
            <p:nvPr/>
          </p:nvSpPr>
          <p:spPr>
            <a:xfrm>
              <a:off x="2898335" y="2604252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8" name="Google Shape;11018;p112"/>
            <p:cNvSpPr/>
            <p:nvPr/>
          </p:nvSpPr>
          <p:spPr>
            <a:xfrm>
              <a:off x="1569185" y="4855977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9" name="Google Shape;11019;p112"/>
            <p:cNvSpPr/>
            <p:nvPr/>
          </p:nvSpPr>
          <p:spPr>
            <a:xfrm>
              <a:off x="1569185" y="2892177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20" name="Google Shape;11020;p112"/>
          <p:cNvGrpSpPr/>
          <p:nvPr/>
        </p:nvGrpSpPr>
        <p:grpSpPr>
          <a:xfrm>
            <a:off x="1191265" y="4703887"/>
            <a:ext cx="464436" cy="464436"/>
            <a:chOff x="3764048" y="2224021"/>
            <a:chExt cx="1508400" cy="1508400"/>
          </a:xfrm>
        </p:grpSpPr>
        <p:sp>
          <p:nvSpPr>
            <p:cNvPr id="11021" name="Google Shape;11021;p112"/>
            <p:cNvSpPr/>
            <p:nvPr/>
          </p:nvSpPr>
          <p:spPr>
            <a:xfrm>
              <a:off x="3764048" y="2224021"/>
              <a:ext cx="1508400" cy="15084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2" name="Google Shape;11022;p112"/>
            <p:cNvSpPr/>
            <p:nvPr/>
          </p:nvSpPr>
          <p:spPr>
            <a:xfrm>
              <a:off x="3855211" y="2833844"/>
              <a:ext cx="501000" cy="501000"/>
            </a:xfrm>
            <a:prstGeom prst="ellipse">
              <a:avLst/>
            </a:prstGeom>
            <a:solidFill>
              <a:srgbClr val="E69138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3" name="Google Shape;11023;p112"/>
            <p:cNvSpPr/>
            <p:nvPr/>
          </p:nvSpPr>
          <p:spPr>
            <a:xfrm>
              <a:off x="3968741" y="3006596"/>
              <a:ext cx="214200" cy="214200"/>
            </a:xfrm>
            <a:prstGeom prst="ellipse">
              <a:avLst/>
            </a:prstGeom>
            <a:solidFill>
              <a:srgbClr val="B45F0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4" name="Google Shape;11024;p112"/>
            <p:cNvSpPr/>
            <p:nvPr/>
          </p:nvSpPr>
          <p:spPr>
            <a:xfrm>
              <a:off x="4356253" y="2378487"/>
              <a:ext cx="218400" cy="218400"/>
            </a:xfrm>
            <a:prstGeom prst="ellipse">
              <a:avLst/>
            </a:prstGeom>
            <a:solidFill>
              <a:srgbClr val="93C47D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5" name="Google Shape;11025;p112"/>
            <p:cNvSpPr/>
            <p:nvPr/>
          </p:nvSpPr>
          <p:spPr>
            <a:xfrm>
              <a:off x="4899615" y="2947749"/>
              <a:ext cx="218400" cy="218400"/>
            </a:xfrm>
            <a:prstGeom prst="ellipse">
              <a:avLst/>
            </a:prstGeom>
            <a:solidFill>
              <a:srgbClr val="D5A6BD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6" name="Google Shape;11026;p112"/>
            <p:cNvSpPr/>
            <p:nvPr/>
          </p:nvSpPr>
          <p:spPr>
            <a:xfrm>
              <a:off x="4541961" y="3387935"/>
              <a:ext cx="218400" cy="218400"/>
            </a:xfrm>
            <a:prstGeom prst="ellipse">
              <a:avLst/>
            </a:prstGeom>
            <a:solidFill>
              <a:srgbClr val="6FA8DC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7" name="Google Shape;11027;p112"/>
            <p:cNvSpPr/>
            <p:nvPr/>
          </p:nvSpPr>
          <p:spPr>
            <a:xfrm>
              <a:off x="4760505" y="2705340"/>
              <a:ext cx="125100" cy="1251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8" name="Google Shape;11028;p112"/>
            <p:cNvSpPr/>
            <p:nvPr/>
          </p:nvSpPr>
          <p:spPr>
            <a:xfrm>
              <a:off x="4574797" y="2994415"/>
              <a:ext cx="125100" cy="1251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9" name="Google Shape;11029;p112"/>
            <p:cNvSpPr/>
            <p:nvPr/>
          </p:nvSpPr>
          <p:spPr>
            <a:xfrm>
              <a:off x="4790447" y="2452319"/>
              <a:ext cx="70800" cy="708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0" name="Google Shape;11030;p112"/>
            <p:cNvSpPr/>
            <p:nvPr/>
          </p:nvSpPr>
          <p:spPr>
            <a:xfrm>
              <a:off x="4194589" y="3461767"/>
              <a:ext cx="70800" cy="708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1" name="Google Shape;11031;p112"/>
            <p:cNvSpPr/>
            <p:nvPr/>
          </p:nvSpPr>
          <p:spPr>
            <a:xfrm>
              <a:off x="4194589" y="2581396"/>
              <a:ext cx="70800" cy="708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32" name="Google Shape;11032;p112"/>
          <p:cNvGrpSpPr/>
          <p:nvPr/>
        </p:nvGrpSpPr>
        <p:grpSpPr>
          <a:xfrm>
            <a:off x="6283875" y="3463821"/>
            <a:ext cx="467371" cy="467371"/>
            <a:chOff x="608800" y="2095000"/>
            <a:chExt cx="3364800" cy="3364800"/>
          </a:xfrm>
        </p:grpSpPr>
        <p:sp>
          <p:nvSpPr>
            <p:cNvPr id="11033" name="Google Shape;11033;p112"/>
            <p:cNvSpPr/>
            <p:nvPr/>
          </p:nvSpPr>
          <p:spPr>
            <a:xfrm>
              <a:off x="608800" y="2095000"/>
              <a:ext cx="3364800" cy="33648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4" name="Google Shape;11034;p112"/>
            <p:cNvSpPr/>
            <p:nvPr/>
          </p:nvSpPr>
          <p:spPr>
            <a:xfrm>
              <a:off x="812152" y="3455300"/>
              <a:ext cx="1117800" cy="11178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5" name="Google Shape;11035;p112"/>
            <p:cNvSpPr/>
            <p:nvPr/>
          </p:nvSpPr>
          <p:spPr>
            <a:xfrm>
              <a:off x="1065396" y="3840649"/>
              <a:ext cx="477600" cy="4779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6" name="Google Shape;11036;p112"/>
            <p:cNvSpPr/>
            <p:nvPr/>
          </p:nvSpPr>
          <p:spPr>
            <a:xfrm>
              <a:off x="1929800" y="2439558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7" name="Google Shape;11037;p112"/>
            <p:cNvSpPr/>
            <p:nvPr/>
          </p:nvSpPr>
          <p:spPr>
            <a:xfrm>
              <a:off x="3141850" y="3709383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8" name="Google Shape;11038;p112"/>
            <p:cNvSpPr/>
            <p:nvPr/>
          </p:nvSpPr>
          <p:spPr>
            <a:xfrm>
              <a:off x="2344050" y="4691283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9" name="Google Shape;11039;p112"/>
            <p:cNvSpPr/>
            <p:nvPr/>
          </p:nvSpPr>
          <p:spPr>
            <a:xfrm>
              <a:off x="2831545" y="3168653"/>
              <a:ext cx="279300" cy="2793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0" name="Google Shape;11040;p112"/>
            <p:cNvSpPr/>
            <p:nvPr/>
          </p:nvSpPr>
          <p:spPr>
            <a:xfrm>
              <a:off x="2417295" y="3813478"/>
              <a:ext cx="279300" cy="2793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1" name="Google Shape;11041;p112"/>
            <p:cNvSpPr/>
            <p:nvPr/>
          </p:nvSpPr>
          <p:spPr>
            <a:xfrm>
              <a:off x="2898335" y="2604252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2" name="Google Shape;11042;p112"/>
            <p:cNvSpPr/>
            <p:nvPr/>
          </p:nvSpPr>
          <p:spPr>
            <a:xfrm>
              <a:off x="1569185" y="4855977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3" name="Google Shape;11043;p112"/>
            <p:cNvSpPr/>
            <p:nvPr/>
          </p:nvSpPr>
          <p:spPr>
            <a:xfrm>
              <a:off x="1569185" y="2892177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44" name="Google Shape;11044;p112"/>
          <p:cNvGrpSpPr/>
          <p:nvPr/>
        </p:nvGrpSpPr>
        <p:grpSpPr>
          <a:xfrm>
            <a:off x="6283875" y="4703871"/>
            <a:ext cx="467371" cy="467371"/>
            <a:chOff x="608800" y="2095000"/>
            <a:chExt cx="3364800" cy="3364800"/>
          </a:xfrm>
        </p:grpSpPr>
        <p:sp>
          <p:nvSpPr>
            <p:cNvPr id="11045" name="Google Shape;11045;p112"/>
            <p:cNvSpPr/>
            <p:nvPr/>
          </p:nvSpPr>
          <p:spPr>
            <a:xfrm>
              <a:off x="608800" y="2095000"/>
              <a:ext cx="3364800" cy="33648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6" name="Google Shape;11046;p112"/>
            <p:cNvSpPr/>
            <p:nvPr/>
          </p:nvSpPr>
          <p:spPr>
            <a:xfrm>
              <a:off x="812152" y="3455300"/>
              <a:ext cx="1117800" cy="11178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7" name="Google Shape;11047;p112"/>
            <p:cNvSpPr/>
            <p:nvPr/>
          </p:nvSpPr>
          <p:spPr>
            <a:xfrm>
              <a:off x="1065396" y="3840649"/>
              <a:ext cx="477600" cy="4779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8" name="Google Shape;11048;p112"/>
            <p:cNvSpPr/>
            <p:nvPr/>
          </p:nvSpPr>
          <p:spPr>
            <a:xfrm>
              <a:off x="1929800" y="2439558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9" name="Google Shape;11049;p112"/>
            <p:cNvSpPr/>
            <p:nvPr/>
          </p:nvSpPr>
          <p:spPr>
            <a:xfrm>
              <a:off x="3141850" y="3709383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0" name="Google Shape;11050;p112"/>
            <p:cNvSpPr/>
            <p:nvPr/>
          </p:nvSpPr>
          <p:spPr>
            <a:xfrm>
              <a:off x="2344050" y="4691283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1" name="Google Shape;11051;p112"/>
            <p:cNvSpPr/>
            <p:nvPr/>
          </p:nvSpPr>
          <p:spPr>
            <a:xfrm>
              <a:off x="2831545" y="3168653"/>
              <a:ext cx="279300" cy="2793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2" name="Google Shape;11052;p112"/>
            <p:cNvSpPr/>
            <p:nvPr/>
          </p:nvSpPr>
          <p:spPr>
            <a:xfrm>
              <a:off x="2417295" y="3813478"/>
              <a:ext cx="279300" cy="2793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3" name="Google Shape;11053;p112"/>
            <p:cNvSpPr/>
            <p:nvPr/>
          </p:nvSpPr>
          <p:spPr>
            <a:xfrm>
              <a:off x="2898335" y="2604252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4" name="Google Shape;11054;p112"/>
            <p:cNvSpPr/>
            <p:nvPr/>
          </p:nvSpPr>
          <p:spPr>
            <a:xfrm>
              <a:off x="1569185" y="4855977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5" name="Google Shape;11055;p112"/>
            <p:cNvSpPr/>
            <p:nvPr/>
          </p:nvSpPr>
          <p:spPr>
            <a:xfrm>
              <a:off x="1569185" y="2892177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56" name="Google Shape;11056;p112"/>
          <p:cNvGrpSpPr/>
          <p:nvPr/>
        </p:nvGrpSpPr>
        <p:grpSpPr>
          <a:xfrm>
            <a:off x="6285528" y="4083475"/>
            <a:ext cx="464436" cy="464436"/>
            <a:chOff x="3764048" y="2224021"/>
            <a:chExt cx="1508400" cy="1508400"/>
          </a:xfrm>
        </p:grpSpPr>
        <p:sp>
          <p:nvSpPr>
            <p:cNvPr id="11057" name="Google Shape;11057;p112"/>
            <p:cNvSpPr/>
            <p:nvPr/>
          </p:nvSpPr>
          <p:spPr>
            <a:xfrm>
              <a:off x="3764048" y="2224021"/>
              <a:ext cx="1508400" cy="15084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8" name="Google Shape;11058;p112"/>
            <p:cNvSpPr/>
            <p:nvPr/>
          </p:nvSpPr>
          <p:spPr>
            <a:xfrm>
              <a:off x="3855211" y="2833844"/>
              <a:ext cx="501000" cy="501000"/>
            </a:xfrm>
            <a:prstGeom prst="ellipse">
              <a:avLst/>
            </a:prstGeom>
            <a:solidFill>
              <a:srgbClr val="E69138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9" name="Google Shape;11059;p112"/>
            <p:cNvSpPr/>
            <p:nvPr/>
          </p:nvSpPr>
          <p:spPr>
            <a:xfrm>
              <a:off x="3968741" y="3006596"/>
              <a:ext cx="214200" cy="214200"/>
            </a:xfrm>
            <a:prstGeom prst="ellipse">
              <a:avLst/>
            </a:prstGeom>
            <a:solidFill>
              <a:srgbClr val="B45F0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0" name="Google Shape;11060;p112"/>
            <p:cNvSpPr/>
            <p:nvPr/>
          </p:nvSpPr>
          <p:spPr>
            <a:xfrm>
              <a:off x="4356253" y="2378487"/>
              <a:ext cx="218400" cy="218400"/>
            </a:xfrm>
            <a:prstGeom prst="ellipse">
              <a:avLst/>
            </a:prstGeom>
            <a:solidFill>
              <a:srgbClr val="93C47D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1" name="Google Shape;11061;p112"/>
            <p:cNvSpPr/>
            <p:nvPr/>
          </p:nvSpPr>
          <p:spPr>
            <a:xfrm>
              <a:off x="4899615" y="2947749"/>
              <a:ext cx="218400" cy="218400"/>
            </a:xfrm>
            <a:prstGeom prst="ellipse">
              <a:avLst/>
            </a:prstGeom>
            <a:solidFill>
              <a:srgbClr val="D5A6BD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2" name="Google Shape;11062;p112"/>
            <p:cNvSpPr/>
            <p:nvPr/>
          </p:nvSpPr>
          <p:spPr>
            <a:xfrm>
              <a:off x="4541961" y="3387935"/>
              <a:ext cx="218400" cy="218400"/>
            </a:xfrm>
            <a:prstGeom prst="ellipse">
              <a:avLst/>
            </a:prstGeom>
            <a:solidFill>
              <a:srgbClr val="6FA8DC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3" name="Google Shape;11063;p112"/>
            <p:cNvSpPr/>
            <p:nvPr/>
          </p:nvSpPr>
          <p:spPr>
            <a:xfrm>
              <a:off x="4760505" y="2705340"/>
              <a:ext cx="125100" cy="1251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4" name="Google Shape;11064;p112"/>
            <p:cNvSpPr/>
            <p:nvPr/>
          </p:nvSpPr>
          <p:spPr>
            <a:xfrm>
              <a:off x="4574797" y="2994415"/>
              <a:ext cx="125100" cy="1251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5" name="Google Shape;11065;p112"/>
            <p:cNvSpPr/>
            <p:nvPr/>
          </p:nvSpPr>
          <p:spPr>
            <a:xfrm>
              <a:off x="4790447" y="2452319"/>
              <a:ext cx="70800" cy="708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6" name="Google Shape;11066;p112"/>
            <p:cNvSpPr/>
            <p:nvPr/>
          </p:nvSpPr>
          <p:spPr>
            <a:xfrm>
              <a:off x="4194589" y="3461767"/>
              <a:ext cx="70800" cy="708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7" name="Google Shape;11067;p112"/>
            <p:cNvSpPr/>
            <p:nvPr/>
          </p:nvSpPr>
          <p:spPr>
            <a:xfrm>
              <a:off x="4194589" y="2581396"/>
              <a:ext cx="70800" cy="708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68" name="Google Shape;11068;p112"/>
          <p:cNvGrpSpPr/>
          <p:nvPr/>
        </p:nvGrpSpPr>
        <p:grpSpPr>
          <a:xfrm>
            <a:off x="6284063" y="5317008"/>
            <a:ext cx="467371" cy="467371"/>
            <a:chOff x="608800" y="2095000"/>
            <a:chExt cx="3364800" cy="3364800"/>
          </a:xfrm>
        </p:grpSpPr>
        <p:sp>
          <p:nvSpPr>
            <p:cNvPr id="11069" name="Google Shape;11069;p112"/>
            <p:cNvSpPr/>
            <p:nvPr/>
          </p:nvSpPr>
          <p:spPr>
            <a:xfrm>
              <a:off x="608800" y="2095000"/>
              <a:ext cx="3364800" cy="33648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0" name="Google Shape;11070;p112"/>
            <p:cNvSpPr/>
            <p:nvPr/>
          </p:nvSpPr>
          <p:spPr>
            <a:xfrm>
              <a:off x="812152" y="3455300"/>
              <a:ext cx="1117800" cy="11178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1" name="Google Shape;11071;p112"/>
            <p:cNvSpPr/>
            <p:nvPr/>
          </p:nvSpPr>
          <p:spPr>
            <a:xfrm>
              <a:off x="1065396" y="3840649"/>
              <a:ext cx="477600" cy="4779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2" name="Google Shape;11072;p112"/>
            <p:cNvSpPr/>
            <p:nvPr/>
          </p:nvSpPr>
          <p:spPr>
            <a:xfrm>
              <a:off x="1929800" y="2439558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3" name="Google Shape;11073;p112"/>
            <p:cNvSpPr/>
            <p:nvPr/>
          </p:nvSpPr>
          <p:spPr>
            <a:xfrm>
              <a:off x="3141850" y="3709383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4" name="Google Shape;11074;p112"/>
            <p:cNvSpPr/>
            <p:nvPr/>
          </p:nvSpPr>
          <p:spPr>
            <a:xfrm>
              <a:off x="2344050" y="4691283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5" name="Google Shape;11075;p112"/>
            <p:cNvSpPr/>
            <p:nvPr/>
          </p:nvSpPr>
          <p:spPr>
            <a:xfrm>
              <a:off x="2831545" y="3168653"/>
              <a:ext cx="279300" cy="2793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6" name="Google Shape;11076;p112"/>
            <p:cNvSpPr/>
            <p:nvPr/>
          </p:nvSpPr>
          <p:spPr>
            <a:xfrm>
              <a:off x="2417295" y="3813478"/>
              <a:ext cx="279300" cy="2793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7" name="Google Shape;11077;p112"/>
            <p:cNvSpPr/>
            <p:nvPr/>
          </p:nvSpPr>
          <p:spPr>
            <a:xfrm>
              <a:off x="2898335" y="2604252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8" name="Google Shape;11078;p112"/>
            <p:cNvSpPr/>
            <p:nvPr/>
          </p:nvSpPr>
          <p:spPr>
            <a:xfrm>
              <a:off x="1569185" y="4855977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9" name="Google Shape;11079;p112"/>
            <p:cNvSpPr/>
            <p:nvPr/>
          </p:nvSpPr>
          <p:spPr>
            <a:xfrm>
              <a:off x="1569185" y="2892177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80" name="Google Shape;11080;p112"/>
          <p:cNvGrpSpPr/>
          <p:nvPr/>
        </p:nvGrpSpPr>
        <p:grpSpPr>
          <a:xfrm>
            <a:off x="2734028" y="4075287"/>
            <a:ext cx="464436" cy="464436"/>
            <a:chOff x="3764048" y="2224021"/>
            <a:chExt cx="1508400" cy="1508400"/>
          </a:xfrm>
        </p:grpSpPr>
        <p:sp>
          <p:nvSpPr>
            <p:cNvPr id="11081" name="Google Shape;11081;p112"/>
            <p:cNvSpPr/>
            <p:nvPr/>
          </p:nvSpPr>
          <p:spPr>
            <a:xfrm>
              <a:off x="3764048" y="2224021"/>
              <a:ext cx="1508400" cy="15084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2" name="Google Shape;11082;p112"/>
            <p:cNvSpPr/>
            <p:nvPr/>
          </p:nvSpPr>
          <p:spPr>
            <a:xfrm>
              <a:off x="3855211" y="2833844"/>
              <a:ext cx="501000" cy="501000"/>
            </a:xfrm>
            <a:prstGeom prst="ellipse">
              <a:avLst/>
            </a:prstGeom>
            <a:solidFill>
              <a:srgbClr val="E69138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3" name="Google Shape;11083;p112"/>
            <p:cNvSpPr/>
            <p:nvPr/>
          </p:nvSpPr>
          <p:spPr>
            <a:xfrm>
              <a:off x="3968741" y="3006596"/>
              <a:ext cx="214200" cy="214200"/>
            </a:xfrm>
            <a:prstGeom prst="ellipse">
              <a:avLst/>
            </a:prstGeom>
            <a:solidFill>
              <a:srgbClr val="B45F0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4" name="Google Shape;11084;p112"/>
            <p:cNvSpPr/>
            <p:nvPr/>
          </p:nvSpPr>
          <p:spPr>
            <a:xfrm>
              <a:off x="4356253" y="2378487"/>
              <a:ext cx="218400" cy="218400"/>
            </a:xfrm>
            <a:prstGeom prst="ellipse">
              <a:avLst/>
            </a:prstGeom>
            <a:solidFill>
              <a:srgbClr val="93C47D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5" name="Google Shape;11085;p112"/>
            <p:cNvSpPr/>
            <p:nvPr/>
          </p:nvSpPr>
          <p:spPr>
            <a:xfrm>
              <a:off x="4899615" y="2947749"/>
              <a:ext cx="218400" cy="218400"/>
            </a:xfrm>
            <a:prstGeom prst="ellipse">
              <a:avLst/>
            </a:prstGeom>
            <a:solidFill>
              <a:srgbClr val="D5A6BD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6" name="Google Shape;11086;p112"/>
            <p:cNvSpPr/>
            <p:nvPr/>
          </p:nvSpPr>
          <p:spPr>
            <a:xfrm>
              <a:off x="4541961" y="3387935"/>
              <a:ext cx="218400" cy="218400"/>
            </a:xfrm>
            <a:prstGeom prst="ellipse">
              <a:avLst/>
            </a:prstGeom>
            <a:solidFill>
              <a:srgbClr val="6FA8DC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7" name="Google Shape;11087;p112"/>
            <p:cNvSpPr/>
            <p:nvPr/>
          </p:nvSpPr>
          <p:spPr>
            <a:xfrm>
              <a:off x="4760505" y="2705340"/>
              <a:ext cx="125100" cy="1251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8" name="Google Shape;11088;p112"/>
            <p:cNvSpPr/>
            <p:nvPr/>
          </p:nvSpPr>
          <p:spPr>
            <a:xfrm>
              <a:off x="4574797" y="2994415"/>
              <a:ext cx="125100" cy="1251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9" name="Google Shape;11089;p112"/>
            <p:cNvSpPr/>
            <p:nvPr/>
          </p:nvSpPr>
          <p:spPr>
            <a:xfrm>
              <a:off x="4790447" y="2452319"/>
              <a:ext cx="70800" cy="708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0" name="Google Shape;11090;p112"/>
            <p:cNvSpPr/>
            <p:nvPr/>
          </p:nvSpPr>
          <p:spPr>
            <a:xfrm>
              <a:off x="4194589" y="3461767"/>
              <a:ext cx="70800" cy="708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1" name="Google Shape;11091;p112"/>
            <p:cNvSpPr/>
            <p:nvPr/>
          </p:nvSpPr>
          <p:spPr>
            <a:xfrm>
              <a:off x="4194589" y="2581396"/>
              <a:ext cx="70800" cy="708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92" name="Google Shape;11092;p112"/>
          <p:cNvGrpSpPr/>
          <p:nvPr/>
        </p:nvGrpSpPr>
        <p:grpSpPr>
          <a:xfrm>
            <a:off x="2732563" y="5308821"/>
            <a:ext cx="467371" cy="467371"/>
            <a:chOff x="608800" y="2095000"/>
            <a:chExt cx="3364800" cy="3364800"/>
          </a:xfrm>
        </p:grpSpPr>
        <p:sp>
          <p:nvSpPr>
            <p:cNvPr id="11093" name="Google Shape;11093;p112"/>
            <p:cNvSpPr/>
            <p:nvPr/>
          </p:nvSpPr>
          <p:spPr>
            <a:xfrm>
              <a:off x="608800" y="2095000"/>
              <a:ext cx="3364800" cy="33648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4" name="Google Shape;11094;p112"/>
            <p:cNvSpPr/>
            <p:nvPr/>
          </p:nvSpPr>
          <p:spPr>
            <a:xfrm>
              <a:off x="812152" y="3455300"/>
              <a:ext cx="1117800" cy="11178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5" name="Google Shape;11095;p112"/>
            <p:cNvSpPr/>
            <p:nvPr/>
          </p:nvSpPr>
          <p:spPr>
            <a:xfrm>
              <a:off x="1065396" y="3840649"/>
              <a:ext cx="477600" cy="4779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6" name="Google Shape;11096;p112"/>
            <p:cNvSpPr/>
            <p:nvPr/>
          </p:nvSpPr>
          <p:spPr>
            <a:xfrm>
              <a:off x="1929800" y="2439558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7" name="Google Shape;11097;p112"/>
            <p:cNvSpPr/>
            <p:nvPr/>
          </p:nvSpPr>
          <p:spPr>
            <a:xfrm>
              <a:off x="3141850" y="3709383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8" name="Google Shape;11098;p112"/>
            <p:cNvSpPr/>
            <p:nvPr/>
          </p:nvSpPr>
          <p:spPr>
            <a:xfrm>
              <a:off x="2344050" y="4691283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9" name="Google Shape;11099;p112"/>
            <p:cNvSpPr/>
            <p:nvPr/>
          </p:nvSpPr>
          <p:spPr>
            <a:xfrm>
              <a:off x="2831545" y="3168653"/>
              <a:ext cx="279300" cy="2793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0" name="Google Shape;11100;p112"/>
            <p:cNvSpPr/>
            <p:nvPr/>
          </p:nvSpPr>
          <p:spPr>
            <a:xfrm>
              <a:off x="2417295" y="3813478"/>
              <a:ext cx="279300" cy="2793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1" name="Google Shape;11101;p112"/>
            <p:cNvSpPr/>
            <p:nvPr/>
          </p:nvSpPr>
          <p:spPr>
            <a:xfrm>
              <a:off x="2898335" y="2604252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2" name="Google Shape;11102;p112"/>
            <p:cNvSpPr/>
            <p:nvPr/>
          </p:nvSpPr>
          <p:spPr>
            <a:xfrm>
              <a:off x="1569185" y="4855977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3" name="Google Shape;11103;p112"/>
            <p:cNvSpPr/>
            <p:nvPr/>
          </p:nvSpPr>
          <p:spPr>
            <a:xfrm>
              <a:off x="1569185" y="2892177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04" name="Google Shape;11104;p112"/>
          <p:cNvGrpSpPr/>
          <p:nvPr/>
        </p:nvGrpSpPr>
        <p:grpSpPr>
          <a:xfrm>
            <a:off x="4255828" y="4073300"/>
            <a:ext cx="464436" cy="464436"/>
            <a:chOff x="3764048" y="2224021"/>
            <a:chExt cx="1508400" cy="1508400"/>
          </a:xfrm>
        </p:grpSpPr>
        <p:sp>
          <p:nvSpPr>
            <p:cNvPr id="11105" name="Google Shape;11105;p112"/>
            <p:cNvSpPr/>
            <p:nvPr/>
          </p:nvSpPr>
          <p:spPr>
            <a:xfrm>
              <a:off x="3764048" y="2224021"/>
              <a:ext cx="1508400" cy="15084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6" name="Google Shape;11106;p112"/>
            <p:cNvSpPr/>
            <p:nvPr/>
          </p:nvSpPr>
          <p:spPr>
            <a:xfrm>
              <a:off x="3855211" y="2833844"/>
              <a:ext cx="501000" cy="501000"/>
            </a:xfrm>
            <a:prstGeom prst="ellipse">
              <a:avLst/>
            </a:prstGeom>
            <a:solidFill>
              <a:srgbClr val="E69138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7" name="Google Shape;11107;p112"/>
            <p:cNvSpPr/>
            <p:nvPr/>
          </p:nvSpPr>
          <p:spPr>
            <a:xfrm>
              <a:off x="3968741" y="3006596"/>
              <a:ext cx="214200" cy="214200"/>
            </a:xfrm>
            <a:prstGeom prst="ellipse">
              <a:avLst/>
            </a:prstGeom>
            <a:solidFill>
              <a:srgbClr val="B45F0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8" name="Google Shape;11108;p112"/>
            <p:cNvSpPr/>
            <p:nvPr/>
          </p:nvSpPr>
          <p:spPr>
            <a:xfrm>
              <a:off x="4356253" y="2378487"/>
              <a:ext cx="218400" cy="218400"/>
            </a:xfrm>
            <a:prstGeom prst="ellipse">
              <a:avLst/>
            </a:prstGeom>
            <a:solidFill>
              <a:srgbClr val="93C47D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9" name="Google Shape;11109;p112"/>
            <p:cNvSpPr/>
            <p:nvPr/>
          </p:nvSpPr>
          <p:spPr>
            <a:xfrm>
              <a:off x="4899615" y="2947749"/>
              <a:ext cx="218400" cy="218400"/>
            </a:xfrm>
            <a:prstGeom prst="ellipse">
              <a:avLst/>
            </a:prstGeom>
            <a:solidFill>
              <a:srgbClr val="D5A6BD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0" name="Google Shape;11110;p112"/>
            <p:cNvSpPr/>
            <p:nvPr/>
          </p:nvSpPr>
          <p:spPr>
            <a:xfrm>
              <a:off x="4541961" y="3387935"/>
              <a:ext cx="218400" cy="218400"/>
            </a:xfrm>
            <a:prstGeom prst="ellipse">
              <a:avLst/>
            </a:prstGeom>
            <a:solidFill>
              <a:srgbClr val="6FA8DC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1" name="Google Shape;11111;p112"/>
            <p:cNvSpPr/>
            <p:nvPr/>
          </p:nvSpPr>
          <p:spPr>
            <a:xfrm>
              <a:off x="4760505" y="2705340"/>
              <a:ext cx="125100" cy="1251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2" name="Google Shape;11112;p112"/>
            <p:cNvSpPr/>
            <p:nvPr/>
          </p:nvSpPr>
          <p:spPr>
            <a:xfrm>
              <a:off x="4574797" y="2994415"/>
              <a:ext cx="125100" cy="1251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3" name="Google Shape;11113;p112"/>
            <p:cNvSpPr/>
            <p:nvPr/>
          </p:nvSpPr>
          <p:spPr>
            <a:xfrm>
              <a:off x="4790447" y="2452319"/>
              <a:ext cx="70800" cy="708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4" name="Google Shape;11114;p112"/>
            <p:cNvSpPr/>
            <p:nvPr/>
          </p:nvSpPr>
          <p:spPr>
            <a:xfrm>
              <a:off x="4194589" y="3461767"/>
              <a:ext cx="70800" cy="708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5" name="Google Shape;11115;p112"/>
            <p:cNvSpPr/>
            <p:nvPr/>
          </p:nvSpPr>
          <p:spPr>
            <a:xfrm>
              <a:off x="4194589" y="2581396"/>
              <a:ext cx="70800" cy="708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16" name="Google Shape;11116;p112"/>
          <p:cNvGrpSpPr/>
          <p:nvPr/>
        </p:nvGrpSpPr>
        <p:grpSpPr>
          <a:xfrm>
            <a:off x="4254363" y="5306833"/>
            <a:ext cx="467371" cy="467371"/>
            <a:chOff x="608800" y="2095000"/>
            <a:chExt cx="3364800" cy="3364800"/>
          </a:xfrm>
        </p:grpSpPr>
        <p:sp>
          <p:nvSpPr>
            <p:cNvPr id="11117" name="Google Shape;11117;p112"/>
            <p:cNvSpPr/>
            <p:nvPr/>
          </p:nvSpPr>
          <p:spPr>
            <a:xfrm>
              <a:off x="608800" y="2095000"/>
              <a:ext cx="3364800" cy="33648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8" name="Google Shape;11118;p112"/>
            <p:cNvSpPr/>
            <p:nvPr/>
          </p:nvSpPr>
          <p:spPr>
            <a:xfrm>
              <a:off x="812152" y="3455300"/>
              <a:ext cx="1117800" cy="11178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9" name="Google Shape;11119;p112"/>
            <p:cNvSpPr/>
            <p:nvPr/>
          </p:nvSpPr>
          <p:spPr>
            <a:xfrm>
              <a:off x="1065396" y="3840649"/>
              <a:ext cx="477600" cy="4779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0" name="Google Shape;11120;p112"/>
            <p:cNvSpPr/>
            <p:nvPr/>
          </p:nvSpPr>
          <p:spPr>
            <a:xfrm>
              <a:off x="1929800" y="2439558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1" name="Google Shape;11121;p112"/>
            <p:cNvSpPr/>
            <p:nvPr/>
          </p:nvSpPr>
          <p:spPr>
            <a:xfrm>
              <a:off x="3141850" y="3709383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2" name="Google Shape;11122;p112"/>
            <p:cNvSpPr/>
            <p:nvPr/>
          </p:nvSpPr>
          <p:spPr>
            <a:xfrm>
              <a:off x="2344050" y="4691283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3" name="Google Shape;11123;p112"/>
            <p:cNvSpPr/>
            <p:nvPr/>
          </p:nvSpPr>
          <p:spPr>
            <a:xfrm>
              <a:off x="2831545" y="3168653"/>
              <a:ext cx="279300" cy="2793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4" name="Google Shape;11124;p112"/>
            <p:cNvSpPr/>
            <p:nvPr/>
          </p:nvSpPr>
          <p:spPr>
            <a:xfrm>
              <a:off x="2417295" y="3813478"/>
              <a:ext cx="279300" cy="2793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5" name="Google Shape;11125;p112"/>
            <p:cNvSpPr/>
            <p:nvPr/>
          </p:nvSpPr>
          <p:spPr>
            <a:xfrm>
              <a:off x="2898335" y="2604252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6" name="Google Shape;11126;p112"/>
            <p:cNvSpPr/>
            <p:nvPr/>
          </p:nvSpPr>
          <p:spPr>
            <a:xfrm>
              <a:off x="1569185" y="4855977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7" name="Google Shape;11127;p112"/>
            <p:cNvSpPr/>
            <p:nvPr/>
          </p:nvSpPr>
          <p:spPr>
            <a:xfrm>
              <a:off x="1569185" y="2892177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28" name="Google Shape;11128;p112"/>
          <p:cNvGrpSpPr/>
          <p:nvPr/>
        </p:nvGrpSpPr>
        <p:grpSpPr>
          <a:xfrm>
            <a:off x="4762988" y="3453633"/>
            <a:ext cx="467371" cy="467371"/>
            <a:chOff x="608800" y="2095000"/>
            <a:chExt cx="3364800" cy="3364800"/>
          </a:xfrm>
        </p:grpSpPr>
        <p:sp>
          <p:nvSpPr>
            <p:cNvPr id="11129" name="Google Shape;11129;p112"/>
            <p:cNvSpPr/>
            <p:nvPr/>
          </p:nvSpPr>
          <p:spPr>
            <a:xfrm>
              <a:off x="608800" y="2095000"/>
              <a:ext cx="3364800" cy="33648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0" name="Google Shape;11130;p112"/>
            <p:cNvSpPr/>
            <p:nvPr/>
          </p:nvSpPr>
          <p:spPr>
            <a:xfrm>
              <a:off x="812152" y="3455300"/>
              <a:ext cx="1117800" cy="11178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1" name="Google Shape;11131;p112"/>
            <p:cNvSpPr/>
            <p:nvPr/>
          </p:nvSpPr>
          <p:spPr>
            <a:xfrm>
              <a:off x="1065396" y="3840649"/>
              <a:ext cx="477600" cy="4779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2" name="Google Shape;11132;p112"/>
            <p:cNvSpPr/>
            <p:nvPr/>
          </p:nvSpPr>
          <p:spPr>
            <a:xfrm>
              <a:off x="1929800" y="2439558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3" name="Google Shape;11133;p112"/>
            <p:cNvSpPr/>
            <p:nvPr/>
          </p:nvSpPr>
          <p:spPr>
            <a:xfrm>
              <a:off x="3141850" y="3709383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4" name="Google Shape;11134;p112"/>
            <p:cNvSpPr/>
            <p:nvPr/>
          </p:nvSpPr>
          <p:spPr>
            <a:xfrm>
              <a:off x="2344050" y="4691283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5" name="Google Shape;11135;p112"/>
            <p:cNvSpPr/>
            <p:nvPr/>
          </p:nvSpPr>
          <p:spPr>
            <a:xfrm>
              <a:off x="2831545" y="3168653"/>
              <a:ext cx="279300" cy="2793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6" name="Google Shape;11136;p112"/>
            <p:cNvSpPr/>
            <p:nvPr/>
          </p:nvSpPr>
          <p:spPr>
            <a:xfrm>
              <a:off x="2417295" y="3813478"/>
              <a:ext cx="279300" cy="2793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7" name="Google Shape;11137;p112"/>
            <p:cNvSpPr/>
            <p:nvPr/>
          </p:nvSpPr>
          <p:spPr>
            <a:xfrm>
              <a:off x="2898335" y="2604252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8" name="Google Shape;11138;p112"/>
            <p:cNvSpPr/>
            <p:nvPr/>
          </p:nvSpPr>
          <p:spPr>
            <a:xfrm>
              <a:off x="1569185" y="4855977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9" name="Google Shape;11139;p112"/>
            <p:cNvSpPr/>
            <p:nvPr/>
          </p:nvSpPr>
          <p:spPr>
            <a:xfrm>
              <a:off x="1569185" y="2892177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40" name="Google Shape;11140;p112"/>
          <p:cNvGrpSpPr/>
          <p:nvPr/>
        </p:nvGrpSpPr>
        <p:grpSpPr>
          <a:xfrm>
            <a:off x="4762988" y="4693683"/>
            <a:ext cx="467371" cy="467371"/>
            <a:chOff x="608800" y="2095000"/>
            <a:chExt cx="3364800" cy="3364800"/>
          </a:xfrm>
        </p:grpSpPr>
        <p:sp>
          <p:nvSpPr>
            <p:cNvPr id="11141" name="Google Shape;11141;p112"/>
            <p:cNvSpPr/>
            <p:nvPr/>
          </p:nvSpPr>
          <p:spPr>
            <a:xfrm>
              <a:off x="608800" y="2095000"/>
              <a:ext cx="3364800" cy="33648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2" name="Google Shape;11142;p112"/>
            <p:cNvSpPr/>
            <p:nvPr/>
          </p:nvSpPr>
          <p:spPr>
            <a:xfrm>
              <a:off x="812152" y="3455300"/>
              <a:ext cx="1117800" cy="11178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3" name="Google Shape;11143;p112"/>
            <p:cNvSpPr/>
            <p:nvPr/>
          </p:nvSpPr>
          <p:spPr>
            <a:xfrm>
              <a:off x="1065396" y="3840649"/>
              <a:ext cx="477600" cy="4779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4" name="Google Shape;11144;p112"/>
            <p:cNvSpPr/>
            <p:nvPr/>
          </p:nvSpPr>
          <p:spPr>
            <a:xfrm>
              <a:off x="1929800" y="2439558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5" name="Google Shape;11145;p112"/>
            <p:cNvSpPr/>
            <p:nvPr/>
          </p:nvSpPr>
          <p:spPr>
            <a:xfrm>
              <a:off x="3141850" y="3709383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6" name="Google Shape;11146;p112"/>
            <p:cNvSpPr/>
            <p:nvPr/>
          </p:nvSpPr>
          <p:spPr>
            <a:xfrm>
              <a:off x="2344050" y="4691283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7" name="Google Shape;11147;p112"/>
            <p:cNvSpPr/>
            <p:nvPr/>
          </p:nvSpPr>
          <p:spPr>
            <a:xfrm>
              <a:off x="2831545" y="3168653"/>
              <a:ext cx="279300" cy="2793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8" name="Google Shape;11148;p112"/>
            <p:cNvSpPr/>
            <p:nvPr/>
          </p:nvSpPr>
          <p:spPr>
            <a:xfrm>
              <a:off x="2417295" y="3813478"/>
              <a:ext cx="279300" cy="2793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9" name="Google Shape;11149;p112"/>
            <p:cNvSpPr/>
            <p:nvPr/>
          </p:nvSpPr>
          <p:spPr>
            <a:xfrm>
              <a:off x="2898335" y="2604252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0" name="Google Shape;11150;p112"/>
            <p:cNvSpPr/>
            <p:nvPr/>
          </p:nvSpPr>
          <p:spPr>
            <a:xfrm>
              <a:off x="1569185" y="4855977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1" name="Google Shape;11151;p112"/>
            <p:cNvSpPr/>
            <p:nvPr/>
          </p:nvSpPr>
          <p:spPr>
            <a:xfrm>
              <a:off x="1569185" y="2892177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52" name="Google Shape;11152;p112"/>
          <p:cNvGrpSpPr/>
          <p:nvPr/>
        </p:nvGrpSpPr>
        <p:grpSpPr>
          <a:xfrm>
            <a:off x="5777828" y="4073300"/>
            <a:ext cx="464436" cy="464436"/>
            <a:chOff x="3764048" y="2224021"/>
            <a:chExt cx="1508400" cy="1508400"/>
          </a:xfrm>
        </p:grpSpPr>
        <p:sp>
          <p:nvSpPr>
            <p:cNvPr id="11153" name="Google Shape;11153;p112"/>
            <p:cNvSpPr/>
            <p:nvPr/>
          </p:nvSpPr>
          <p:spPr>
            <a:xfrm>
              <a:off x="3764048" y="2224021"/>
              <a:ext cx="1508400" cy="15084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4" name="Google Shape;11154;p112"/>
            <p:cNvSpPr/>
            <p:nvPr/>
          </p:nvSpPr>
          <p:spPr>
            <a:xfrm>
              <a:off x="3855211" y="2833844"/>
              <a:ext cx="501000" cy="501000"/>
            </a:xfrm>
            <a:prstGeom prst="ellipse">
              <a:avLst/>
            </a:prstGeom>
            <a:solidFill>
              <a:srgbClr val="E69138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5" name="Google Shape;11155;p112"/>
            <p:cNvSpPr/>
            <p:nvPr/>
          </p:nvSpPr>
          <p:spPr>
            <a:xfrm>
              <a:off x="3968741" y="3006596"/>
              <a:ext cx="214200" cy="214200"/>
            </a:xfrm>
            <a:prstGeom prst="ellipse">
              <a:avLst/>
            </a:prstGeom>
            <a:solidFill>
              <a:srgbClr val="B45F0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6" name="Google Shape;11156;p112"/>
            <p:cNvSpPr/>
            <p:nvPr/>
          </p:nvSpPr>
          <p:spPr>
            <a:xfrm>
              <a:off x="4356253" y="2378487"/>
              <a:ext cx="218400" cy="218400"/>
            </a:xfrm>
            <a:prstGeom prst="ellipse">
              <a:avLst/>
            </a:prstGeom>
            <a:solidFill>
              <a:srgbClr val="93C47D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7" name="Google Shape;11157;p112"/>
            <p:cNvSpPr/>
            <p:nvPr/>
          </p:nvSpPr>
          <p:spPr>
            <a:xfrm>
              <a:off x="4899615" y="2947749"/>
              <a:ext cx="218400" cy="218400"/>
            </a:xfrm>
            <a:prstGeom prst="ellipse">
              <a:avLst/>
            </a:prstGeom>
            <a:solidFill>
              <a:srgbClr val="D5A6BD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8" name="Google Shape;11158;p112"/>
            <p:cNvSpPr/>
            <p:nvPr/>
          </p:nvSpPr>
          <p:spPr>
            <a:xfrm>
              <a:off x="4541961" y="3387935"/>
              <a:ext cx="218400" cy="218400"/>
            </a:xfrm>
            <a:prstGeom prst="ellipse">
              <a:avLst/>
            </a:prstGeom>
            <a:solidFill>
              <a:srgbClr val="6FA8DC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9" name="Google Shape;11159;p112"/>
            <p:cNvSpPr/>
            <p:nvPr/>
          </p:nvSpPr>
          <p:spPr>
            <a:xfrm>
              <a:off x="4760505" y="2705340"/>
              <a:ext cx="125100" cy="1251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0" name="Google Shape;11160;p112"/>
            <p:cNvSpPr/>
            <p:nvPr/>
          </p:nvSpPr>
          <p:spPr>
            <a:xfrm>
              <a:off x="4574797" y="2994415"/>
              <a:ext cx="125100" cy="1251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1" name="Google Shape;11161;p112"/>
            <p:cNvSpPr/>
            <p:nvPr/>
          </p:nvSpPr>
          <p:spPr>
            <a:xfrm>
              <a:off x="4790447" y="2452319"/>
              <a:ext cx="70800" cy="708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2" name="Google Shape;11162;p112"/>
            <p:cNvSpPr/>
            <p:nvPr/>
          </p:nvSpPr>
          <p:spPr>
            <a:xfrm>
              <a:off x="4194589" y="3461767"/>
              <a:ext cx="70800" cy="708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3" name="Google Shape;11163;p112"/>
            <p:cNvSpPr/>
            <p:nvPr/>
          </p:nvSpPr>
          <p:spPr>
            <a:xfrm>
              <a:off x="4194589" y="2581396"/>
              <a:ext cx="70800" cy="708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64" name="Google Shape;11164;p112"/>
          <p:cNvGrpSpPr/>
          <p:nvPr/>
        </p:nvGrpSpPr>
        <p:grpSpPr>
          <a:xfrm>
            <a:off x="5776363" y="5306833"/>
            <a:ext cx="467371" cy="467371"/>
            <a:chOff x="608800" y="2095000"/>
            <a:chExt cx="3364800" cy="3364800"/>
          </a:xfrm>
        </p:grpSpPr>
        <p:sp>
          <p:nvSpPr>
            <p:cNvPr id="11165" name="Google Shape;11165;p112"/>
            <p:cNvSpPr/>
            <p:nvPr/>
          </p:nvSpPr>
          <p:spPr>
            <a:xfrm>
              <a:off x="608800" y="2095000"/>
              <a:ext cx="3364800" cy="33648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6" name="Google Shape;11166;p112"/>
            <p:cNvSpPr/>
            <p:nvPr/>
          </p:nvSpPr>
          <p:spPr>
            <a:xfrm>
              <a:off x="812152" y="3455300"/>
              <a:ext cx="1117800" cy="11178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7" name="Google Shape;11167;p112"/>
            <p:cNvSpPr/>
            <p:nvPr/>
          </p:nvSpPr>
          <p:spPr>
            <a:xfrm>
              <a:off x="1065396" y="3840649"/>
              <a:ext cx="477600" cy="4779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8" name="Google Shape;11168;p112"/>
            <p:cNvSpPr/>
            <p:nvPr/>
          </p:nvSpPr>
          <p:spPr>
            <a:xfrm>
              <a:off x="1929800" y="2439558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9" name="Google Shape;11169;p112"/>
            <p:cNvSpPr/>
            <p:nvPr/>
          </p:nvSpPr>
          <p:spPr>
            <a:xfrm>
              <a:off x="3141850" y="3709383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0" name="Google Shape;11170;p112"/>
            <p:cNvSpPr/>
            <p:nvPr/>
          </p:nvSpPr>
          <p:spPr>
            <a:xfrm>
              <a:off x="2344050" y="4691283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1" name="Google Shape;11171;p112"/>
            <p:cNvSpPr/>
            <p:nvPr/>
          </p:nvSpPr>
          <p:spPr>
            <a:xfrm>
              <a:off x="2831545" y="3168653"/>
              <a:ext cx="279300" cy="2793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2" name="Google Shape;11172;p112"/>
            <p:cNvSpPr/>
            <p:nvPr/>
          </p:nvSpPr>
          <p:spPr>
            <a:xfrm>
              <a:off x="2417295" y="3813478"/>
              <a:ext cx="279300" cy="2793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3" name="Google Shape;11173;p112"/>
            <p:cNvSpPr/>
            <p:nvPr/>
          </p:nvSpPr>
          <p:spPr>
            <a:xfrm>
              <a:off x="2898335" y="2604252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4" name="Google Shape;11174;p112"/>
            <p:cNvSpPr/>
            <p:nvPr/>
          </p:nvSpPr>
          <p:spPr>
            <a:xfrm>
              <a:off x="1569185" y="4855977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5" name="Google Shape;11175;p112"/>
            <p:cNvSpPr/>
            <p:nvPr/>
          </p:nvSpPr>
          <p:spPr>
            <a:xfrm>
              <a:off x="1569185" y="2892177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176" name="Google Shape;11176;p112"/>
          <p:cNvSpPr/>
          <p:nvPr/>
        </p:nvSpPr>
        <p:spPr>
          <a:xfrm>
            <a:off x="2713500" y="4000600"/>
            <a:ext cx="3560175" cy="613500"/>
          </a:xfrm>
          <a:prstGeom prst="flowChartProcess">
            <a:avLst/>
          </a:prstGeom>
          <a:noFill/>
          <a:ln w="38100" cap="flat" cmpd="sng">
            <a:solidFill>
              <a:srgbClr val="F0512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05125"/>
              </a:solidFill>
            </a:endParaRPr>
          </a:p>
        </p:txBody>
      </p:sp>
      <p:sp>
        <p:nvSpPr>
          <p:cNvPr id="11177" name="Google Shape;11177;p112"/>
          <p:cNvSpPr/>
          <p:nvPr/>
        </p:nvSpPr>
        <p:spPr>
          <a:xfrm>
            <a:off x="2712675" y="5231850"/>
            <a:ext cx="3560175" cy="613500"/>
          </a:xfrm>
          <a:prstGeom prst="flowChartProcess">
            <a:avLst/>
          </a:prstGeom>
          <a:noFill/>
          <a:ln w="38100" cap="flat" cmpd="sng">
            <a:solidFill>
              <a:srgbClr val="F0512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05125"/>
              </a:solidFill>
            </a:endParaRPr>
          </a:p>
        </p:txBody>
      </p:sp>
      <p:sp>
        <p:nvSpPr>
          <p:cNvPr id="11178" name="Google Shape;11178;p1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</a:rPr>
              <a:t>God’s </a:t>
            </a:r>
            <a:r>
              <a:rPr lang="en-US">
                <a:solidFill>
                  <a:schemeClr val="accent1"/>
                </a:solidFill>
              </a:rPr>
              <a:t>Perspective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1179" name="Google Shape;11179;p112"/>
          <p:cNvSpPr txBox="1">
            <a:spLocks noGrp="1"/>
          </p:cNvSpPr>
          <p:nvPr>
            <p:ph type="body" idx="2"/>
          </p:nvPr>
        </p:nvSpPr>
        <p:spPr>
          <a:xfrm>
            <a:off x="6874388" y="1825625"/>
            <a:ext cx="44793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/>
              <a:t>Cell </a:t>
            </a:r>
            <a:r>
              <a:rPr lang="en-US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的生命週期短於</a:t>
            </a:r>
            <a:r>
              <a:rPr lang="en-US" dirty="0"/>
              <a:t> Map snapshot </a:t>
            </a:r>
            <a:r>
              <a:rPr lang="en-US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時</a:t>
            </a:r>
            <a:r>
              <a:rPr lang="en-US" dirty="0" err="1"/>
              <a:t>，</a:t>
            </a:r>
            <a:r>
              <a:rPr lang="en-US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在每個細胞圖之間演化結果都會是一樣的</a:t>
            </a:r>
            <a:endParaRPr dirty="0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5" name="Google Shape;11185;p113"/>
          <p:cNvSpPr/>
          <p:nvPr/>
        </p:nvSpPr>
        <p:spPr>
          <a:xfrm>
            <a:off x="1190456" y="2765674"/>
            <a:ext cx="506700" cy="6171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11186" name="Google Shape;11186;p113"/>
          <p:cNvSpPr/>
          <p:nvPr/>
        </p:nvSpPr>
        <p:spPr>
          <a:xfrm>
            <a:off x="1698190" y="2765699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11187" name="Google Shape;11187;p113"/>
          <p:cNvSpPr/>
          <p:nvPr/>
        </p:nvSpPr>
        <p:spPr>
          <a:xfrm>
            <a:off x="1191325" y="2355699"/>
            <a:ext cx="506700" cy="410100"/>
          </a:xfrm>
          <a:prstGeom prst="rect">
            <a:avLst/>
          </a:prstGeom>
          <a:solidFill>
            <a:srgbClr val="2F2F2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0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88" name="Google Shape;11188;p113"/>
          <p:cNvSpPr/>
          <p:nvPr/>
        </p:nvSpPr>
        <p:spPr>
          <a:xfrm>
            <a:off x="1698301" y="2355699"/>
            <a:ext cx="506700" cy="410100"/>
          </a:xfrm>
          <a:prstGeom prst="rect">
            <a:avLst/>
          </a:prstGeom>
          <a:solidFill>
            <a:srgbClr val="2F2F2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10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89" name="Google Shape;11189;p113"/>
          <p:cNvSpPr/>
          <p:nvPr/>
        </p:nvSpPr>
        <p:spPr>
          <a:xfrm>
            <a:off x="2205277" y="2355699"/>
            <a:ext cx="506700" cy="410100"/>
          </a:xfrm>
          <a:prstGeom prst="rect">
            <a:avLst/>
          </a:prstGeom>
          <a:solidFill>
            <a:srgbClr val="2F2F2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20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90" name="Google Shape;11190;p113"/>
          <p:cNvSpPr/>
          <p:nvPr/>
        </p:nvSpPr>
        <p:spPr>
          <a:xfrm>
            <a:off x="2713252" y="2355699"/>
            <a:ext cx="506700" cy="410100"/>
          </a:xfrm>
          <a:prstGeom prst="rect">
            <a:avLst/>
          </a:prstGeom>
          <a:solidFill>
            <a:srgbClr val="3D3D3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30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91" name="Google Shape;11191;p113"/>
          <p:cNvSpPr/>
          <p:nvPr/>
        </p:nvSpPr>
        <p:spPr>
          <a:xfrm>
            <a:off x="3220229" y="2355699"/>
            <a:ext cx="506700" cy="410100"/>
          </a:xfrm>
          <a:prstGeom prst="rect">
            <a:avLst/>
          </a:prstGeom>
          <a:solidFill>
            <a:srgbClr val="3D3D3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40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92" name="Google Shape;11192;p113"/>
          <p:cNvSpPr/>
          <p:nvPr/>
        </p:nvSpPr>
        <p:spPr>
          <a:xfrm>
            <a:off x="3727205" y="2355699"/>
            <a:ext cx="506700" cy="410100"/>
          </a:xfrm>
          <a:prstGeom prst="rect">
            <a:avLst/>
          </a:prstGeom>
          <a:solidFill>
            <a:srgbClr val="3D3D3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50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93" name="Google Shape;11193;p113"/>
          <p:cNvSpPr/>
          <p:nvPr/>
        </p:nvSpPr>
        <p:spPr>
          <a:xfrm>
            <a:off x="2206285" y="2765699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11194" name="Google Shape;11194;p113"/>
          <p:cNvSpPr/>
          <p:nvPr/>
        </p:nvSpPr>
        <p:spPr>
          <a:xfrm>
            <a:off x="1192874" y="1945600"/>
            <a:ext cx="5572500" cy="410100"/>
          </a:xfrm>
          <a:prstGeom prst="rect">
            <a:avLst/>
          </a:prstGeom>
          <a:solidFill>
            <a:srgbClr val="464646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 dirty="0" err="1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Roboto"/>
                <a:sym typeface="Roboto"/>
              </a:rPr>
              <a:t>週期</a:t>
            </a:r>
            <a:r>
              <a:rPr lang="en-US" sz="13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1</a:t>
            </a:r>
            <a:endParaRPr sz="1300" b="1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95" name="Google Shape;11195;p113"/>
          <p:cNvSpPr/>
          <p:nvPr/>
        </p:nvSpPr>
        <p:spPr>
          <a:xfrm>
            <a:off x="4235461" y="2355699"/>
            <a:ext cx="506700" cy="410100"/>
          </a:xfrm>
          <a:prstGeom prst="rect">
            <a:avLst/>
          </a:prstGeom>
          <a:solidFill>
            <a:srgbClr val="464646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60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96" name="Google Shape;11196;p113"/>
          <p:cNvSpPr/>
          <p:nvPr/>
        </p:nvSpPr>
        <p:spPr>
          <a:xfrm>
            <a:off x="4742437" y="2356199"/>
            <a:ext cx="506700" cy="410100"/>
          </a:xfrm>
          <a:prstGeom prst="rect">
            <a:avLst/>
          </a:prstGeom>
          <a:solidFill>
            <a:srgbClr val="464646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70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97" name="Google Shape;11197;p113"/>
          <p:cNvSpPr/>
          <p:nvPr/>
        </p:nvSpPr>
        <p:spPr>
          <a:xfrm>
            <a:off x="5249414" y="2355699"/>
            <a:ext cx="506700" cy="410100"/>
          </a:xfrm>
          <a:prstGeom prst="rect">
            <a:avLst/>
          </a:prstGeom>
          <a:solidFill>
            <a:srgbClr val="464646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80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98" name="Google Shape;11198;p113"/>
          <p:cNvSpPr/>
          <p:nvPr/>
        </p:nvSpPr>
        <p:spPr>
          <a:xfrm>
            <a:off x="5756789" y="2356199"/>
            <a:ext cx="506700" cy="410100"/>
          </a:xfrm>
          <a:prstGeom prst="rect">
            <a:avLst/>
          </a:prstGeom>
          <a:solidFill>
            <a:srgbClr val="505050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90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99" name="Google Shape;11199;p113"/>
          <p:cNvSpPr/>
          <p:nvPr/>
        </p:nvSpPr>
        <p:spPr>
          <a:xfrm>
            <a:off x="6263765" y="2355699"/>
            <a:ext cx="506700" cy="410100"/>
          </a:xfrm>
          <a:prstGeom prst="rect">
            <a:avLst/>
          </a:prstGeom>
          <a:solidFill>
            <a:srgbClr val="505050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100</a:t>
            </a:r>
            <a:endParaRPr sz="12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00" name="Google Shape;11200;p113"/>
          <p:cNvSpPr/>
          <p:nvPr/>
        </p:nvSpPr>
        <p:spPr>
          <a:xfrm>
            <a:off x="346575" y="3382034"/>
            <a:ext cx="846300" cy="617100"/>
          </a:xfrm>
          <a:prstGeom prst="rect">
            <a:avLst/>
          </a:prstGeom>
          <a:solidFill>
            <a:srgbClr val="2F2F2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Cell 1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70 ms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01" name="Google Shape;11201;p113"/>
          <p:cNvSpPr/>
          <p:nvPr/>
        </p:nvSpPr>
        <p:spPr>
          <a:xfrm>
            <a:off x="346575" y="3998729"/>
            <a:ext cx="846300" cy="617100"/>
          </a:xfrm>
          <a:prstGeom prst="rect">
            <a:avLst/>
          </a:prstGeom>
          <a:solidFill>
            <a:srgbClr val="3D3D3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Cell 2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30 ms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02" name="Google Shape;11202;p113"/>
          <p:cNvSpPr/>
          <p:nvPr/>
        </p:nvSpPr>
        <p:spPr>
          <a:xfrm>
            <a:off x="346575" y="4615200"/>
            <a:ext cx="846300" cy="617100"/>
          </a:xfrm>
          <a:prstGeom prst="rect">
            <a:avLst/>
          </a:prstGeom>
          <a:solidFill>
            <a:srgbClr val="41414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Cell 3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70 ms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03" name="Google Shape;11203;p113"/>
          <p:cNvSpPr/>
          <p:nvPr/>
        </p:nvSpPr>
        <p:spPr>
          <a:xfrm>
            <a:off x="346575" y="5231873"/>
            <a:ext cx="846300" cy="617100"/>
          </a:xfrm>
          <a:prstGeom prst="rect">
            <a:avLst/>
          </a:prstGeom>
          <a:solidFill>
            <a:srgbClr val="41414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Cell 4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30 ms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04" name="Google Shape;11204;p113"/>
          <p:cNvSpPr/>
          <p:nvPr/>
        </p:nvSpPr>
        <p:spPr>
          <a:xfrm>
            <a:off x="346580" y="2355574"/>
            <a:ext cx="846300" cy="1027200"/>
          </a:xfrm>
          <a:prstGeom prst="rect">
            <a:avLst/>
          </a:prstGeom>
          <a:solidFill>
            <a:srgbClr val="2F2F2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Map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100 ms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05" name="Google Shape;11205;p113"/>
          <p:cNvSpPr/>
          <p:nvPr/>
        </p:nvSpPr>
        <p:spPr>
          <a:xfrm>
            <a:off x="2713045" y="2765674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11206" name="Google Shape;11206;p113"/>
          <p:cNvSpPr/>
          <p:nvPr/>
        </p:nvSpPr>
        <p:spPr>
          <a:xfrm>
            <a:off x="3220778" y="2765699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11207" name="Google Shape;11207;p113"/>
          <p:cNvSpPr/>
          <p:nvPr/>
        </p:nvSpPr>
        <p:spPr>
          <a:xfrm>
            <a:off x="3728873" y="2765699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11208" name="Google Shape;11208;p113"/>
          <p:cNvSpPr/>
          <p:nvPr/>
        </p:nvSpPr>
        <p:spPr>
          <a:xfrm>
            <a:off x="4232048" y="2765674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11209" name="Google Shape;11209;p113"/>
          <p:cNvSpPr/>
          <p:nvPr/>
        </p:nvSpPr>
        <p:spPr>
          <a:xfrm>
            <a:off x="4739782" y="2765699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11210" name="Google Shape;11210;p113"/>
          <p:cNvSpPr/>
          <p:nvPr/>
        </p:nvSpPr>
        <p:spPr>
          <a:xfrm>
            <a:off x="5247876" y="2765699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11211" name="Google Shape;11211;p113"/>
          <p:cNvSpPr/>
          <p:nvPr/>
        </p:nvSpPr>
        <p:spPr>
          <a:xfrm>
            <a:off x="5757042" y="2765674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11212" name="Google Shape;11212;p113"/>
          <p:cNvSpPr/>
          <p:nvPr/>
        </p:nvSpPr>
        <p:spPr>
          <a:xfrm>
            <a:off x="6264776" y="2765699"/>
            <a:ext cx="506700" cy="6171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11213" name="Google Shape;11213;p113"/>
          <p:cNvSpPr/>
          <p:nvPr/>
        </p:nvSpPr>
        <p:spPr>
          <a:xfrm>
            <a:off x="1189818" y="3382186"/>
            <a:ext cx="506700" cy="6171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11214" name="Google Shape;11214;p113"/>
          <p:cNvSpPr/>
          <p:nvPr/>
        </p:nvSpPr>
        <p:spPr>
          <a:xfrm>
            <a:off x="1697552" y="3382211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11215" name="Google Shape;11215;p113"/>
          <p:cNvSpPr/>
          <p:nvPr/>
        </p:nvSpPr>
        <p:spPr>
          <a:xfrm>
            <a:off x="2205647" y="3382211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11216" name="Google Shape;11216;p113"/>
          <p:cNvSpPr/>
          <p:nvPr/>
        </p:nvSpPr>
        <p:spPr>
          <a:xfrm>
            <a:off x="2712406" y="3382186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11217" name="Google Shape;11217;p113"/>
          <p:cNvSpPr/>
          <p:nvPr/>
        </p:nvSpPr>
        <p:spPr>
          <a:xfrm>
            <a:off x="3220140" y="3382211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11218" name="Google Shape;11218;p113"/>
          <p:cNvSpPr/>
          <p:nvPr/>
        </p:nvSpPr>
        <p:spPr>
          <a:xfrm>
            <a:off x="3728235" y="3382211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11219" name="Google Shape;11219;p113"/>
          <p:cNvSpPr/>
          <p:nvPr/>
        </p:nvSpPr>
        <p:spPr>
          <a:xfrm>
            <a:off x="4231409" y="3382186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11220" name="Google Shape;11220;p113"/>
          <p:cNvSpPr/>
          <p:nvPr/>
        </p:nvSpPr>
        <p:spPr>
          <a:xfrm>
            <a:off x="4739143" y="3382211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11221" name="Google Shape;11221;p113"/>
          <p:cNvSpPr/>
          <p:nvPr/>
        </p:nvSpPr>
        <p:spPr>
          <a:xfrm>
            <a:off x="5247238" y="3382211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11222" name="Google Shape;11222;p113"/>
          <p:cNvSpPr/>
          <p:nvPr/>
        </p:nvSpPr>
        <p:spPr>
          <a:xfrm>
            <a:off x="5756404" y="3382186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11223" name="Google Shape;11223;p113"/>
          <p:cNvSpPr/>
          <p:nvPr/>
        </p:nvSpPr>
        <p:spPr>
          <a:xfrm>
            <a:off x="6264138" y="3382211"/>
            <a:ext cx="506700" cy="6171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11224" name="Google Shape;11224;p113"/>
          <p:cNvSpPr/>
          <p:nvPr/>
        </p:nvSpPr>
        <p:spPr>
          <a:xfrm>
            <a:off x="1189813" y="4009332"/>
            <a:ext cx="503700" cy="6135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11225" name="Google Shape;11225;p113"/>
          <p:cNvSpPr/>
          <p:nvPr/>
        </p:nvSpPr>
        <p:spPr>
          <a:xfrm>
            <a:off x="1697552" y="3998786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11226" name="Google Shape;11226;p113"/>
          <p:cNvSpPr/>
          <p:nvPr/>
        </p:nvSpPr>
        <p:spPr>
          <a:xfrm>
            <a:off x="2205647" y="3998786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11227" name="Google Shape;11227;p113"/>
          <p:cNvSpPr/>
          <p:nvPr/>
        </p:nvSpPr>
        <p:spPr>
          <a:xfrm>
            <a:off x="2712406" y="3998761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11228" name="Google Shape;11228;p113"/>
          <p:cNvSpPr/>
          <p:nvPr/>
        </p:nvSpPr>
        <p:spPr>
          <a:xfrm>
            <a:off x="3220140" y="3998786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11229" name="Google Shape;11229;p113"/>
          <p:cNvSpPr/>
          <p:nvPr/>
        </p:nvSpPr>
        <p:spPr>
          <a:xfrm>
            <a:off x="3728235" y="3998786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11230" name="Google Shape;11230;p113"/>
          <p:cNvSpPr/>
          <p:nvPr/>
        </p:nvSpPr>
        <p:spPr>
          <a:xfrm>
            <a:off x="4231409" y="3998761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11231" name="Google Shape;11231;p113"/>
          <p:cNvSpPr/>
          <p:nvPr/>
        </p:nvSpPr>
        <p:spPr>
          <a:xfrm>
            <a:off x="4739143" y="3998786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11232" name="Google Shape;11232;p113"/>
          <p:cNvSpPr/>
          <p:nvPr/>
        </p:nvSpPr>
        <p:spPr>
          <a:xfrm>
            <a:off x="5247238" y="3998786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11233" name="Google Shape;11233;p113"/>
          <p:cNvSpPr/>
          <p:nvPr/>
        </p:nvSpPr>
        <p:spPr>
          <a:xfrm>
            <a:off x="5756404" y="3998761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11234" name="Google Shape;11234;p113"/>
          <p:cNvSpPr/>
          <p:nvPr/>
        </p:nvSpPr>
        <p:spPr>
          <a:xfrm>
            <a:off x="6264138" y="3998786"/>
            <a:ext cx="506700" cy="6171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11235" name="Google Shape;11235;p113"/>
          <p:cNvSpPr/>
          <p:nvPr/>
        </p:nvSpPr>
        <p:spPr>
          <a:xfrm>
            <a:off x="1190825" y="4615736"/>
            <a:ext cx="506700" cy="6171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11236" name="Google Shape;11236;p113"/>
          <p:cNvSpPr/>
          <p:nvPr/>
        </p:nvSpPr>
        <p:spPr>
          <a:xfrm>
            <a:off x="1698558" y="4615761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11237" name="Google Shape;11237;p113"/>
          <p:cNvSpPr/>
          <p:nvPr/>
        </p:nvSpPr>
        <p:spPr>
          <a:xfrm>
            <a:off x="2206653" y="4615761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11238" name="Google Shape;11238;p113"/>
          <p:cNvSpPr/>
          <p:nvPr/>
        </p:nvSpPr>
        <p:spPr>
          <a:xfrm>
            <a:off x="2713413" y="4615736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11239" name="Google Shape;11239;p113"/>
          <p:cNvSpPr/>
          <p:nvPr/>
        </p:nvSpPr>
        <p:spPr>
          <a:xfrm>
            <a:off x="3221147" y="4615761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11240" name="Google Shape;11240;p113"/>
          <p:cNvSpPr/>
          <p:nvPr/>
        </p:nvSpPr>
        <p:spPr>
          <a:xfrm>
            <a:off x="3729241" y="4615761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11241" name="Google Shape;11241;p113"/>
          <p:cNvSpPr/>
          <p:nvPr/>
        </p:nvSpPr>
        <p:spPr>
          <a:xfrm>
            <a:off x="4232416" y="4615736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11242" name="Google Shape;11242;p113"/>
          <p:cNvSpPr/>
          <p:nvPr/>
        </p:nvSpPr>
        <p:spPr>
          <a:xfrm>
            <a:off x="4740150" y="4615761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11243" name="Google Shape;11243;p113"/>
          <p:cNvSpPr/>
          <p:nvPr/>
        </p:nvSpPr>
        <p:spPr>
          <a:xfrm>
            <a:off x="5248245" y="4615761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11244" name="Google Shape;11244;p113"/>
          <p:cNvSpPr/>
          <p:nvPr/>
        </p:nvSpPr>
        <p:spPr>
          <a:xfrm>
            <a:off x="5757411" y="4615736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11245" name="Google Shape;11245;p113"/>
          <p:cNvSpPr/>
          <p:nvPr/>
        </p:nvSpPr>
        <p:spPr>
          <a:xfrm>
            <a:off x="6265144" y="4615761"/>
            <a:ext cx="506700" cy="6171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11246" name="Google Shape;11246;p113"/>
          <p:cNvSpPr/>
          <p:nvPr/>
        </p:nvSpPr>
        <p:spPr>
          <a:xfrm>
            <a:off x="1189818" y="5231885"/>
            <a:ext cx="506700" cy="6171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11247" name="Google Shape;11247;p113"/>
          <p:cNvSpPr/>
          <p:nvPr/>
        </p:nvSpPr>
        <p:spPr>
          <a:xfrm>
            <a:off x="1697552" y="5231910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11248" name="Google Shape;11248;p113"/>
          <p:cNvSpPr/>
          <p:nvPr/>
        </p:nvSpPr>
        <p:spPr>
          <a:xfrm>
            <a:off x="2205647" y="5231910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11249" name="Google Shape;11249;p113"/>
          <p:cNvSpPr/>
          <p:nvPr/>
        </p:nvSpPr>
        <p:spPr>
          <a:xfrm>
            <a:off x="2712406" y="5231885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11250" name="Google Shape;11250;p113"/>
          <p:cNvSpPr/>
          <p:nvPr/>
        </p:nvSpPr>
        <p:spPr>
          <a:xfrm>
            <a:off x="3220140" y="5231910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11251" name="Google Shape;11251;p113"/>
          <p:cNvSpPr/>
          <p:nvPr/>
        </p:nvSpPr>
        <p:spPr>
          <a:xfrm>
            <a:off x="3728235" y="5231910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11252" name="Google Shape;11252;p113"/>
          <p:cNvSpPr/>
          <p:nvPr/>
        </p:nvSpPr>
        <p:spPr>
          <a:xfrm>
            <a:off x="4231409" y="5231885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11253" name="Google Shape;11253;p113"/>
          <p:cNvSpPr/>
          <p:nvPr/>
        </p:nvSpPr>
        <p:spPr>
          <a:xfrm>
            <a:off x="4739143" y="5231910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11254" name="Google Shape;11254;p113"/>
          <p:cNvSpPr/>
          <p:nvPr/>
        </p:nvSpPr>
        <p:spPr>
          <a:xfrm>
            <a:off x="5247238" y="5231910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11255" name="Google Shape;11255;p113"/>
          <p:cNvSpPr/>
          <p:nvPr/>
        </p:nvSpPr>
        <p:spPr>
          <a:xfrm>
            <a:off x="5756404" y="5231885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11256" name="Google Shape;11256;p113"/>
          <p:cNvSpPr/>
          <p:nvPr/>
        </p:nvSpPr>
        <p:spPr>
          <a:xfrm>
            <a:off x="6264138" y="5231910"/>
            <a:ext cx="506700" cy="6171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grpSp>
        <p:nvGrpSpPr>
          <p:cNvPr id="11257" name="Google Shape;11257;p113"/>
          <p:cNvGrpSpPr/>
          <p:nvPr/>
        </p:nvGrpSpPr>
        <p:grpSpPr>
          <a:xfrm>
            <a:off x="1189800" y="4073821"/>
            <a:ext cx="467371" cy="467371"/>
            <a:chOff x="608800" y="2095000"/>
            <a:chExt cx="3364800" cy="3364800"/>
          </a:xfrm>
        </p:grpSpPr>
        <p:sp>
          <p:nvSpPr>
            <p:cNvPr id="11258" name="Google Shape;11258;p113"/>
            <p:cNvSpPr/>
            <p:nvPr/>
          </p:nvSpPr>
          <p:spPr>
            <a:xfrm>
              <a:off x="608800" y="2095000"/>
              <a:ext cx="3364800" cy="33648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9" name="Google Shape;11259;p113"/>
            <p:cNvSpPr/>
            <p:nvPr/>
          </p:nvSpPr>
          <p:spPr>
            <a:xfrm>
              <a:off x="812152" y="3455300"/>
              <a:ext cx="1117800" cy="11178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0" name="Google Shape;11260;p113"/>
            <p:cNvSpPr/>
            <p:nvPr/>
          </p:nvSpPr>
          <p:spPr>
            <a:xfrm>
              <a:off x="1065396" y="3840649"/>
              <a:ext cx="477600" cy="4779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1" name="Google Shape;11261;p113"/>
            <p:cNvSpPr/>
            <p:nvPr/>
          </p:nvSpPr>
          <p:spPr>
            <a:xfrm>
              <a:off x="1929800" y="2439558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2" name="Google Shape;11262;p113"/>
            <p:cNvSpPr/>
            <p:nvPr/>
          </p:nvSpPr>
          <p:spPr>
            <a:xfrm>
              <a:off x="3141850" y="3709383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3" name="Google Shape;11263;p113"/>
            <p:cNvSpPr/>
            <p:nvPr/>
          </p:nvSpPr>
          <p:spPr>
            <a:xfrm>
              <a:off x="2344050" y="4691283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4" name="Google Shape;11264;p113"/>
            <p:cNvSpPr/>
            <p:nvPr/>
          </p:nvSpPr>
          <p:spPr>
            <a:xfrm>
              <a:off x="2831545" y="3168653"/>
              <a:ext cx="279300" cy="2793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5" name="Google Shape;11265;p113"/>
            <p:cNvSpPr/>
            <p:nvPr/>
          </p:nvSpPr>
          <p:spPr>
            <a:xfrm>
              <a:off x="2417295" y="3813478"/>
              <a:ext cx="279300" cy="2793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6" name="Google Shape;11266;p113"/>
            <p:cNvSpPr/>
            <p:nvPr/>
          </p:nvSpPr>
          <p:spPr>
            <a:xfrm>
              <a:off x="2898335" y="2604252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7" name="Google Shape;11267;p113"/>
            <p:cNvSpPr/>
            <p:nvPr/>
          </p:nvSpPr>
          <p:spPr>
            <a:xfrm>
              <a:off x="1569185" y="4855977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8" name="Google Shape;11268;p113"/>
            <p:cNvSpPr/>
            <p:nvPr/>
          </p:nvSpPr>
          <p:spPr>
            <a:xfrm>
              <a:off x="1569185" y="2892177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69" name="Google Shape;11269;p113"/>
          <p:cNvGrpSpPr/>
          <p:nvPr/>
        </p:nvGrpSpPr>
        <p:grpSpPr>
          <a:xfrm>
            <a:off x="1191265" y="3463837"/>
            <a:ext cx="464436" cy="464436"/>
            <a:chOff x="3764048" y="2224021"/>
            <a:chExt cx="1508400" cy="1508400"/>
          </a:xfrm>
        </p:grpSpPr>
        <p:sp>
          <p:nvSpPr>
            <p:cNvPr id="11270" name="Google Shape;11270;p113"/>
            <p:cNvSpPr/>
            <p:nvPr/>
          </p:nvSpPr>
          <p:spPr>
            <a:xfrm>
              <a:off x="3764048" y="2224021"/>
              <a:ext cx="1508400" cy="15084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1" name="Google Shape;11271;p113"/>
            <p:cNvSpPr/>
            <p:nvPr/>
          </p:nvSpPr>
          <p:spPr>
            <a:xfrm>
              <a:off x="3855211" y="2833844"/>
              <a:ext cx="501000" cy="501000"/>
            </a:xfrm>
            <a:prstGeom prst="ellipse">
              <a:avLst/>
            </a:prstGeom>
            <a:solidFill>
              <a:srgbClr val="E69138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2" name="Google Shape;11272;p113"/>
            <p:cNvSpPr/>
            <p:nvPr/>
          </p:nvSpPr>
          <p:spPr>
            <a:xfrm>
              <a:off x="3968741" y="3006596"/>
              <a:ext cx="214200" cy="214200"/>
            </a:xfrm>
            <a:prstGeom prst="ellipse">
              <a:avLst/>
            </a:prstGeom>
            <a:solidFill>
              <a:srgbClr val="B45F0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3" name="Google Shape;11273;p113"/>
            <p:cNvSpPr/>
            <p:nvPr/>
          </p:nvSpPr>
          <p:spPr>
            <a:xfrm>
              <a:off x="4356253" y="2378487"/>
              <a:ext cx="218400" cy="218400"/>
            </a:xfrm>
            <a:prstGeom prst="ellipse">
              <a:avLst/>
            </a:prstGeom>
            <a:solidFill>
              <a:srgbClr val="93C47D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4" name="Google Shape;11274;p113"/>
            <p:cNvSpPr/>
            <p:nvPr/>
          </p:nvSpPr>
          <p:spPr>
            <a:xfrm>
              <a:off x="4899615" y="2947749"/>
              <a:ext cx="218400" cy="218400"/>
            </a:xfrm>
            <a:prstGeom prst="ellipse">
              <a:avLst/>
            </a:prstGeom>
            <a:solidFill>
              <a:srgbClr val="D5A6BD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5" name="Google Shape;11275;p113"/>
            <p:cNvSpPr/>
            <p:nvPr/>
          </p:nvSpPr>
          <p:spPr>
            <a:xfrm>
              <a:off x="4541961" y="3387935"/>
              <a:ext cx="218400" cy="218400"/>
            </a:xfrm>
            <a:prstGeom prst="ellipse">
              <a:avLst/>
            </a:prstGeom>
            <a:solidFill>
              <a:srgbClr val="6FA8DC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6" name="Google Shape;11276;p113"/>
            <p:cNvSpPr/>
            <p:nvPr/>
          </p:nvSpPr>
          <p:spPr>
            <a:xfrm>
              <a:off x="4760505" y="2705340"/>
              <a:ext cx="125100" cy="1251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7" name="Google Shape;11277;p113"/>
            <p:cNvSpPr/>
            <p:nvPr/>
          </p:nvSpPr>
          <p:spPr>
            <a:xfrm>
              <a:off x="4574797" y="2994415"/>
              <a:ext cx="125100" cy="1251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8" name="Google Shape;11278;p113"/>
            <p:cNvSpPr/>
            <p:nvPr/>
          </p:nvSpPr>
          <p:spPr>
            <a:xfrm>
              <a:off x="4790447" y="2452319"/>
              <a:ext cx="70800" cy="708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9" name="Google Shape;11279;p113"/>
            <p:cNvSpPr/>
            <p:nvPr/>
          </p:nvSpPr>
          <p:spPr>
            <a:xfrm>
              <a:off x="4194589" y="3461767"/>
              <a:ext cx="70800" cy="708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0" name="Google Shape;11280;p113"/>
            <p:cNvSpPr/>
            <p:nvPr/>
          </p:nvSpPr>
          <p:spPr>
            <a:xfrm>
              <a:off x="4194589" y="2581396"/>
              <a:ext cx="70800" cy="708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81" name="Google Shape;11281;p113"/>
          <p:cNvGrpSpPr/>
          <p:nvPr/>
        </p:nvGrpSpPr>
        <p:grpSpPr>
          <a:xfrm>
            <a:off x="1189800" y="5313871"/>
            <a:ext cx="467371" cy="467371"/>
            <a:chOff x="608800" y="2095000"/>
            <a:chExt cx="3364800" cy="3364800"/>
          </a:xfrm>
        </p:grpSpPr>
        <p:sp>
          <p:nvSpPr>
            <p:cNvPr id="11282" name="Google Shape;11282;p113"/>
            <p:cNvSpPr/>
            <p:nvPr/>
          </p:nvSpPr>
          <p:spPr>
            <a:xfrm>
              <a:off x="608800" y="2095000"/>
              <a:ext cx="3364800" cy="33648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3" name="Google Shape;11283;p113"/>
            <p:cNvSpPr/>
            <p:nvPr/>
          </p:nvSpPr>
          <p:spPr>
            <a:xfrm>
              <a:off x="812152" y="3455300"/>
              <a:ext cx="1117800" cy="11178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4" name="Google Shape;11284;p113"/>
            <p:cNvSpPr/>
            <p:nvPr/>
          </p:nvSpPr>
          <p:spPr>
            <a:xfrm>
              <a:off x="1065396" y="3840649"/>
              <a:ext cx="477600" cy="4779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5" name="Google Shape;11285;p113"/>
            <p:cNvSpPr/>
            <p:nvPr/>
          </p:nvSpPr>
          <p:spPr>
            <a:xfrm>
              <a:off x="1929800" y="2439558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6" name="Google Shape;11286;p113"/>
            <p:cNvSpPr/>
            <p:nvPr/>
          </p:nvSpPr>
          <p:spPr>
            <a:xfrm>
              <a:off x="3141850" y="3709383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7" name="Google Shape;11287;p113"/>
            <p:cNvSpPr/>
            <p:nvPr/>
          </p:nvSpPr>
          <p:spPr>
            <a:xfrm>
              <a:off x="2344050" y="4691283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8" name="Google Shape;11288;p113"/>
            <p:cNvSpPr/>
            <p:nvPr/>
          </p:nvSpPr>
          <p:spPr>
            <a:xfrm>
              <a:off x="2831545" y="3168653"/>
              <a:ext cx="279300" cy="2793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9" name="Google Shape;11289;p113"/>
            <p:cNvSpPr/>
            <p:nvPr/>
          </p:nvSpPr>
          <p:spPr>
            <a:xfrm>
              <a:off x="2417295" y="3813478"/>
              <a:ext cx="279300" cy="2793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0" name="Google Shape;11290;p113"/>
            <p:cNvSpPr/>
            <p:nvPr/>
          </p:nvSpPr>
          <p:spPr>
            <a:xfrm>
              <a:off x="2898335" y="2604252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1" name="Google Shape;11291;p113"/>
            <p:cNvSpPr/>
            <p:nvPr/>
          </p:nvSpPr>
          <p:spPr>
            <a:xfrm>
              <a:off x="1569185" y="4855977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2" name="Google Shape;11292;p113"/>
            <p:cNvSpPr/>
            <p:nvPr/>
          </p:nvSpPr>
          <p:spPr>
            <a:xfrm>
              <a:off x="1569185" y="2892177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93" name="Google Shape;11293;p113"/>
          <p:cNvGrpSpPr/>
          <p:nvPr/>
        </p:nvGrpSpPr>
        <p:grpSpPr>
          <a:xfrm>
            <a:off x="1191265" y="4703887"/>
            <a:ext cx="464436" cy="464436"/>
            <a:chOff x="3764048" y="2224021"/>
            <a:chExt cx="1508400" cy="1508400"/>
          </a:xfrm>
        </p:grpSpPr>
        <p:sp>
          <p:nvSpPr>
            <p:cNvPr id="11294" name="Google Shape;11294;p113"/>
            <p:cNvSpPr/>
            <p:nvPr/>
          </p:nvSpPr>
          <p:spPr>
            <a:xfrm>
              <a:off x="3764048" y="2224021"/>
              <a:ext cx="1508400" cy="15084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5" name="Google Shape;11295;p113"/>
            <p:cNvSpPr/>
            <p:nvPr/>
          </p:nvSpPr>
          <p:spPr>
            <a:xfrm>
              <a:off x="3855211" y="2833844"/>
              <a:ext cx="501000" cy="501000"/>
            </a:xfrm>
            <a:prstGeom prst="ellipse">
              <a:avLst/>
            </a:prstGeom>
            <a:solidFill>
              <a:srgbClr val="E69138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6" name="Google Shape;11296;p113"/>
            <p:cNvSpPr/>
            <p:nvPr/>
          </p:nvSpPr>
          <p:spPr>
            <a:xfrm>
              <a:off x="3968741" y="3006596"/>
              <a:ext cx="214200" cy="214200"/>
            </a:xfrm>
            <a:prstGeom prst="ellipse">
              <a:avLst/>
            </a:prstGeom>
            <a:solidFill>
              <a:srgbClr val="B45F0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7" name="Google Shape;11297;p113"/>
            <p:cNvSpPr/>
            <p:nvPr/>
          </p:nvSpPr>
          <p:spPr>
            <a:xfrm>
              <a:off x="4356253" y="2378487"/>
              <a:ext cx="218400" cy="218400"/>
            </a:xfrm>
            <a:prstGeom prst="ellipse">
              <a:avLst/>
            </a:prstGeom>
            <a:solidFill>
              <a:srgbClr val="93C47D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8" name="Google Shape;11298;p113"/>
            <p:cNvSpPr/>
            <p:nvPr/>
          </p:nvSpPr>
          <p:spPr>
            <a:xfrm>
              <a:off x="4899615" y="2947749"/>
              <a:ext cx="218400" cy="218400"/>
            </a:xfrm>
            <a:prstGeom prst="ellipse">
              <a:avLst/>
            </a:prstGeom>
            <a:solidFill>
              <a:srgbClr val="D5A6BD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9" name="Google Shape;11299;p113"/>
            <p:cNvSpPr/>
            <p:nvPr/>
          </p:nvSpPr>
          <p:spPr>
            <a:xfrm>
              <a:off x="4541961" y="3387935"/>
              <a:ext cx="218400" cy="218400"/>
            </a:xfrm>
            <a:prstGeom prst="ellipse">
              <a:avLst/>
            </a:prstGeom>
            <a:solidFill>
              <a:srgbClr val="6FA8DC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0" name="Google Shape;11300;p113"/>
            <p:cNvSpPr/>
            <p:nvPr/>
          </p:nvSpPr>
          <p:spPr>
            <a:xfrm>
              <a:off x="4760505" y="2705340"/>
              <a:ext cx="125100" cy="1251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1" name="Google Shape;11301;p113"/>
            <p:cNvSpPr/>
            <p:nvPr/>
          </p:nvSpPr>
          <p:spPr>
            <a:xfrm>
              <a:off x="4574797" y="2994415"/>
              <a:ext cx="125100" cy="1251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2" name="Google Shape;11302;p113"/>
            <p:cNvSpPr/>
            <p:nvPr/>
          </p:nvSpPr>
          <p:spPr>
            <a:xfrm>
              <a:off x="4790447" y="2452319"/>
              <a:ext cx="70800" cy="708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3" name="Google Shape;11303;p113"/>
            <p:cNvSpPr/>
            <p:nvPr/>
          </p:nvSpPr>
          <p:spPr>
            <a:xfrm>
              <a:off x="4194589" y="3461767"/>
              <a:ext cx="70800" cy="708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4" name="Google Shape;11304;p113"/>
            <p:cNvSpPr/>
            <p:nvPr/>
          </p:nvSpPr>
          <p:spPr>
            <a:xfrm>
              <a:off x="4194589" y="2581396"/>
              <a:ext cx="70800" cy="708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05" name="Google Shape;11305;p113"/>
          <p:cNvGrpSpPr/>
          <p:nvPr/>
        </p:nvGrpSpPr>
        <p:grpSpPr>
          <a:xfrm>
            <a:off x="6283875" y="3463821"/>
            <a:ext cx="467371" cy="467371"/>
            <a:chOff x="608800" y="2095000"/>
            <a:chExt cx="3364800" cy="3364800"/>
          </a:xfrm>
        </p:grpSpPr>
        <p:sp>
          <p:nvSpPr>
            <p:cNvPr id="11306" name="Google Shape;11306;p113"/>
            <p:cNvSpPr/>
            <p:nvPr/>
          </p:nvSpPr>
          <p:spPr>
            <a:xfrm>
              <a:off x="608800" y="2095000"/>
              <a:ext cx="3364800" cy="33648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7" name="Google Shape;11307;p113"/>
            <p:cNvSpPr/>
            <p:nvPr/>
          </p:nvSpPr>
          <p:spPr>
            <a:xfrm>
              <a:off x="812152" y="3455300"/>
              <a:ext cx="1117800" cy="11178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8" name="Google Shape;11308;p113"/>
            <p:cNvSpPr/>
            <p:nvPr/>
          </p:nvSpPr>
          <p:spPr>
            <a:xfrm>
              <a:off x="1065396" y="3840649"/>
              <a:ext cx="477600" cy="4779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9" name="Google Shape;11309;p113"/>
            <p:cNvSpPr/>
            <p:nvPr/>
          </p:nvSpPr>
          <p:spPr>
            <a:xfrm>
              <a:off x="1929800" y="2439558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0" name="Google Shape;11310;p113"/>
            <p:cNvSpPr/>
            <p:nvPr/>
          </p:nvSpPr>
          <p:spPr>
            <a:xfrm>
              <a:off x="3141850" y="3709383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1" name="Google Shape;11311;p113"/>
            <p:cNvSpPr/>
            <p:nvPr/>
          </p:nvSpPr>
          <p:spPr>
            <a:xfrm>
              <a:off x="2344050" y="4691283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2" name="Google Shape;11312;p113"/>
            <p:cNvSpPr/>
            <p:nvPr/>
          </p:nvSpPr>
          <p:spPr>
            <a:xfrm>
              <a:off x="2831545" y="3168653"/>
              <a:ext cx="279300" cy="2793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3" name="Google Shape;11313;p113"/>
            <p:cNvSpPr/>
            <p:nvPr/>
          </p:nvSpPr>
          <p:spPr>
            <a:xfrm>
              <a:off x="2417295" y="3813478"/>
              <a:ext cx="279300" cy="2793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4" name="Google Shape;11314;p113"/>
            <p:cNvSpPr/>
            <p:nvPr/>
          </p:nvSpPr>
          <p:spPr>
            <a:xfrm>
              <a:off x="2898335" y="2604252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5" name="Google Shape;11315;p113"/>
            <p:cNvSpPr/>
            <p:nvPr/>
          </p:nvSpPr>
          <p:spPr>
            <a:xfrm>
              <a:off x="1569185" y="4855977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6" name="Google Shape;11316;p113"/>
            <p:cNvSpPr/>
            <p:nvPr/>
          </p:nvSpPr>
          <p:spPr>
            <a:xfrm>
              <a:off x="1569185" y="2892177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17" name="Google Shape;11317;p113"/>
          <p:cNvGrpSpPr/>
          <p:nvPr/>
        </p:nvGrpSpPr>
        <p:grpSpPr>
          <a:xfrm>
            <a:off x="6283875" y="4703871"/>
            <a:ext cx="467371" cy="467371"/>
            <a:chOff x="608800" y="2095000"/>
            <a:chExt cx="3364800" cy="3364800"/>
          </a:xfrm>
        </p:grpSpPr>
        <p:sp>
          <p:nvSpPr>
            <p:cNvPr id="11318" name="Google Shape;11318;p113"/>
            <p:cNvSpPr/>
            <p:nvPr/>
          </p:nvSpPr>
          <p:spPr>
            <a:xfrm>
              <a:off x="608800" y="2095000"/>
              <a:ext cx="3364800" cy="33648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9" name="Google Shape;11319;p113"/>
            <p:cNvSpPr/>
            <p:nvPr/>
          </p:nvSpPr>
          <p:spPr>
            <a:xfrm>
              <a:off x="812152" y="3455300"/>
              <a:ext cx="1117800" cy="11178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0" name="Google Shape;11320;p113"/>
            <p:cNvSpPr/>
            <p:nvPr/>
          </p:nvSpPr>
          <p:spPr>
            <a:xfrm>
              <a:off x="1065396" y="3840649"/>
              <a:ext cx="477600" cy="4779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1" name="Google Shape;11321;p113"/>
            <p:cNvSpPr/>
            <p:nvPr/>
          </p:nvSpPr>
          <p:spPr>
            <a:xfrm>
              <a:off x="1929800" y="2439558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2" name="Google Shape;11322;p113"/>
            <p:cNvSpPr/>
            <p:nvPr/>
          </p:nvSpPr>
          <p:spPr>
            <a:xfrm>
              <a:off x="3141850" y="3709383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3" name="Google Shape;11323;p113"/>
            <p:cNvSpPr/>
            <p:nvPr/>
          </p:nvSpPr>
          <p:spPr>
            <a:xfrm>
              <a:off x="2344050" y="4691283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4" name="Google Shape;11324;p113"/>
            <p:cNvSpPr/>
            <p:nvPr/>
          </p:nvSpPr>
          <p:spPr>
            <a:xfrm>
              <a:off x="2831545" y="3168653"/>
              <a:ext cx="279300" cy="2793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5" name="Google Shape;11325;p113"/>
            <p:cNvSpPr/>
            <p:nvPr/>
          </p:nvSpPr>
          <p:spPr>
            <a:xfrm>
              <a:off x="2417295" y="3813478"/>
              <a:ext cx="279300" cy="2793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6" name="Google Shape;11326;p113"/>
            <p:cNvSpPr/>
            <p:nvPr/>
          </p:nvSpPr>
          <p:spPr>
            <a:xfrm>
              <a:off x="2898335" y="2604252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7" name="Google Shape;11327;p113"/>
            <p:cNvSpPr/>
            <p:nvPr/>
          </p:nvSpPr>
          <p:spPr>
            <a:xfrm>
              <a:off x="1569185" y="4855977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8" name="Google Shape;11328;p113"/>
            <p:cNvSpPr/>
            <p:nvPr/>
          </p:nvSpPr>
          <p:spPr>
            <a:xfrm>
              <a:off x="1569185" y="2892177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29" name="Google Shape;11329;p113"/>
          <p:cNvGrpSpPr/>
          <p:nvPr/>
        </p:nvGrpSpPr>
        <p:grpSpPr>
          <a:xfrm>
            <a:off x="6285528" y="4083475"/>
            <a:ext cx="464436" cy="464436"/>
            <a:chOff x="3764048" y="2224021"/>
            <a:chExt cx="1508400" cy="1508400"/>
          </a:xfrm>
        </p:grpSpPr>
        <p:sp>
          <p:nvSpPr>
            <p:cNvPr id="11330" name="Google Shape;11330;p113"/>
            <p:cNvSpPr/>
            <p:nvPr/>
          </p:nvSpPr>
          <p:spPr>
            <a:xfrm>
              <a:off x="3764048" y="2224021"/>
              <a:ext cx="1508400" cy="15084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1" name="Google Shape;11331;p113"/>
            <p:cNvSpPr/>
            <p:nvPr/>
          </p:nvSpPr>
          <p:spPr>
            <a:xfrm>
              <a:off x="3855211" y="2833844"/>
              <a:ext cx="501000" cy="501000"/>
            </a:xfrm>
            <a:prstGeom prst="ellipse">
              <a:avLst/>
            </a:prstGeom>
            <a:solidFill>
              <a:srgbClr val="E69138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2" name="Google Shape;11332;p113"/>
            <p:cNvSpPr/>
            <p:nvPr/>
          </p:nvSpPr>
          <p:spPr>
            <a:xfrm>
              <a:off x="3968741" y="3006596"/>
              <a:ext cx="214200" cy="214200"/>
            </a:xfrm>
            <a:prstGeom prst="ellipse">
              <a:avLst/>
            </a:prstGeom>
            <a:solidFill>
              <a:srgbClr val="B45F0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3" name="Google Shape;11333;p113"/>
            <p:cNvSpPr/>
            <p:nvPr/>
          </p:nvSpPr>
          <p:spPr>
            <a:xfrm>
              <a:off x="4356253" y="2378487"/>
              <a:ext cx="218400" cy="218400"/>
            </a:xfrm>
            <a:prstGeom prst="ellipse">
              <a:avLst/>
            </a:prstGeom>
            <a:solidFill>
              <a:srgbClr val="93C47D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4" name="Google Shape;11334;p113"/>
            <p:cNvSpPr/>
            <p:nvPr/>
          </p:nvSpPr>
          <p:spPr>
            <a:xfrm>
              <a:off x="4899615" y="2947749"/>
              <a:ext cx="218400" cy="218400"/>
            </a:xfrm>
            <a:prstGeom prst="ellipse">
              <a:avLst/>
            </a:prstGeom>
            <a:solidFill>
              <a:srgbClr val="D5A6BD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5" name="Google Shape;11335;p113"/>
            <p:cNvSpPr/>
            <p:nvPr/>
          </p:nvSpPr>
          <p:spPr>
            <a:xfrm>
              <a:off x="4541961" y="3387935"/>
              <a:ext cx="218400" cy="218400"/>
            </a:xfrm>
            <a:prstGeom prst="ellipse">
              <a:avLst/>
            </a:prstGeom>
            <a:solidFill>
              <a:srgbClr val="6FA8DC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6" name="Google Shape;11336;p113"/>
            <p:cNvSpPr/>
            <p:nvPr/>
          </p:nvSpPr>
          <p:spPr>
            <a:xfrm>
              <a:off x="4760505" y="2705340"/>
              <a:ext cx="125100" cy="1251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7" name="Google Shape;11337;p113"/>
            <p:cNvSpPr/>
            <p:nvPr/>
          </p:nvSpPr>
          <p:spPr>
            <a:xfrm>
              <a:off x="4574797" y="2994415"/>
              <a:ext cx="125100" cy="1251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8" name="Google Shape;11338;p113"/>
            <p:cNvSpPr/>
            <p:nvPr/>
          </p:nvSpPr>
          <p:spPr>
            <a:xfrm>
              <a:off x="4790447" y="2452319"/>
              <a:ext cx="70800" cy="708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9" name="Google Shape;11339;p113"/>
            <p:cNvSpPr/>
            <p:nvPr/>
          </p:nvSpPr>
          <p:spPr>
            <a:xfrm>
              <a:off x="4194589" y="3461767"/>
              <a:ext cx="70800" cy="708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0" name="Google Shape;11340;p113"/>
            <p:cNvSpPr/>
            <p:nvPr/>
          </p:nvSpPr>
          <p:spPr>
            <a:xfrm>
              <a:off x="4194589" y="2581396"/>
              <a:ext cx="70800" cy="708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41" name="Google Shape;11341;p113"/>
          <p:cNvGrpSpPr/>
          <p:nvPr/>
        </p:nvGrpSpPr>
        <p:grpSpPr>
          <a:xfrm>
            <a:off x="6284063" y="5317008"/>
            <a:ext cx="467371" cy="467371"/>
            <a:chOff x="608800" y="2095000"/>
            <a:chExt cx="3364800" cy="3364800"/>
          </a:xfrm>
        </p:grpSpPr>
        <p:sp>
          <p:nvSpPr>
            <p:cNvPr id="11342" name="Google Shape;11342;p113"/>
            <p:cNvSpPr/>
            <p:nvPr/>
          </p:nvSpPr>
          <p:spPr>
            <a:xfrm>
              <a:off x="608800" y="2095000"/>
              <a:ext cx="3364800" cy="33648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3" name="Google Shape;11343;p113"/>
            <p:cNvSpPr/>
            <p:nvPr/>
          </p:nvSpPr>
          <p:spPr>
            <a:xfrm>
              <a:off x="812152" y="3455300"/>
              <a:ext cx="1117800" cy="11178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4" name="Google Shape;11344;p113"/>
            <p:cNvSpPr/>
            <p:nvPr/>
          </p:nvSpPr>
          <p:spPr>
            <a:xfrm>
              <a:off x="1065396" y="3840649"/>
              <a:ext cx="477600" cy="4779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5" name="Google Shape;11345;p113"/>
            <p:cNvSpPr/>
            <p:nvPr/>
          </p:nvSpPr>
          <p:spPr>
            <a:xfrm>
              <a:off x="1929800" y="2439558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6" name="Google Shape;11346;p113"/>
            <p:cNvSpPr/>
            <p:nvPr/>
          </p:nvSpPr>
          <p:spPr>
            <a:xfrm>
              <a:off x="3141850" y="3709383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7" name="Google Shape;11347;p113"/>
            <p:cNvSpPr/>
            <p:nvPr/>
          </p:nvSpPr>
          <p:spPr>
            <a:xfrm>
              <a:off x="2344050" y="4691283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8" name="Google Shape;11348;p113"/>
            <p:cNvSpPr/>
            <p:nvPr/>
          </p:nvSpPr>
          <p:spPr>
            <a:xfrm>
              <a:off x="2831545" y="3168653"/>
              <a:ext cx="279300" cy="2793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9" name="Google Shape;11349;p113"/>
            <p:cNvSpPr/>
            <p:nvPr/>
          </p:nvSpPr>
          <p:spPr>
            <a:xfrm>
              <a:off x="2417295" y="3813478"/>
              <a:ext cx="279300" cy="2793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0" name="Google Shape;11350;p113"/>
            <p:cNvSpPr/>
            <p:nvPr/>
          </p:nvSpPr>
          <p:spPr>
            <a:xfrm>
              <a:off x="2898335" y="2604252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1" name="Google Shape;11351;p113"/>
            <p:cNvSpPr/>
            <p:nvPr/>
          </p:nvSpPr>
          <p:spPr>
            <a:xfrm>
              <a:off x="1569185" y="4855977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2" name="Google Shape;11352;p113"/>
            <p:cNvSpPr/>
            <p:nvPr/>
          </p:nvSpPr>
          <p:spPr>
            <a:xfrm>
              <a:off x="1569185" y="2892177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53" name="Google Shape;11353;p113"/>
          <p:cNvGrpSpPr/>
          <p:nvPr/>
        </p:nvGrpSpPr>
        <p:grpSpPr>
          <a:xfrm>
            <a:off x="2734028" y="4075287"/>
            <a:ext cx="464436" cy="464436"/>
            <a:chOff x="3764048" y="2224021"/>
            <a:chExt cx="1508400" cy="1508400"/>
          </a:xfrm>
        </p:grpSpPr>
        <p:sp>
          <p:nvSpPr>
            <p:cNvPr id="11354" name="Google Shape;11354;p113"/>
            <p:cNvSpPr/>
            <p:nvPr/>
          </p:nvSpPr>
          <p:spPr>
            <a:xfrm>
              <a:off x="3764048" y="2224021"/>
              <a:ext cx="1508400" cy="15084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5" name="Google Shape;11355;p113"/>
            <p:cNvSpPr/>
            <p:nvPr/>
          </p:nvSpPr>
          <p:spPr>
            <a:xfrm>
              <a:off x="3855211" y="2833844"/>
              <a:ext cx="501000" cy="501000"/>
            </a:xfrm>
            <a:prstGeom prst="ellipse">
              <a:avLst/>
            </a:prstGeom>
            <a:solidFill>
              <a:srgbClr val="E69138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6" name="Google Shape;11356;p113"/>
            <p:cNvSpPr/>
            <p:nvPr/>
          </p:nvSpPr>
          <p:spPr>
            <a:xfrm>
              <a:off x="3968741" y="3006596"/>
              <a:ext cx="214200" cy="214200"/>
            </a:xfrm>
            <a:prstGeom prst="ellipse">
              <a:avLst/>
            </a:prstGeom>
            <a:solidFill>
              <a:srgbClr val="B45F0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7" name="Google Shape;11357;p113"/>
            <p:cNvSpPr/>
            <p:nvPr/>
          </p:nvSpPr>
          <p:spPr>
            <a:xfrm>
              <a:off x="4356253" y="2378487"/>
              <a:ext cx="218400" cy="218400"/>
            </a:xfrm>
            <a:prstGeom prst="ellipse">
              <a:avLst/>
            </a:prstGeom>
            <a:solidFill>
              <a:srgbClr val="93C47D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8" name="Google Shape;11358;p113"/>
            <p:cNvSpPr/>
            <p:nvPr/>
          </p:nvSpPr>
          <p:spPr>
            <a:xfrm>
              <a:off x="4899615" y="2947749"/>
              <a:ext cx="218400" cy="218400"/>
            </a:xfrm>
            <a:prstGeom prst="ellipse">
              <a:avLst/>
            </a:prstGeom>
            <a:solidFill>
              <a:srgbClr val="D5A6BD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9" name="Google Shape;11359;p113"/>
            <p:cNvSpPr/>
            <p:nvPr/>
          </p:nvSpPr>
          <p:spPr>
            <a:xfrm>
              <a:off x="4541961" y="3387935"/>
              <a:ext cx="218400" cy="218400"/>
            </a:xfrm>
            <a:prstGeom prst="ellipse">
              <a:avLst/>
            </a:prstGeom>
            <a:solidFill>
              <a:srgbClr val="6FA8DC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0" name="Google Shape;11360;p113"/>
            <p:cNvSpPr/>
            <p:nvPr/>
          </p:nvSpPr>
          <p:spPr>
            <a:xfrm>
              <a:off x="4760505" y="2705340"/>
              <a:ext cx="125100" cy="1251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1" name="Google Shape;11361;p113"/>
            <p:cNvSpPr/>
            <p:nvPr/>
          </p:nvSpPr>
          <p:spPr>
            <a:xfrm>
              <a:off x="4574797" y="2994415"/>
              <a:ext cx="125100" cy="1251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2" name="Google Shape;11362;p113"/>
            <p:cNvSpPr/>
            <p:nvPr/>
          </p:nvSpPr>
          <p:spPr>
            <a:xfrm>
              <a:off x="4790447" y="2452319"/>
              <a:ext cx="70800" cy="708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3" name="Google Shape;11363;p113"/>
            <p:cNvSpPr/>
            <p:nvPr/>
          </p:nvSpPr>
          <p:spPr>
            <a:xfrm>
              <a:off x="4194589" y="3461767"/>
              <a:ext cx="70800" cy="708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4" name="Google Shape;11364;p113"/>
            <p:cNvSpPr/>
            <p:nvPr/>
          </p:nvSpPr>
          <p:spPr>
            <a:xfrm>
              <a:off x="4194589" y="2581396"/>
              <a:ext cx="70800" cy="708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65" name="Google Shape;11365;p113"/>
          <p:cNvGrpSpPr/>
          <p:nvPr/>
        </p:nvGrpSpPr>
        <p:grpSpPr>
          <a:xfrm>
            <a:off x="2732563" y="5308821"/>
            <a:ext cx="467371" cy="467371"/>
            <a:chOff x="608800" y="2095000"/>
            <a:chExt cx="3364800" cy="3364800"/>
          </a:xfrm>
        </p:grpSpPr>
        <p:sp>
          <p:nvSpPr>
            <p:cNvPr id="11366" name="Google Shape;11366;p113"/>
            <p:cNvSpPr/>
            <p:nvPr/>
          </p:nvSpPr>
          <p:spPr>
            <a:xfrm>
              <a:off x="608800" y="2095000"/>
              <a:ext cx="3364800" cy="33648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7" name="Google Shape;11367;p113"/>
            <p:cNvSpPr/>
            <p:nvPr/>
          </p:nvSpPr>
          <p:spPr>
            <a:xfrm>
              <a:off x="812152" y="3455300"/>
              <a:ext cx="1117800" cy="11178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8" name="Google Shape;11368;p113"/>
            <p:cNvSpPr/>
            <p:nvPr/>
          </p:nvSpPr>
          <p:spPr>
            <a:xfrm>
              <a:off x="1065396" y="3840649"/>
              <a:ext cx="477600" cy="4779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9" name="Google Shape;11369;p113"/>
            <p:cNvSpPr/>
            <p:nvPr/>
          </p:nvSpPr>
          <p:spPr>
            <a:xfrm>
              <a:off x="1929800" y="2439558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0" name="Google Shape;11370;p113"/>
            <p:cNvSpPr/>
            <p:nvPr/>
          </p:nvSpPr>
          <p:spPr>
            <a:xfrm>
              <a:off x="3141850" y="3709383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1" name="Google Shape;11371;p113"/>
            <p:cNvSpPr/>
            <p:nvPr/>
          </p:nvSpPr>
          <p:spPr>
            <a:xfrm>
              <a:off x="2344050" y="4691283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2" name="Google Shape;11372;p113"/>
            <p:cNvSpPr/>
            <p:nvPr/>
          </p:nvSpPr>
          <p:spPr>
            <a:xfrm>
              <a:off x="2831545" y="3168653"/>
              <a:ext cx="279300" cy="2793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3" name="Google Shape;11373;p113"/>
            <p:cNvSpPr/>
            <p:nvPr/>
          </p:nvSpPr>
          <p:spPr>
            <a:xfrm>
              <a:off x="2417295" y="3813478"/>
              <a:ext cx="279300" cy="2793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4" name="Google Shape;11374;p113"/>
            <p:cNvSpPr/>
            <p:nvPr/>
          </p:nvSpPr>
          <p:spPr>
            <a:xfrm>
              <a:off x="2898335" y="2604252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5" name="Google Shape;11375;p113"/>
            <p:cNvSpPr/>
            <p:nvPr/>
          </p:nvSpPr>
          <p:spPr>
            <a:xfrm>
              <a:off x="1569185" y="4855977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6" name="Google Shape;11376;p113"/>
            <p:cNvSpPr/>
            <p:nvPr/>
          </p:nvSpPr>
          <p:spPr>
            <a:xfrm>
              <a:off x="1569185" y="2892177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77" name="Google Shape;11377;p113"/>
          <p:cNvGrpSpPr/>
          <p:nvPr/>
        </p:nvGrpSpPr>
        <p:grpSpPr>
          <a:xfrm>
            <a:off x="4255828" y="4073300"/>
            <a:ext cx="464436" cy="464436"/>
            <a:chOff x="3764048" y="2224021"/>
            <a:chExt cx="1508400" cy="1508400"/>
          </a:xfrm>
        </p:grpSpPr>
        <p:sp>
          <p:nvSpPr>
            <p:cNvPr id="11378" name="Google Shape;11378;p113"/>
            <p:cNvSpPr/>
            <p:nvPr/>
          </p:nvSpPr>
          <p:spPr>
            <a:xfrm>
              <a:off x="3764048" y="2224021"/>
              <a:ext cx="1508400" cy="15084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9" name="Google Shape;11379;p113"/>
            <p:cNvSpPr/>
            <p:nvPr/>
          </p:nvSpPr>
          <p:spPr>
            <a:xfrm>
              <a:off x="3855211" y="2833844"/>
              <a:ext cx="501000" cy="501000"/>
            </a:xfrm>
            <a:prstGeom prst="ellipse">
              <a:avLst/>
            </a:prstGeom>
            <a:solidFill>
              <a:srgbClr val="E69138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0" name="Google Shape;11380;p113"/>
            <p:cNvSpPr/>
            <p:nvPr/>
          </p:nvSpPr>
          <p:spPr>
            <a:xfrm>
              <a:off x="3968741" y="3006596"/>
              <a:ext cx="214200" cy="214200"/>
            </a:xfrm>
            <a:prstGeom prst="ellipse">
              <a:avLst/>
            </a:prstGeom>
            <a:solidFill>
              <a:srgbClr val="B45F0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1" name="Google Shape;11381;p113"/>
            <p:cNvSpPr/>
            <p:nvPr/>
          </p:nvSpPr>
          <p:spPr>
            <a:xfrm>
              <a:off x="4356253" y="2378487"/>
              <a:ext cx="218400" cy="218400"/>
            </a:xfrm>
            <a:prstGeom prst="ellipse">
              <a:avLst/>
            </a:prstGeom>
            <a:solidFill>
              <a:srgbClr val="93C47D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2" name="Google Shape;11382;p113"/>
            <p:cNvSpPr/>
            <p:nvPr/>
          </p:nvSpPr>
          <p:spPr>
            <a:xfrm>
              <a:off x="4899615" y="2947749"/>
              <a:ext cx="218400" cy="218400"/>
            </a:xfrm>
            <a:prstGeom prst="ellipse">
              <a:avLst/>
            </a:prstGeom>
            <a:solidFill>
              <a:srgbClr val="D5A6BD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3" name="Google Shape;11383;p113"/>
            <p:cNvSpPr/>
            <p:nvPr/>
          </p:nvSpPr>
          <p:spPr>
            <a:xfrm>
              <a:off x="4541961" y="3387935"/>
              <a:ext cx="218400" cy="218400"/>
            </a:xfrm>
            <a:prstGeom prst="ellipse">
              <a:avLst/>
            </a:prstGeom>
            <a:solidFill>
              <a:srgbClr val="6FA8DC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4" name="Google Shape;11384;p113"/>
            <p:cNvSpPr/>
            <p:nvPr/>
          </p:nvSpPr>
          <p:spPr>
            <a:xfrm>
              <a:off x="4760505" y="2705340"/>
              <a:ext cx="125100" cy="1251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5" name="Google Shape;11385;p113"/>
            <p:cNvSpPr/>
            <p:nvPr/>
          </p:nvSpPr>
          <p:spPr>
            <a:xfrm>
              <a:off x="4574797" y="2994415"/>
              <a:ext cx="125100" cy="1251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6" name="Google Shape;11386;p113"/>
            <p:cNvSpPr/>
            <p:nvPr/>
          </p:nvSpPr>
          <p:spPr>
            <a:xfrm>
              <a:off x="4790447" y="2452319"/>
              <a:ext cx="70800" cy="708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7" name="Google Shape;11387;p113"/>
            <p:cNvSpPr/>
            <p:nvPr/>
          </p:nvSpPr>
          <p:spPr>
            <a:xfrm>
              <a:off x="4194589" y="3461767"/>
              <a:ext cx="70800" cy="708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8" name="Google Shape;11388;p113"/>
            <p:cNvSpPr/>
            <p:nvPr/>
          </p:nvSpPr>
          <p:spPr>
            <a:xfrm>
              <a:off x="4194589" y="2581396"/>
              <a:ext cx="70800" cy="708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89" name="Google Shape;11389;p113"/>
          <p:cNvGrpSpPr/>
          <p:nvPr/>
        </p:nvGrpSpPr>
        <p:grpSpPr>
          <a:xfrm>
            <a:off x="4254363" y="5306833"/>
            <a:ext cx="467371" cy="467371"/>
            <a:chOff x="608800" y="2095000"/>
            <a:chExt cx="3364800" cy="3364800"/>
          </a:xfrm>
        </p:grpSpPr>
        <p:sp>
          <p:nvSpPr>
            <p:cNvPr id="11390" name="Google Shape;11390;p113"/>
            <p:cNvSpPr/>
            <p:nvPr/>
          </p:nvSpPr>
          <p:spPr>
            <a:xfrm>
              <a:off x="608800" y="2095000"/>
              <a:ext cx="3364800" cy="33648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1" name="Google Shape;11391;p113"/>
            <p:cNvSpPr/>
            <p:nvPr/>
          </p:nvSpPr>
          <p:spPr>
            <a:xfrm>
              <a:off x="812152" y="3455300"/>
              <a:ext cx="1117800" cy="11178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2" name="Google Shape;11392;p113"/>
            <p:cNvSpPr/>
            <p:nvPr/>
          </p:nvSpPr>
          <p:spPr>
            <a:xfrm>
              <a:off x="1065396" y="3840649"/>
              <a:ext cx="477600" cy="4779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3" name="Google Shape;11393;p113"/>
            <p:cNvSpPr/>
            <p:nvPr/>
          </p:nvSpPr>
          <p:spPr>
            <a:xfrm>
              <a:off x="1929800" y="2439558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4" name="Google Shape;11394;p113"/>
            <p:cNvSpPr/>
            <p:nvPr/>
          </p:nvSpPr>
          <p:spPr>
            <a:xfrm>
              <a:off x="3141850" y="3709383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5" name="Google Shape;11395;p113"/>
            <p:cNvSpPr/>
            <p:nvPr/>
          </p:nvSpPr>
          <p:spPr>
            <a:xfrm>
              <a:off x="2344050" y="4691283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6" name="Google Shape;11396;p113"/>
            <p:cNvSpPr/>
            <p:nvPr/>
          </p:nvSpPr>
          <p:spPr>
            <a:xfrm>
              <a:off x="2831545" y="3168653"/>
              <a:ext cx="279300" cy="2793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7" name="Google Shape;11397;p113"/>
            <p:cNvSpPr/>
            <p:nvPr/>
          </p:nvSpPr>
          <p:spPr>
            <a:xfrm>
              <a:off x="2417295" y="3813478"/>
              <a:ext cx="279300" cy="2793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8" name="Google Shape;11398;p113"/>
            <p:cNvSpPr/>
            <p:nvPr/>
          </p:nvSpPr>
          <p:spPr>
            <a:xfrm>
              <a:off x="2898335" y="2604252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9" name="Google Shape;11399;p113"/>
            <p:cNvSpPr/>
            <p:nvPr/>
          </p:nvSpPr>
          <p:spPr>
            <a:xfrm>
              <a:off x="1569185" y="4855977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0" name="Google Shape;11400;p113"/>
            <p:cNvSpPr/>
            <p:nvPr/>
          </p:nvSpPr>
          <p:spPr>
            <a:xfrm>
              <a:off x="1569185" y="2892177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401" name="Google Shape;11401;p113"/>
          <p:cNvGrpSpPr/>
          <p:nvPr/>
        </p:nvGrpSpPr>
        <p:grpSpPr>
          <a:xfrm>
            <a:off x="4762988" y="3453633"/>
            <a:ext cx="467371" cy="467371"/>
            <a:chOff x="608800" y="2095000"/>
            <a:chExt cx="3364800" cy="3364800"/>
          </a:xfrm>
        </p:grpSpPr>
        <p:sp>
          <p:nvSpPr>
            <p:cNvPr id="11402" name="Google Shape;11402;p113"/>
            <p:cNvSpPr/>
            <p:nvPr/>
          </p:nvSpPr>
          <p:spPr>
            <a:xfrm>
              <a:off x="608800" y="2095000"/>
              <a:ext cx="3364800" cy="33648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3" name="Google Shape;11403;p113"/>
            <p:cNvSpPr/>
            <p:nvPr/>
          </p:nvSpPr>
          <p:spPr>
            <a:xfrm>
              <a:off x="812152" y="3455300"/>
              <a:ext cx="1117800" cy="11178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4" name="Google Shape;11404;p113"/>
            <p:cNvSpPr/>
            <p:nvPr/>
          </p:nvSpPr>
          <p:spPr>
            <a:xfrm>
              <a:off x="1065396" y="3840649"/>
              <a:ext cx="477600" cy="4779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5" name="Google Shape;11405;p113"/>
            <p:cNvSpPr/>
            <p:nvPr/>
          </p:nvSpPr>
          <p:spPr>
            <a:xfrm>
              <a:off x="1929800" y="2439558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6" name="Google Shape;11406;p113"/>
            <p:cNvSpPr/>
            <p:nvPr/>
          </p:nvSpPr>
          <p:spPr>
            <a:xfrm>
              <a:off x="3141850" y="3709383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7" name="Google Shape;11407;p113"/>
            <p:cNvSpPr/>
            <p:nvPr/>
          </p:nvSpPr>
          <p:spPr>
            <a:xfrm>
              <a:off x="2344050" y="4691283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8" name="Google Shape;11408;p113"/>
            <p:cNvSpPr/>
            <p:nvPr/>
          </p:nvSpPr>
          <p:spPr>
            <a:xfrm>
              <a:off x="2831545" y="3168653"/>
              <a:ext cx="279300" cy="2793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9" name="Google Shape;11409;p113"/>
            <p:cNvSpPr/>
            <p:nvPr/>
          </p:nvSpPr>
          <p:spPr>
            <a:xfrm>
              <a:off x="2417295" y="3813478"/>
              <a:ext cx="279300" cy="2793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0" name="Google Shape;11410;p113"/>
            <p:cNvSpPr/>
            <p:nvPr/>
          </p:nvSpPr>
          <p:spPr>
            <a:xfrm>
              <a:off x="2898335" y="2604252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1" name="Google Shape;11411;p113"/>
            <p:cNvSpPr/>
            <p:nvPr/>
          </p:nvSpPr>
          <p:spPr>
            <a:xfrm>
              <a:off x="1569185" y="4855977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2" name="Google Shape;11412;p113"/>
            <p:cNvSpPr/>
            <p:nvPr/>
          </p:nvSpPr>
          <p:spPr>
            <a:xfrm>
              <a:off x="1569185" y="2892177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413" name="Google Shape;11413;p113"/>
          <p:cNvGrpSpPr/>
          <p:nvPr/>
        </p:nvGrpSpPr>
        <p:grpSpPr>
          <a:xfrm>
            <a:off x="4762988" y="4693683"/>
            <a:ext cx="467371" cy="467371"/>
            <a:chOff x="608800" y="2095000"/>
            <a:chExt cx="3364800" cy="3364800"/>
          </a:xfrm>
        </p:grpSpPr>
        <p:sp>
          <p:nvSpPr>
            <p:cNvPr id="11414" name="Google Shape;11414;p113"/>
            <p:cNvSpPr/>
            <p:nvPr/>
          </p:nvSpPr>
          <p:spPr>
            <a:xfrm>
              <a:off x="608800" y="2095000"/>
              <a:ext cx="3364800" cy="33648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5" name="Google Shape;11415;p113"/>
            <p:cNvSpPr/>
            <p:nvPr/>
          </p:nvSpPr>
          <p:spPr>
            <a:xfrm>
              <a:off x="812152" y="3455300"/>
              <a:ext cx="1117800" cy="11178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6" name="Google Shape;11416;p113"/>
            <p:cNvSpPr/>
            <p:nvPr/>
          </p:nvSpPr>
          <p:spPr>
            <a:xfrm>
              <a:off x="1065396" y="3840649"/>
              <a:ext cx="477600" cy="4779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7" name="Google Shape;11417;p113"/>
            <p:cNvSpPr/>
            <p:nvPr/>
          </p:nvSpPr>
          <p:spPr>
            <a:xfrm>
              <a:off x="1929800" y="2439558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8" name="Google Shape;11418;p113"/>
            <p:cNvSpPr/>
            <p:nvPr/>
          </p:nvSpPr>
          <p:spPr>
            <a:xfrm>
              <a:off x="3141850" y="3709383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9" name="Google Shape;11419;p113"/>
            <p:cNvSpPr/>
            <p:nvPr/>
          </p:nvSpPr>
          <p:spPr>
            <a:xfrm>
              <a:off x="2344050" y="4691283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0" name="Google Shape;11420;p113"/>
            <p:cNvSpPr/>
            <p:nvPr/>
          </p:nvSpPr>
          <p:spPr>
            <a:xfrm>
              <a:off x="2831545" y="3168653"/>
              <a:ext cx="279300" cy="2793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1" name="Google Shape;11421;p113"/>
            <p:cNvSpPr/>
            <p:nvPr/>
          </p:nvSpPr>
          <p:spPr>
            <a:xfrm>
              <a:off x="2417295" y="3813478"/>
              <a:ext cx="279300" cy="2793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2" name="Google Shape;11422;p113"/>
            <p:cNvSpPr/>
            <p:nvPr/>
          </p:nvSpPr>
          <p:spPr>
            <a:xfrm>
              <a:off x="2898335" y="2604252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3" name="Google Shape;11423;p113"/>
            <p:cNvSpPr/>
            <p:nvPr/>
          </p:nvSpPr>
          <p:spPr>
            <a:xfrm>
              <a:off x="1569185" y="4855977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4" name="Google Shape;11424;p113"/>
            <p:cNvSpPr/>
            <p:nvPr/>
          </p:nvSpPr>
          <p:spPr>
            <a:xfrm>
              <a:off x="1569185" y="2892177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425" name="Google Shape;11425;p113"/>
          <p:cNvGrpSpPr/>
          <p:nvPr/>
        </p:nvGrpSpPr>
        <p:grpSpPr>
          <a:xfrm>
            <a:off x="5777828" y="4073300"/>
            <a:ext cx="464436" cy="464436"/>
            <a:chOff x="3764048" y="2224021"/>
            <a:chExt cx="1508400" cy="1508400"/>
          </a:xfrm>
        </p:grpSpPr>
        <p:sp>
          <p:nvSpPr>
            <p:cNvPr id="11426" name="Google Shape;11426;p113"/>
            <p:cNvSpPr/>
            <p:nvPr/>
          </p:nvSpPr>
          <p:spPr>
            <a:xfrm>
              <a:off x="3764048" y="2224021"/>
              <a:ext cx="1508400" cy="15084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7" name="Google Shape;11427;p113"/>
            <p:cNvSpPr/>
            <p:nvPr/>
          </p:nvSpPr>
          <p:spPr>
            <a:xfrm>
              <a:off x="3855211" y="2833844"/>
              <a:ext cx="501000" cy="501000"/>
            </a:xfrm>
            <a:prstGeom prst="ellipse">
              <a:avLst/>
            </a:prstGeom>
            <a:solidFill>
              <a:srgbClr val="E69138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8" name="Google Shape;11428;p113"/>
            <p:cNvSpPr/>
            <p:nvPr/>
          </p:nvSpPr>
          <p:spPr>
            <a:xfrm>
              <a:off x="3968741" y="3006596"/>
              <a:ext cx="214200" cy="214200"/>
            </a:xfrm>
            <a:prstGeom prst="ellipse">
              <a:avLst/>
            </a:prstGeom>
            <a:solidFill>
              <a:srgbClr val="B45F0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9" name="Google Shape;11429;p113"/>
            <p:cNvSpPr/>
            <p:nvPr/>
          </p:nvSpPr>
          <p:spPr>
            <a:xfrm>
              <a:off x="4356253" y="2378487"/>
              <a:ext cx="218400" cy="218400"/>
            </a:xfrm>
            <a:prstGeom prst="ellipse">
              <a:avLst/>
            </a:prstGeom>
            <a:solidFill>
              <a:srgbClr val="93C47D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0" name="Google Shape;11430;p113"/>
            <p:cNvSpPr/>
            <p:nvPr/>
          </p:nvSpPr>
          <p:spPr>
            <a:xfrm>
              <a:off x="4899615" y="2947749"/>
              <a:ext cx="218400" cy="218400"/>
            </a:xfrm>
            <a:prstGeom prst="ellipse">
              <a:avLst/>
            </a:prstGeom>
            <a:solidFill>
              <a:srgbClr val="D5A6BD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1" name="Google Shape;11431;p113"/>
            <p:cNvSpPr/>
            <p:nvPr/>
          </p:nvSpPr>
          <p:spPr>
            <a:xfrm>
              <a:off x="4541961" y="3387935"/>
              <a:ext cx="218400" cy="218400"/>
            </a:xfrm>
            <a:prstGeom prst="ellipse">
              <a:avLst/>
            </a:prstGeom>
            <a:solidFill>
              <a:srgbClr val="6FA8DC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2" name="Google Shape;11432;p113"/>
            <p:cNvSpPr/>
            <p:nvPr/>
          </p:nvSpPr>
          <p:spPr>
            <a:xfrm>
              <a:off x="4760505" y="2705340"/>
              <a:ext cx="125100" cy="1251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3" name="Google Shape;11433;p113"/>
            <p:cNvSpPr/>
            <p:nvPr/>
          </p:nvSpPr>
          <p:spPr>
            <a:xfrm>
              <a:off x="4574797" y="2994415"/>
              <a:ext cx="125100" cy="1251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4" name="Google Shape;11434;p113"/>
            <p:cNvSpPr/>
            <p:nvPr/>
          </p:nvSpPr>
          <p:spPr>
            <a:xfrm>
              <a:off x="4790447" y="2452319"/>
              <a:ext cx="70800" cy="708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5" name="Google Shape;11435;p113"/>
            <p:cNvSpPr/>
            <p:nvPr/>
          </p:nvSpPr>
          <p:spPr>
            <a:xfrm>
              <a:off x="4194589" y="3461767"/>
              <a:ext cx="70800" cy="708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6" name="Google Shape;11436;p113"/>
            <p:cNvSpPr/>
            <p:nvPr/>
          </p:nvSpPr>
          <p:spPr>
            <a:xfrm>
              <a:off x="4194589" y="2581396"/>
              <a:ext cx="70800" cy="708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437" name="Google Shape;11437;p113"/>
          <p:cNvGrpSpPr/>
          <p:nvPr/>
        </p:nvGrpSpPr>
        <p:grpSpPr>
          <a:xfrm>
            <a:off x="5776363" y="5306833"/>
            <a:ext cx="467371" cy="467371"/>
            <a:chOff x="608800" y="2095000"/>
            <a:chExt cx="3364800" cy="3364800"/>
          </a:xfrm>
        </p:grpSpPr>
        <p:sp>
          <p:nvSpPr>
            <p:cNvPr id="11438" name="Google Shape;11438;p113"/>
            <p:cNvSpPr/>
            <p:nvPr/>
          </p:nvSpPr>
          <p:spPr>
            <a:xfrm>
              <a:off x="608800" y="2095000"/>
              <a:ext cx="3364800" cy="33648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9" name="Google Shape;11439;p113"/>
            <p:cNvSpPr/>
            <p:nvPr/>
          </p:nvSpPr>
          <p:spPr>
            <a:xfrm>
              <a:off x="812152" y="3455300"/>
              <a:ext cx="1117800" cy="11178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0" name="Google Shape;11440;p113"/>
            <p:cNvSpPr/>
            <p:nvPr/>
          </p:nvSpPr>
          <p:spPr>
            <a:xfrm>
              <a:off x="1065396" y="3840649"/>
              <a:ext cx="477600" cy="4779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1" name="Google Shape;11441;p113"/>
            <p:cNvSpPr/>
            <p:nvPr/>
          </p:nvSpPr>
          <p:spPr>
            <a:xfrm>
              <a:off x="1929800" y="2439558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2" name="Google Shape;11442;p113"/>
            <p:cNvSpPr/>
            <p:nvPr/>
          </p:nvSpPr>
          <p:spPr>
            <a:xfrm>
              <a:off x="3141850" y="3709383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3" name="Google Shape;11443;p113"/>
            <p:cNvSpPr/>
            <p:nvPr/>
          </p:nvSpPr>
          <p:spPr>
            <a:xfrm>
              <a:off x="2344050" y="4691283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4" name="Google Shape;11444;p113"/>
            <p:cNvSpPr/>
            <p:nvPr/>
          </p:nvSpPr>
          <p:spPr>
            <a:xfrm>
              <a:off x="2831545" y="3168653"/>
              <a:ext cx="279300" cy="2793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5" name="Google Shape;11445;p113"/>
            <p:cNvSpPr/>
            <p:nvPr/>
          </p:nvSpPr>
          <p:spPr>
            <a:xfrm>
              <a:off x="2417295" y="3813478"/>
              <a:ext cx="279300" cy="2793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6" name="Google Shape;11446;p113"/>
            <p:cNvSpPr/>
            <p:nvPr/>
          </p:nvSpPr>
          <p:spPr>
            <a:xfrm>
              <a:off x="2898335" y="2604252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7" name="Google Shape;11447;p113"/>
            <p:cNvSpPr/>
            <p:nvPr/>
          </p:nvSpPr>
          <p:spPr>
            <a:xfrm>
              <a:off x="1569185" y="4855977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8" name="Google Shape;11448;p113"/>
            <p:cNvSpPr/>
            <p:nvPr/>
          </p:nvSpPr>
          <p:spPr>
            <a:xfrm>
              <a:off x="1569185" y="2892177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449" name="Google Shape;11449;p113"/>
          <p:cNvSpPr/>
          <p:nvPr/>
        </p:nvSpPr>
        <p:spPr>
          <a:xfrm>
            <a:off x="6265150" y="2766300"/>
            <a:ext cx="506700" cy="3079050"/>
          </a:xfrm>
          <a:prstGeom prst="flowChartProcess">
            <a:avLst/>
          </a:prstGeom>
          <a:noFill/>
          <a:ln w="38100" cap="flat" cmpd="sng">
            <a:solidFill>
              <a:srgbClr val="F0512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05125"/>
              </a:solidFill>
            </a:endParaRPr>
          </a:p>
        </p:txBody>
      </p:sp>
      <p:sp>
        <p:nvSpPr>
          <p:cNvPr id="11450" name="Google Shape;11450;p113"/>
          <p:cNvSpPr/>
          <p:nvPr/>
        </p:nvSpPr>
        <p:spPr>
          <a:xfrm>
            <a:off x="2712675" y="5231850"/>
            <a:ext cx="4053000" cy="613500"/>
          </a:xfrm>
          <a:prstGeom prst="flowChartProcess">
            <a:avLst/>
          </a:prstGeom>
          <a:noFill/>
          <a:ln w="38100" cap="flat" cmpd="sng">
            <a:solidFill>
              <a:srgbClr val="F0512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05125"/>
              </a:solidFill>
            </a:endParaRPr>
          </a:p>
        </p:txBody>
      </p:sp>
      <p:sp>
        <p:nvSpPr>
          <p:cNvPr id="11451" name="Google Shape;11451;p1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</a:rPr>
              <a:t>God’s </a:t>
            </a:r>
            <a:r>
              <a:rPr lang="en-US">
                <a:solidFill>
                  <a:schemeClr val="accent1"/>
                </a:solidFill>
              </a:rPr>
              <a:t>Perspective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1452" name="Google Shape;11452;p113"/>
          <p:cNvSpPr txBox="1">
            <a:spLocks noGrp="1"/>
          </p:cNvSpPr>
          <p:nvPr>
            <p:ph type="body" idx="2"/>
          </p:nvPr>
        </p:nvSpPr>
        <p:spPr>
          <a:xfrm>
            <a:off x="6874400" y="1825625"/>
            <a:ext cx="4479300" cy="1628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/>
              <a:t>Map </a:t>
            </a:r>
            <a:r>
              <a:rPr 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在</a:t>
            </a:r>
            <a:r>
              <a:rPr lang="en-US" dirty="0"/>
              <a:t> snapshot </a:t>
            </a:r>
            <a:r>
              <a:rPr 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時</a:t>
            </a:r>
            <a:r>
              <a:rPr lang="en-US" dirty="0"/>
              <a:t> Cell </a:t>
            </a:r>
            <a:r>
              <a:rPr lang="en-US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才去演化</a:t>
            </a:r>
            <a:r>
              <a:rPr lang="en-US" dirty="0" err="1"/>
              <a:t>，</a:t>
            </a:r>
            <a:r>
              <a:rPr lang="en-US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在這之前</a:t>
            </a:r>
            <a:r>
              <a:rPr lang="en-US" dirty="0"/>
              <a:t> Cell </a:t>
            </a:r>
            <a:r>
              <a:rPr lang="en-US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都不會有任何行動</a:t>
            </a:r>
            <a:r>
              <a:rPr lang="en-US" dirty="0"/>
              <a:t>。</a:t>
            </a:r>
            <a:endParaRPr dirty="0"/>
          </a:p>
        </p:txBody>
      </p:sp>
      <p:sp>
        <p:nvSpPr>
          <p:cNvPr id="11453" name="Google Shape;11453;p113"/>
          <p:cNvSpPr/>
          <p:nvPr/>
        </p:nvSpPr>
        <p:spPr>
          <a:xfrm>
            <a:off x="2713500" y="4000600"/>
            <a:ext cx="4053000" cy="613500"/>
          </a:xfrm>
          <a:prstGeom prst="flowChartProcess">
            <a:avLst/>
          </a:prstGeom>
          <a:noFill/>
          <a:ln w="38100" cap="flat" cmpd="sng">
            <a:solidFill>
              <a:srgbClr val="F0512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05125"/>
              </a:solidFill>
            </a:endParaRPr>
          </a:p>
        </p:txBody>
      </p:sp>
      <p:sp>
        <p:nvSpPr>
          <p:cNvPr id="11454" name="Google Shape;11454;p113"/>
          <p:cNvSpPr txBox="1">
            <a:spLocks noGrp="1"/>
          </p:cNvSpPr>
          <p:nvPr>
            <p:ph type="body" idx="2"/>
          </p:nvPr>
        </p:nvSpPr>
        <p:spPr>
          <a:xfrm>
            <a:off x="6874400" y="3678725"/>
            <a:ext cx="4985100" cy="1027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Cell </a:t>
            </a:r>
            <a:r>
              <a:rPr lang="en-US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知道</a:t>
            </a:r>
            <a:r>
              <a:rPr 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Map snapshot </a:t>
            </a:r>
            <a:r>
              <a:rPr lang="en-US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的資訊</a:t>
            </a:r>
            <a:r>
              <a:rPr 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(ex. snapshot </a:t>
            </a:r>
            <a:r>
              <a:rPr lang="en-US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時間</a:t>
            </a:r>
            <a:r>
              <a:rPr 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114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0" name="Google Shape;11460;p114"/>
          <p:cNvSpPr/>
          <p:nvPr/>
        </p:nvSpPr>
        <p:spPr>
          <a:xfrm>
            <a:off x="2169528" y="3852353"/>
            <a:ext cx="2189500" cy="1160800"/>
          </a:xfrm>
          <a:custGeom>
            <a:avLst/>
            <a:gdLst/>
            <a:ahLst/>
            <a:cxnLst/>
            <a:rect l="l" t="t" r="r" b="b"/>
            <a:pathLst>
              <a:path w="87580" h="46432" extrusionOk="0">
                <a:moveTo>
                  <a:pt x="3606" y="630"/>
                </a:moveTo>
                <a:cubicBezTo>
                  <a:pt x="-473" y="2998"/>
                  <a:pt x="-1723" y="12274"/>
                  <a:pt x="3606" y="18787"/>
                </a:cubicBezTo>
                <a:cubicBezTo>
                  <a:pt x="8935" y="25300"/>
                  <a:pt x="23276" y="35101"/>
                  <a:pt x="35578" y="39706"/>
                </a:cubicBezTo>
                <a:cubicBezTo>
                  <a:pt x="47880" y="44311"/>
                  <a:pt x="69522" y="46482"/>
                  <a:pt x="77416" y="46416"/>
                </a:cubicBezTo>
                <a:cubicBezTo>
                  <a:pt x="85310" y="46350"/>
                  <a:pt x="81297" y="45495"/>
                  <a:pt x="82942" y="39311"/>
                </a:cubicBezTo>
                <a:cubicBezTo>
                  <a:pt x="84587" y="33127"/>
                  <a:pt x="88468" y="14774"/>
                  <a:pt x="87284" y="9314"/>
                </a:cubicBezTo>
                <a:cubicBezTo>
                  <a:pt x="86100" y="3854"/>
                  <a:pt x="85705" y="7341"/>
                  <a:pt x="75837" y="6551"/>
                </a:cubicBezTo>
                <a:cubicBezTo>
                  <a:pt x="65969" y="5762"/>
                  <a:pt x="40117" y="5564"/>
                  <a:pt x="28078" y="4577"/>
                </a:cubicBezTo>
                <a:cubicBezTo>
                  <a:pt x="16040" y="3590"/>
                  <a:pt x="7685" y="-1738"/>
                  <a:pt x="3606" y="63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11461" name="Google Shape;11461;p114"/>
          <p:cNvSpPr txBox="1"/>
          <p:nvPr/>
        </p:nvSpPr>
        <p:spPr>
          <a:xfrm>
            <a:off x="8224275" y="1771100"/>
            <a:ext cx="3967800" cy="48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5300" dirty="0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rPr>
              <a:t>Cell </a:t>
            </a:r>
            <a:r>
              <a:rPr lang="en-US" sz="5300" b="1" dirty="0" err="1">
                <a:solidFill>
                  <a:srgbClr val="F05125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naheim"/>
                <a:sym typeface="Anaheim"/>
              </a:rPr>
              <a:t>不可以知道</a:t>
            </a:r>
            <a:r>
              <a:rPr lang="en-US" sz="5300" dirty="0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rPr>
              <a:t> Map snapshot </a:t>
            </a:r>
            <a:r>
              <a:rPr lang="en-US" sz="5300" dirty="0" err="1">
                <a:solidFill>
                  <a:schemeClr val="dk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naheim"/>
                <a:sym typeface="Anaheim"/>
              </a:rPr>
              <a:t>的時間資訊</a:t>
            </a:r>
            <a:r>
              <a:rPr lang="en-US" sz="5300" dirty="0">
                <a:solidFill>
                  <a:schemeClr val="dk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naheim"/>
                <a:sym typeface="Anaheim"/>
              </a:rPr>
              <a:t>！</a:t>
            </a:r>
            <a:endParaRPr sz="5300" dirty="0">
              <a:solidFill>
                <a:schemeClr val="dk2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naheim"/>
              <a:sym typeface="Anaheim"/>
            </a:endParaRPr>
          </a:p>
        </p:txBody>
      </p:sp>
      <p:grpSp>
        <p:nvGrpSpPr>
          <p:cNvPr id="11462" name="Google Shape;11462;p114"/>
          <p:cNvGrpSpPr/>
          <p:nvPr/>
        </p:nvGrpSpPr>
        <p:grpSpPr>
          <a:xfrm>
            <a:off x="2484399" y="3141031"/>
            <a:ext cx="631251" cy="431093"/>
            <a:chOff x="-1723525" y="1629425"/>
            <a:chExt cx="904500" cy="617700"/>
          </a:xfrm>
        </p:grpSpPr>
        <p:cxnSp>
          <p:nvCxnSpPr>
            <p:cNvPr id="11463" name="Google Shape;11463;p114"/>
            <p:cNvCxnSpPr/>
            <p:nvPr/>
          </p:nvCxnSpPr>
          <p:spPr>
            <a:xfrm>
              <a:off x="-1683175" y="1629425"/>
              <a:ext cx="823800" cy="519300"/>
            </a:xfrm>
            <a:prstGeom prst="straightConnector1">
              <a:avLst/>
            </a:prstGeom>
            <a:noFill/>
            <a:ln w="11430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464" name="Google Shape;11464;p114"/>
            <p:cNvCxnSpPr/>
            <p:nvPr/>
          </p:nvCxnSpPr>
          <p:spPr>
            <a:xfrm rot="10800000" flipH="1">
              <a:off x="-1723525" y="2148725"/>
              <a:ext cx="904500" cy="98400"/>
            </a:xfrm>
            <a:prstGeom prst="straightConnector1">
              <a:avLst/>
            </a:prstGeom>
            <a:noFill/>
            <a:ln w="11430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1465" name="Google Shape;11465;p114"/>
          <p:cNvSpPr/>
          <p:nvPr/>
        </p:nvSpPr>
        <p:spPr>
          <a:xfrm>
            <a:off x="3778175" y="3343525"/>
            <a:ext cx="268500" cy="268500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466" name="Google Shape;11466;p114"/>
          <p:cNvCxnSpPr/>
          <p:nvPr/>
        </p:nvCxnSpPr>
        <p:spPr>
          <a:xfrm>
            <a:off x="2200885" y="3818106"/>
            <a:ext cx="2205000" cy="212400"/>
          </a:xfrm>
          <a:prstGeom prst="curvedConnector3">
            <a:avLst>
              <a:gd name="adj1" fmla="val 18749"/>
            </a:avLst>
          </a:prstGeom>
          <a:noFill/>
          <a:ln w="1143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467" name="Google Shape;11467;p114"/>
          <p:cNvCxnSpPr/>
          <p:nvPr/>
        </p:nvCxnSpPr>
        <p:spPr>
          <a:xfrm rot="5400000">
            <a:off x="3741950" y="4393875"/>
            <a:ext cx="1017000" cy="234600"/>
          </a:xfrm>
          <a:prstGeom prst="curvedConnector3">
            <a:avLst>
              <a:gd name="adj1" fmla="val 84612"/>
            </a:avLst>
          </a:prstGeom>
          <a:noFill/>
          <a:ln w="1143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468" name="Google Shape;11468;p114"/>
          <p:cNvSpPr/>
          <p:nvPr/>
        </p:nvSpPr>
        <p:spPr>
          <a:xfrm>
            <a:off x="2764054" y="4198218"/>
            <a:ext cx="1342925" cy="305300"/>
          </a:xfrm>
          <a:custGeom>
            <a:avLst/>
            <a:gdLst/>
            <a:ahLst/>
            <a:cxnLst/>
            <a:rect l="l" t="t" r="r" b="b"/>
            <a:pathLst>
              <a:path w="53717" h="12212" extrusionOk="0">
                <a:moveTo>
                  <a:pt x="0" y="0"/>
                </a:moveTo>
                <a:cubicBezTo>
                  <a:pt x="2521" y="1391"/>
                  <a:pt x="7911" y="6345"/>
                  <a:pt x="15125" y="8344"/>
                </a:cubicBezTo>
                <a:cubicBezTo>
                  <a:pt x="22340" y="10343"/>
                  <a:pt x="36855" y="11560"/>
                  <a:pt x="43287" y="11995"/>
                </a:cubicBezTo>
                <a:cubicBezTo>
                  <a:pt x="49719" y="12430"/>
                  <a:pt x="51979" y="11126"/>
                  <a:pt x="53717" y="10952"/>
                </a:cubicBezTo>
              </a:path>
            </a:pathLst>
          </a:custGeom>
          <a:noFill/>
          <a:ln w="1143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469" name="Google Shape;11469;p114"/>
          <p:cNvSpPr/>
          <p:nvPr/>
        </p:nvSpPr>
        <p:spPr>
          <a:xfrm>
            <a:off x="3898375" y="4326600"/>
            <a:ext cx="13025" cy="325950"/>
          </a:xfrm>
          <a:custGeom>
            <a:avLst/>
            <a:gdLst/>
            <a:ahLst/>
            <a:cxnLst/>
            <a:rect l="l" t="t" r="r" b="b"/>
            <a:pathLst>
              <a:path w="521" h="13038" extrusionOk="0">
                <a:moveTo>
                  <a:pt x="521" y="0"/>
                </a:moveTo>
                <a:cubicBezTo>
                  <a:pt x="434" y="2173"/>
                  <a:pt x="87" y="10865"/>
                  <a:pt x="0" y="13038"/>
                </a:cubicBezTo>
              </a:path>
            </a:pathLst>
          </a:custGeom>
          <a:noFill/>
          <a:ln w="1143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cxnSp>
        <p:nvCxnSpPr>
          <p:cNvPr id="11470" name="Google Shape;11470;p114"/>
          <p:cNvCxnSpPr/>
          <p:nvPr/>
        </p:nvCxnSpPr>
        <p:spPr>
          <a:xfrm>
            <a:off x="2283406" y="3817504"/>
            <a:ext cx="1905000" cy="1174500"/>
          </a:xfrm>
          <a:prstGeom prst="curvedConnector3">
            <a:avLst>
              <a:gd name="adj1" fmla="val 3423"/>
            </a:avLst>
          </a:prstGeom>
          <a:noFill/>
          <a:ln w="1143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471" name="Google Shape;11471;p114"/>
          <p:cNvGrpSpPr/>
          <p:nvPr/>
        </p:nvGrpSpPr>
        <p:grpSpPr>
          <a:xfrm rot="3300592">
            <a:off x="5449771" y="4450177"/>
            <a:ext cx="1927649" cy="4328096"/>
            <a:chOff x="6176765" y="2876101"/>
            <a:chExt cx="1937227" cy="4164425"/>
          </a:xfrm>
        </p:grpSpPr>
        <p:sp>
          <p:nvSpPr>
            <p:cNvPr id="11472" name="Google Shape;11472;p114"/>
            <p:cNvSpPr/>
            <p:nvPr/>
          </p:nvSpPr>
          <p:spPr>
            <a:xfrm>
              <a:off x="6323450" y="4080900"/>
              <a:ext cx="803875" cy="2777100"/>
            </a:xfrm>
            <a:custGeom>
              <a:avLst/>
              <a:gdLst/>
              <a:ahLst/>
              <a:cxnLst/>
              <a:rect l="l" t="t" r="r" b="b"/>
              <a:pathLst>
                <a:path w="32155" h="111084" extrusionOk="0">
                  <a:moveTo>
                    <a:pt x="28683" y="0"/>
                  </a:moveTo>
                  <a:cubicBezTo>
                    <a:pt x="28944" y="5998"/>
                    <a:pt x="35029" y="17471"/>
                    <a:pt x="30248" y="35985"/>
                  </a:cubicBezTo>
                  <a:cubicBezTo>
                    <a:pt x="25468" y="54499"/>
                    <a:pt x="5041" y="98568"/>
                    <a:pt x="0" y="111084"/>
                  </a:cubicBezTo>
                </a:path>
              </a:pathLst>
            </a:custGeom>
            <a:noFill/>
            <a:ln w="11430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1473" name="Google Shape;11473;p114"/>
            <p:cNvSpPr/>
            <p:nvPr/>
          </p:nvSpPr>
          <p:spPr>
            <a:xfrm>
              <a:off x="6662425" y="3768000"/>
              <a:ext cx="391150" cy="365050"/>
            </a:xfrm>
            <a:custGeom>
              <a:avLst/>
              <a:gdLst/>
              <a:ahLst/>
              <a:cxnLst/>
              <a:rect l="l" t="t" r="r" b="b"/>
              <a:pathLst>
                <a:path w="15646" h="14602" extrusionOk="0">
                  <a:moveTo>
                    <a:pt x="15646" y="14602"/>
                  </a:moveTo>
                  <a:cubicBezTo>
                    <a:pt x="14081" y="13733"/>
                    <a:pt x="8866" y="11821"/>
                    <a:pt x="6258" y="9387"/>
                  </a:cubicBezTo>
                  <a:cubicBezTo>
                    <a:pt x="3650" y="6953"/>
                    <a:pt x="1043" y="1565"/>
                    <a:pt x="0" y="0"/>
                  </a:cubicBezTo>
                </a:path>
              </a:pathLst>
            </a:custGeom>
            <a:noFill/>
            <a:ln w="11430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1474" name="Google Shape;11474;p114"/>
            <p:cNvSpPr/>
            <p:nvPr/>
          </p:nvSpPr>
          <p:spPr>
            <a:xfrm>
              <a:off x="6176765" y="3359602"/>
              <a:ext cx="681225" cy="445475"/>
            </a:xfrm>
            <a:custGeom>
              <a:avLst/>
              <a:gdLst/>
              <a:ahLst/>
              <a:cxnLst/>
              <a:rect l="l" t="t" r="r" b="b"/>
              <a:pathLst>
                <a:path w="27249" h="17819" extrusionOk="0">
                  <a:moveTo>
                    <a:pt x="20469" y="17819"/>
                  </a:moveTo>
                  <a:cubicBezTo>
                    <a:pt x="19252" y="17211"/>
                    <a:pt x="15428" y="14863"/>
                    <a:pt x="13168" y="14168"/>
                  </a:cubicBezTo>
                  <a:cubicBezTo>
                    <a:pt x="10908" y="13473"/>
                    <a:pt x="9083" y="14255"/>
                    <a:pt x="6910" y="13647"/>
                  </a:cubicBezTo>
                  <a:cubicBezTo>
                    <a:pt x="4737" y="13039"/>
                    <a:pt x="391" y="12170"/>
                    <a:pt x="130" y="10518"/>
                  </a:cubicBezTo>
                  <a:cubicBezTo>
                    <a:pt x="-131" y="8867"/>
                    <a:pt x="2477" y="5477"/>
                    <a:pt x="5345" y="3738"/>
                  </a:cubicBezTo>
                  <a:cubicBezTo>
                    <a:pt x="8213" y="2000"/>
                    <a:pt x="13689" y="261"/>
                    <a:pt x="17340" y="87"/>
                  </a:cubicBezTo>
                  <a:cubicBezTo>
                    <a:pt x="20991" y="-87"/>
                    <a:pt x="25598" y="2260"/>
                    <a:pt x="27249" y="2695"/>
                  </a:cubicBezTo>
                </a:path>
              </a:pathLst>
            </a:custGeom>
            <a:noFill/>
            <a:ln w="11430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1475" name="Google Shape;11475;p114"/>
            <p:cNvSpPr/>
            <p:nvPr/>
          </p:nvSpPr>
          <p:spPr>
            <a:xfrm>
              <a:off x="6796467" y="2876101"/>
              <a:ext cx="1317525" cy="4164425"/>
            </a:xfrm>
            <a:custGeom>
              <a:avLst/>
              <a:gdLst/>
              <a:ahLst/>
              <a:cxnLst/>
              <a:rect l="l" t="t" r="r" b="b"/>
              <a:pathLst>
                <a:path w="52701" h="166577" extrusionOk="0">
                  <a:moveTo>
                    <a:pt x="25408" y="166577"/>
                  </a:moveTo>
                  <a:cubicBezTo>
                    <a:pt x="28450" y="156929"/>
                    <a:pt x="39576" y="124247"/>
                    <a:pt x="43661" y="108688"/>
                  </a:cubicBezTo>
                  <a:cubicBezTo>
                    <a:pt x="47746" y="93129"/>
                    <a:pt x="49398" y="83047"/>
                    <a:pt x="49919" y="73225"/>
                  </a:cubicBezTo>
                  <a:cubicBezTo>
                    <a:pt x="50441" y="63403"/>
                    <a:pt x="46355" y="57319"/>
                    <a:pt x="46790" y="49757"/>
                  </a:cubicBezTo>
                  <a:cubicBezTo>
                    <a:pt x="47225" y="42195"/>
                    <a:pt x="52179" y="33764"/>
                    <a:pt x="52527" y="27853"/>
                  </a:cubicBezTo>
                  <a:cubicBezTo>
                    <a:pt x="52875" y="21942"/>
                    <a:pt x="51310" y="18291"/>
                    <a:pt x="48876" y="14293"/>
                  </a:cubicBezTo>
                  <a:cubicBezTo>
                    <a:pt x="46442" y="10295"/>
                    <a:pt x="43661" y="6036"/>
                    <a:pt x="37924" y="3863"/>
                  </a:cubicBezTo>
                  <a:cubicBezTo>
                    <a:pt x="32187" y="1690"/>
                    <a:pt x="20193" y="1516"/>
                    <a:pt x="14456" y="1255"/>
                  </a:cubicBezTo>
                  <a:cubicBezTo>
                    <a:pt x="8719" y="994"/>
                    <a:pt x="5590" y="-1874"/>
                    <a:pt x="3504" y="2298"/>
                  </a:cubicBezTo>
                  <a:cubicBezTo>
                    <a:pt x="1418" y="6470"/>
                    <a:pt x="-2059" y="20725"/>
                    <a:pt x="1939" y="26288"/>
                  </a:cubicBezTo>
                  <a:cubicBezTo>
                    <a:pt x="5937" y="31851"/>
                    <a:pt x="21583" y="34111"/>
                    <a:pt x="27494" y="35676"/>
                  </a:cubicBezTo>
                  <a:cubicBezTo>
                    <a:pt x="33405" y="37241"/>
                    <a:pt x="35317" y="37501"/>
                    <a:pt x="37403" y="35676"/>
                  </a:cubicBezTo>
                  <a:cubicBezTo>
                    <a:pt x="39489" y="33851"/>
                    <a:pt x="39576" y="26549"/>
                    <a:pt x="40011" y="24724"/>
                  </a:cubicBezTo>
                </a:path>
              </a:pathLst>
            </a:custGeom>
            <a:noFill/>
            <a:ln w="11430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11476" name="Google Shape;11476;p114"/>
          <p:cNvSpPr/>
          <p:nvPr/>
        </p:nvSpPr>
        <p:spPr>
          <a:xfrm>
            <a:off x="0" y="1771100"/>
            <a:ext cx="6179284" cy="5151908"/>
          </a:xfrm>
          <a:custGeom>
            <a:avLst/>
            <a:gdLst/>
            <a:ahLst/>
            <a:cxnLst/>
            <a:rect l="l" t="t" r="r" b="b"/>
            <a:pathLst>
              <a:path w="256030" h="211382" extrusionOk="0">
                <a:moveTo>
                  <a:pt x="0" y="32500"/>
                </a:moveTo>
                <a:cubicBezTo>
                  <a:pt x="7475" y="28328"/>
                  <a:pt x="21034" y="12161"/>
                  <a:pt x="44850" y="7467"/>
                </a:cubicBezTo>
                <a:cubicBezTo>
                  <a:pt x="68666" y="2773"/>
                  <a:pt x="110822" y="-4789"/>
                  <a:pt x="142896" y="4338"/>
                </a:cubicBezTo>
                <a:cubicBezTo>
                  <a:pt x="174970" y="13465"/>
                  <a:pt x="219039" y="39541"/>
                  <a:pt x="237292" y="62227"/>
                </a:cubicBezTo>
                <a:cubicBezTo>
                  <a:pt x="255545" y="84913"/>
                  <a:pt x="260065" y="115596"/>
                  <a:pt x="252416" y="140455"/>
                </a:cubicBezTo>
                <a:cubicBezTo>
                  <a:pt x="244767" y="165314"/>
                  <a:pt x="201568" y="199561"/>
                  <a:pt x="191398" y="211382"/>
                </a:cubicBezTo>
              </a:path>
            </a:pathLst>
          </a:custGeom>
          <a:noFill/>
          <a:ln w="1143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477" name="Google Shape;11477;p114"/>
          <p:cNvSpPr/>
          <p:nvPr/>
        </p:nvSpPr>
        <p:spPr>
          <a:xfrm>
            <a:off x="-430543" y="1495113"/>
            <a:ext cx="6760250" cy="3430325"/>
          </a:xfrm>
          <a:custGeom>
            <a:avLst/>
            <a:gdLst/>
            <a:ahLst/>
            <a:cxnLst/>
            <a:rect l="l" t="t" r="r" b="b"/>
            <a:pathLst>
              <a:path w="270410" h="137213" extrusionOk="0">
                <a:moveTo>
                  <a:pt x="65860" y="18017"/>
                </a:moveTo>
                <a:cubicBezTo>
                  <a:pt x="78911" y="12910"/>
                  <a:pt x="90909" y="26367"/>
                  <a:pt x="97475" y="26286"/>
                </a:cubicBezTo>
                <a:cubicBezTo>
                  <a:pt x="104041" y="26205"/>
                  <a:pt x="103555" y="16964"/>
                  <a:pt x="105257" y="17531"/>
                </a:cubicBezTo>
                <a:cubicBezTo>
                  <a:pt x="106959" y="18098"/>
                  <a:pt x="103879" y="27339"/>
                  <a:pt x="107689" y="29690"/>
                </a:cubicBezTo>
                <a:cubicBezTo>
                  <a:pt x="111499" y="32041"/>
                  <a:pt x="123659" y="33176"/>
                  <a:pt x="128117" y="31636"/>
                </a:cubicBezTo>
                <a:cubicBezTo>
                  <a:pt x="132576" y="30096"/>
                  <a:pt x="133062" y="20044"/>
                  <a:pt x="134440" y="20449"/>
                </a:cubicBezTo>
                <a:cubicBezTo>
                  <a:pt x="135818" y="20854"/>
                  <a:pt x="131441" y="30744"/>
                  <a:pt x="136386" y="34068"/>
                </a:cubicBezTo>
                <a:cubicBezTo>
                  <a:pt x="141331" y="37392"/>
                  <a:pt x="158922" y="41526"/>
                  <a:pt x="164110" y="40391"/>
                </a:cubicBezTo>
                <a:cubicBezTo>
                  <a:pt x="169298" y="39256"/>
                  <a:pt x="166298" y="27016"/>
                  <a:pt x="167514" y="27259"/>
                </a:cubicBezTo>
                <a:cubicBezTo>
                  <a:pt x="168730" y="27502"/>
                  <a:pt x="166055" y="38527"/>
                  <a:pt x="171405" y="41850"/>
                </a:cubicBezTo>
                <a:cubicBezTo>
                  <a:pt x="176755" y="45174"/>
                  <a:pt x="195401" y="47930"/>
                  <a:pt x="199616" y="47200"/>
                </a:cubicBezTo>
                <a:cubicBezTo>
                  <a:pt x="203831" y="46471"/>
                  <a:pt x="195968" y="37392"/>
                  <a:pt x="196697" y="37473"/>
                </a:cubicBezTo>
                <a:cubicBezTo>
                  <a:pt x="197427" y="37554"/>
                  <a:pt x="199778" y="45661"/>
                  <a:pt x="203993" y="47687"/>
                </a:cubicBezTo>
                <a:cubicBezTo>
                  <a:pt x="208208" y="49714"/>
                  <a:pt x="213477" y="43309"/>
                  <a:pt x="221989" y="49632"/>
                </a:cubicBezTo>
                <a:cubicBezTo>
                  <a:pt x="230501" y="55955"/>
                  <a:pt x="250929" y="71277"/>
                  <a:pt x="255063" y="85625"/>
                </a:cubicBezTo>
                <a:cubicBezTo>
                  <a:pt x="259197" y="99973"/>
                  <a:pt x="245417" y="129805"/>
                  <a:pt x="246795" y="135722"/>
                </a:cubicBezTo>
                <a:cubicBezTo>
                  <a:pt x="248173" y="141640"/>
                  <a:pt x="259522" y="127372"/>
                  <a:pt x="263332" y="121130"/>
                </a:cubicBezTo>
                <a:cubicBezTo>
                  <a:pt x="267142" y="114888"/>
                  <a:pt x="272087" y="107836"/>
                  <a:pt x="269655" y="98270"/>
                </a:cubicBezTo>
                <a:cubicBezTo>
                  <a:pt x="267223" y="88705"/>
                  <a:pt x="260251" y="76545"/>
                  <a:pt x="248740" y="63737"/>
                </a:cubicBezTo>
                <a:cubicBezTo>
                  <a:pt x="237229" y="50929"/>
                  <a:pt x="217368" y="31393"/>
                  <a:pt x="200588" y="21422"/>
                </a:cubicBezTo>
                <a:cubicBezTo>
                  <a:pt x="183808" y="11451"/>
                  <a:pt x="166217" y="6993"/>
                  <a:pt x="148059" y="3912"/>
                </a:cubicBezTo>
                <a:cubicBezTo>
                  <a:pt x="129901" y="832"/>
                  <a:pt x="115229" y="-2411"/>
                  <a:pt x="91639" y="2939"/>
                </a:cubicBezTo>
                <a:cubicBezTo>
                  <a:pt x="68050" y="8289"/>
                  <a:pt x="20141" y="18665"/>
                  <a:pt x="6522" y="36013"/>
                </a:cubicBezTo>
                <a:cubicBezTo>
                  <a:pt x="-7097" y="53361"/>
                  <a:pt x="4171" y="91380"/>
                  <a:pt x="9926" y="107025"/>
                </a:cubicBezTo>
                <a:cubicBezTo>
                  <a:pt x="15682" y="122670"/>
                  <a:pt x="37569" y="128993"/>
                  <a:pt x="41055" y="129885"/>
                </a:cubicBezTo>
                <a:cubicBezTo>
                  <a:pt x="44541" y="130777"/>
                  <a:pt x="34489" y="124536"/>
                  <a:pt x="30841" y="112376"/>
                </a:cubicBezTo>
                <a:cubicBezTo>
                  <a:pt x="27193" y="100217"/>
                  <a:pt x="13332" y="72655"/>
                  <a:pt x="19168" y="56928"/>
                </a:cubicBezTo>
                <a:cubicBezTo>
                  <a:pt x="25005" y="41202"/>
                  <a:pt x="52809" y="23124"/>
                  <a:pt x="65860" y="18017"/>
                </a:cubicBezTo>
                <a:close/>
              </a:path>
            </a:pathLst>
          </a:cu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478" name="Google Shape;11478;p114"/>
          <p:cNvSpPr/>
          <p:nvPr/>
        </p:nvSpPr>
        <p:spPr>
          <a:xfrm rot="748444">
            <a:off x="2263361" y="417400"/>
            <a:ext cx="2725027" cy="1168399"/>
          </a:xfrm>
          <a:prstGeom prst="donut">
            <a:avLst>
              <a:gd name="adj" fmla="val 25000"/>
            </a:avLst>
          </a:prstGeom>
          <a:gradFill>
            <a:gsLst>
              <a:gs pos="0">
                <a:srgbClr val="FFFFFF"/>
              </a:gs>
              <a:gs pos="100000">
                <a:srgbClr val="FDB813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79" name="Google Shape;11479;p114"/>
          <p:cNvSpPr/>
          <p:nvPr/>
        </p:nvSpPr>
        <p:spPr>
          <a:xfrm rot="-1180792">
            <a:off x="7908845" y="6283007"/>
            <a:ext cx="266358" cy="33828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 w="1143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480" name="Google Shape;11480;p114"/>
          <p:cNvGrpSpPr/>
          <p:nvPr/>
        </p:nvGrpSpPr>
        <p:grpSpPr>
          <a:xfrm rot="-1179626">
            <a:off x="6283951" y="2830347"/>
            <a:ext cx="1941218" cy="2509944"/>
            <a:chOff x="9305175" y="3141025"/>
            <a:chExt cx="1956600" cy="2529832"/>
          </a:xfrm>
        </p:grpSpPr>
        <p:sp>
          <p:nvSpPr>
            <p:cNvPr id="11481" name="Google Shape;11481;p114"/>
            <p:cNvSpPr/>
            <p:nvPr/>
          </p:nvSpPr>
          <p:spPr>
            <a:xfrm>
              <a:off x="10149226" y="5044457"/>
              <a:ext cx="268500" cy="626400"/>
            </a:xfrm>
            <a:prstGeom prst="roundRect">
              <a:avLst>
                <a:gd name="adj" fmla="val 16667"/>
              </a:avLst>
            </a:prstGeom>
            <a:solidFill>
              <a:schemeClr val="dk2"/>
            </a:solidFill>
            <a:ln w="1143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2" name="Google Shape;11482;p114"/>
            <p:cNvSpPr/>
            <p:nvPr/>
          </p:nvSpPr>
          <p:spPr>
            <a:xfrm>
              <a:off x="9305175" y="3141025"/>
              <a:ext cx="1956600" cy="1956600"/>
            </a:xfrm>
            <a:prstGeom prst="ellipse">
              <a:avLst/>
            </a:prstGeom>
            <a:solidFill>
              <a:srgbClr val="FFFFFF"/>
            </a:solidFill>
            <a:ln w="1143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3" name="Google Shape;11483;p114"/>
            <p:cNvSpPr/>
            <p:nvPr/>
          </p:nvSpPr>
          <p:spPr>
            <a:xfrm>
              <a:off x="9555525" y="3391375"/>
              <a:ext cx="1455900" cy="1455900"/>
            </a:xfrm>
            <a:prstGeom prst="ellipse">
              <a:avLst/>
            </a:prstGeom>
            <a:solidFill>
              <a:srgbClr val="FFFFFF"/>
            </a:solidFill>
            <a:ln w="1143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484" name="Google Shape;11484;p114"/>
          <p:cNvSpPr txBox="1">
            <a:spLocks noGrp="1"/>
          </p:cNvSpPr>
          <p:nvPr>
            <p:ph type="title" idx="4294967295"/>
          </p:nvPr>
        </p:nvSpPr>
        <p:spPr>
          <a:xfrm>
            <a:off x="5425175" y="365150"/>
            <a:ext cx="61794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</a:rPr>
              <a:t>God’s </a:t>
            </a:r>
            <a:r>
              <a:rPr lang="en-US">
                <a:solidFill>
                  <a:schemeClr val="accent1"/>
                </a:solidFill>
              </a:rPr>
              <a:t>Perspective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1485" name="Google Shape;11485;p114"/>
          <p:cNvSpPr/>
          <p:nvPr/>
        </p:nvSpPr>
        <p:spPr>
          <a:xfrm>
            <a:off x="2200875" y="1065700"/>
            <a:ext cx="4527900" cy="4527900"/>
          </a:xfrm>
          <a:prstGeom prst="mathMultiply">
            <a:avLst>
              <a:gd name="adj1" fmla="val 23520"/>
            </a:avLst>
          </a:prstGeom>
          <a:solidFill>
            <a:srgbClr val="F05125"/>
          </a:solidFill>
          <a:ln w="1143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05125"/>
              </a:solidFill>
            </a:endParaRPr>
          </a:p>
        </p:txBody>
      </p:sp>
      <p:sp>
        <p:nvSpPr>
          <p:cNvPr id="11486" name="Google Shape;11486;p114"/>
          <p:cNvSpPr/>
          <p:nvPr/>
        </p:nvSpPr>
        <p:spPr>
          <a:xfrm rot="-1078472">
            <a:off x="1530892" y="4384666"/>
            <a:ext cx="2538284" cy="2538284"/>
          </a:xfrm>
          <a:prstGeom prst="mathMultiply">
            <a:avLst>
              <a:gd name="adj1" fmla="val 23520"/>
            </a:avLst>
          </a:prstGeom>
          <a:solidFill>
            <a:srgbClr val="F05125"/>
          </a:solidFill>
          <a:ln w="1143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05125"/>
              </a:solidFill>
            </a:endParaRPr>
          </a:p>
        </p:txBody>
      </p:sp>
      <p:sp>
        <p:nvSpPr>
          <p:cNvPr id="11487" name="Google Shape;11487;p114"/>
          <p:cNvSpPr/>
          <p:nvPr/>
        </p:nvSpPr>
        <p:spPr>
          <a:xfrm rot="-1878536">
            <a:off x="244164" y="2427362"/>
            <a:ext cx="2100827" cy="2100827"/>
          </a:xfrm>
          <a:prstGeom prst="mathMultiply">
            <a:avLst>
              <a:gd name="adj1" fmla="val 23520"/>
            </a:avLst>
          </a:prstGeom>
          <a:solidFill>
            <a:srgbClr val="F05125"/>
          </a:solidFill>
          <a:ln w="1143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05125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52"/>
          <p:cNvSpPr/>
          <p:nvPr/>
        </p:nvSpPr>
        <p:spPr>
          <a:xfrm>
            <a:off x="75" y="2044175"/>
            <a:ext cx="12192000" cy="27591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6000" dirty="0" err="1">
                <a:solidFill>
                  <a:schemeClr val="dk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nton"/>
                <a:sym typeface="Anton"/>
              </a:rPr>
              <a:t>哪些</a:t>
            </a:r>
            <a:r>
              <a:rPr lang="en-US" sz="6000" dirty="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rPr>
              <a:t> Class </a:t>
            </a:r>
            <a:r>
              <a:rPr lang="en-US" sz="6000" dirty="0" err="1">
                <a:solidFill>
                  <a:schemeClr val="dk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nton"/>
                <a:sym typeface="Anton"/>
              </a:rPr>
              <a:t>參與了這場遊戲</a:t>
            </a:r>
            <a:r>
              <a:rPr lang="en-US" sz="6000" dirty="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rPr>
              <a:t> ?</a:t>
            </a:r>
            <a:endParaRPr dirty="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3" name="Google Shape;11493;p115"/>
          <p:cNvSpPr txBox="1"/>
          <p:nvPr/>
        </p:nvSpPr>
        <p:spPr>
          <a:xfrm>
            <a:off x="7430125" y="1809275"/>
            <a:ext cx="4174200" cy="44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dk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naheim"/>
                <a:sym typeface="Anaheim"/>
              </a:rPr>
              <a:t>寫</a:t>
            </a:r>
            <a:r>
              <a:rPr lang="en-US" sz="2800" dirty="0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rPr>
              <a:t> code </a:t>
            </a:r>
            <a:r>
              <a:rPr lang="en-US" sz="2800" dirty="0" err="1">
                <a:solidFill>
                  <a:schemeClr val="dk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naheim"/>
                <a:sym typeface="Anaheim"/>
              </a:rPr>
              <a:t>知道太多不該知道的細節，哪天人家改版就會有相容性的問題</a:t>
            </a:r>
            <a:r>
              <a:rPr lang="en-US" sz="2800" dirty="0">
                <a:solidFill>
                  <a:schemeClr val="dk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naheim"/>
                <a:sym typeface="Anaheim"/>
              </a:rPr>
              <a:t>。</a:t>
            </a:r>
            <a:endParaRPr sz="2800" dirty="0">
              <a:solidFill>
                <a:schemeClr val="dk2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naheim"/>
              <a:sym typeface="Anaheim"/>
            </a:endParaRPr>
          </a:p>
        </p:txBody>
      </p:sp>
      <p:grpSp>
        <p:nvGrpSpPr>
          <p:cNvPr id="11494" name="Google Shape;11494;p115"/>
          <p:cNvGrpSpPr/>
          <p:nvPr/>
        </p:nvGrpSpPr>
        <p:grpSpPr>
          <a:xfrm>
            <a:off x="-180354" y="2207601"/>
            <a:ext cx="5975027" cy="3908454"/>
            <a:chOff x="204527" y="982622"/>
            <a:chExt cx="4424963" cy="4425333"/>
          </a:xfrm>
        </p:grpSpPr>
        <p:grpSp>
          <p:nvGrpSpPr>
            <p:cNvPr id="11495" name="Google Shape;11495;p115"/>
            <p:cNvGrpSpPr/>
            <p:nvPr/>
          </p:nvGrpSpPr>
          <p:grpSpPr>
            <a:xfrm rot="-2700445">
              <a:off x="1404645" y="1078599"/>
              <a:ext cx="2024725" cy="4233379"/>
              <a:chOff x="2002900" y="1301572"/>
              <a:chExt cx="3705699" cy="4426872"/>
            </a:xfrm>
          </p:grpSpPr>
          <p:sp>
            <p:nvSpPr>
              <p:cNvPr id="11496" name="Google Shape;11496;p115"/>
              <p:cNvSpPr/>
              <p:nvPr/>
            </p:nvSpPr>
            <p:spPr>
              <a:xfrm flipH="1">
                <a:off x="4053232" y="3870976"/>
                <a:ext cx="555485" cy="719798"/>
              </a:xfrm>
              <a:custGeom>
                <a:avLst/>
                <a:gdLst/>
                <a:ahLst/>
                <a:cxnLst/>
                <a:rect l="l" t="t" r="r" b="b"/>
                <a:pathLst>
                  <a:path w="41147" h="40592" extrusionOk="0">
                    <a:moveTo>
                      <a:pt x="39539" y="345"/>
                    </a:moveTo>
                    <a:cubicBezTo>
                      <a:pt x="36459" y="2615"/>
                      <a:pt x="26649" y="22475"/>
                      <a:pt x="20083" y="28555"/>
                    </a:cubicBezTo>
                    <a:cubicBezTo>
                      <a:pt x="13517" y="34635"/>
                      <a:pt x="1277" y="34879"/>
                      <a:pt x="142" y="36824"/>
                    </a:cubicBezTo>
                    <a:cubicBezTo>
                      <a:pt x="-993" y="38770"/>
                      <a:pt x="8572" y="41444"/>
                      <a:pt x="13274" y="40228"/>
                    </a:cubicBezTo>
                    <a:cubicBezTo>
                      <a:pt x="17976" y="39012"/>
                      <a:pt x="24137" y="33743"/>
                      <a:pt x="28352" y="29528"/>
                    </a:cubicBezTo>
                    <a:cubicBezTo>
                      <a:pt x="32567" y="25313"/>
                      <a:pt x="36702" y="19800"/>
                      <a:pt x="38566" y="14936"/>
                    </a:cubicBezTo>
                    <a:cubicBezTo>
                      <a:pt x="40431" y="10072"/>
                      <a:pt x="42620" y="-1925"/>
                      <a:pt x="39539" y="345"/>
                    </a:cubicBez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</p:sp>
          <p:sp>
            <p:nvSpPr>
              <p:cNvPr id="11497" name="Google Shape;11497;p115"/>
              <p:cNvSpPr/>
              <p:nvPr/>
            </p:nvSpPr>
            <p:spPr>
              <a:xfrm flipH="1">
                <a:off x="3008951" y="3835405"/>
                <a:ext cx="1704294" cy="1893039"/>
              </a:xfrm>
              <a:custGeom>
                <a:avLst/>
                <a:gdLst/>
                <a:ahLst/>
                <a:cxnLst/>
                <a:rect l="l" t="t" r="r" b="b"/>
                <a:pathLst>
                  <a:path w="94043" h="93994" extrusionOk="0">
                    <a:moveTo>
                      <a:pt x="34812" y="0"/>
                    </a:moveTo>
                    <a:cubicBezTo>
                      <a:pt x="34164" y="6485"/>
                      <a:pt x="34245" y="25454"/>
                      <a:pt x="30921" y="38911"/>
                    </a:cubicBezTo>
                    <a:cubicBezTo>
                      <a:pt x="27597" y="52368"/>
                      <a:pt x="19329" y="72391"/>
                      <a:pt x="14870" y="80740"/>
                    </a:cubicBezTo>
                    <a:cubicBezTo>
                      <a:pt x="10412" y="89090"/>
                      <a:pt x="-7989" y="86819"/>
                      <a:pt x="4170" y="89008"/>
                    </a:cubicBezTo>
                    <a:cubicBezTo>
                      <a:pt x="16330" y="91197"/>
                      <a:pt x="74371" y="94115"/>
                      <a:pt x="87827" y="93872"/>
                    </a:cubicBezTo>
                    <a:cubicBezTo>
                      <a:pt x="101284" y="93629"/>
                      <a:pt x="87827" y="94926"/>
                      <a:pt x="84909" y="87549"/>
                    </a:cubicBezTo>
                    <a:cubicBezTo>
                      <a:pt x="81991" y="80172"/>
                      <a:pt x="73398" y="63635"/>
                      <a:pt x="70318" y="49611"/>
                    </a:cubicBezTo>
                    <a:cubicBezTo>
                      <a:pt x="67238" y="35587"/>
                      <a:pt x="67076" y="11106"/>
                      <a:pt x="66427" y="3405"/>
                    </a:cubicBezTo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</p:sp>
          <p:sp>
            <p:nvSpPr>
              <p:cNvPr id="11498" name="Google Shape;11498;p115"/>
              <p:cNvSpPr/>
              <p:nvPr/>
            </p:nvSpPr>
            <p:spPr>
              <a:xfrm flipH="1">
                <a:off x="3512358" y="3730135"/>
                <a:ext cx="555491" cy="332451"/>
              </a:xfrm>
              <a:custGeom>
                <a:avLst/>
                <a:gdLst/>
                <a:ahLst/>
                <a:cxnLst/>
                <a:rect l="l" t="t" r="r" b="b"/>
                <a:pathLst>
                  <a:path w="30652" h="16507" extrusionOk="0">
                    <a:moveTo>
                      <a:pt x="7439" y="0"/>
                    </a:moveTo>
                    <a:cubicBezTo>
                      <a:pt x="7331" y="1412"/>
                      <a:pt x="7983" y="7602"/>
                      <a:pt x="6788" y="8471"/>
                    </a:cubicBezTo>
                    <a:cubicBezTo>
                      <a:pt x="5594" y="9340"/>
                      <a:pt x="-271" y="3910"/>
                      <a:pt x="272" y="5213"/>
                    </a:cubicBezTo>
                    <a:cubicBezTo>
                      <a:pt x="815" y="6516"/>
                      <a:pt x="5051" y="15421"/>
                      <a:pt x="10046" y="16290"/>
                    </a:cubicBezTo>
                    <a:cubicBezTo>
                      <a:pt x="15042" y="17159"/>
                      <a:pt x="28616" y="11729"/>
                      <a:pt x="30245" y="10426"/>
                    </a:cubicBezTo>
                    <a:cubicBezTo>
                      <a:pt x="31874" y="9123"/>
                      <a:pt x="21775" y="10100"/>
                      <a:pt x="19820" y="8471"/>
                    </a:cubicBezTo>
                    <a:cubicBezTo>
                      <a:pt x="17865" y="6842"/>
                      <a:pt x="18733" y="1955"/>
                      <a:pt x="18516" y="652"/>
                    </a:cubicBezTo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</p:sp>
          <p:sp>
            <p:nvSpPr>
              <p:cNvPr id="11499" name="Google Shape;11499;p115"/>
              <p:cNvSpPr/>
              <p:nvPr/>
            </p:nvSpPr>
            <p:spPr>
              <a:xfrm flipH="1">
                <a:off x="2904390" y="2359750"/>
                <a:ext cx="1697680" cy="1434787"/>
              </a:xfrm>
              <a:custGeom>
                <a:avLst/>
                <a:gdLst/>
                <a:ahLst/>
                <a:cxnLst/>
                <a:rect l="l" t="t" r="r" b="b"/>
                <a:pathLst>
                  <a:path w="92909" h="60951" extrusionOk="0">
                    <a:moveTo>
                      <a:pt x="8379" y="20919"/>
                    </a:moveTo>
                    <a:cubicBezTo>
                      <a:pt x="-1069" y="28630"/>
                      <a:pt x="-1178" y="39924"/>
                      <a:pt x="1863" y="46331"/>
                    </a:cubicBezTo>
                    <a:cubicBezTo>
                      <a:pt x="4904" y="52738"/>
                      <a:pt x="14894" y="57408"/>
                      <a:pt x="26623" y="59363"/>
                    </a:cubicBezTo>
                    <a:cubicBezTo>
                      <a:pt x="38352" y="61318"/>
                      <a:pt x="61267" y="61970"/>
                      <a:pt x="72235" y="58060"/>
                    </a:cubicBezTo>
                    <a:cubicBezTo>
                      <a:pt x="83204" y="54151"/>
                      <a:pt x="90588" y="42639"/>
                      <a:pt x="92434" y="35906"/>
                    </a:cubicBezTo>
                    <a:cubicBezTo>
                      <a:pt x="94280" y="29173"/>
                      <a:pt x="88959" y="23634"/>
                      <a:pt x="83312" y="17661"/>
                    </a:cubicBezTo>
                    <a:cubicBezTo>
                      <a:pt x="77665" y="11688"/>
                      <a:pt x="71040" y="-475"/>
                      <a:pt x="58551" y="68"/>
                    </a:cubicBezTo>
                    <a:cubicBezTo>
                      <a:pt x="46062" y="611"/>
                      <a:pt x="17827" y="13209"/>
                      <a:pt x="8379" y="20919"/>
                    </a:cubicBez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</p:sp>
          <p:sp>
            <p:nvSpPr>
              <p:cNvPr id="11500" name="Google Shape;11500;p115"/>
              <p:cNvSpPr/>
              <p:nvPr/>
            </p:nvSpPr>
            <p:spPr>
              <a:xfrm>
                <a:off x="2956871" y="3944768"/>
                <a:ext cx="555484" cy="719798"/>
              </a:xfrm>
              <a:custGeom>
                <a:avLst/>
                <a:gdLst/>
                <a:ahLst/>
                <a:cxnLst/>
                <a:rect l="l" t="t" r="r" b="b"/>
                <a:pathLst>
                  <a:path w="41147" h="40592" extrusionOk="0">
                    <a:moveTo>
                      <a:pt x="39539" y="345"/>
                    </a:moveTo>
                    <a:cubicBezTo>
                      <a:pt x="36459" y="2615"/>
                      <a:pt x="26649" y="22475"/>
                      <a:pt x="20083" y="28555"/>
                    </a:cubicBezTo>
                    <a:cubicBezTo>
                      <a:pt x="13517" y="34635"/>
                      <a:pt x="1277" y="34879"/>
                      <a:pt x="142" y="36824"/>
                    </a:cubicBezTo>
                    <a:cubicBezTo>
                      <a:pt x="-993" y="38770"/>
                      <a:pt x="8572" y="41444"/>
                      <a:pt x="13274" y="40228"/>
                    </a:cubicBezTo>
                    <a:cubicBezTo>
                      <a:pt x="17976" y="39012"/>
                      <a:pt x="24137" y="33743"/>
                      <a:pt x="28352" y="29528"/>
                    </a:cubicBezTo>
                    <a:cubicBezTo>
                      <a:pt x="32567" y="25313"/>
                      <a:pt x="36702" y="19800"/>
                      <a:pt x="38566" y="14936"/>
                    </a:cubicBezTo>
                    <a:cubicBezTo>
                      <a:pt x="40431" y="10072"/>
                      <a:pt x="42620" y="-1925"/>
                      <a:pt x="39539" y="345"/>
                    </a:cubicBez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</p:sp>
          <p:sp>
            <p:nvSpPr>
              <p:cNvPr id="11501" name="Google Shape;11501;p115"/>
              <p:cNvSpPr/>
              <p:nvPr/>
            </p:nvSpPr>
            <p:spPr>
              <a:xfrm rot="-399422">
                <a:off x="2661761" y="1970572"/>
                <a:ext cx="2189732" cy="1520568"/>
              </a:xfrm>
              <a:custGeom>
                <a:avLst/>
                <a:gdLst/>
                <a:ahLst/>
                <a:cxnLst/>
                <a:rect l="l" t="t" r="r" b="b"/>
                <a:pathLst>
                  <a:path w="120164" h="81807" extrusionOk="0">
                    <a:moveTo>
                      <a:pt x="5659" y="50765"/>
                    </a:moveTo>
                    <a:cubicBezTo>
                      <a:pt x="5988" y="42410"/>
                      <a:pt x="4081" y="36095"/>
                      <a:pt x="7633" y="29056"/>
                    </a:cubicBezTo>
                    <a:cubicBezTo>
                      <a:pt x="11185" y="22017"/>
                      <a:pt x="20000" y="13333"/>
                      <a:pt x="26973" y="8531"/>
                    </a:cubicBezTo>
                    <a:cubicBezTo>
                      <a:pt x="33946" y="3729"/>
                      <a:pt x="40657" y="1032"/>
                      <a:pt x="49472" y="243"/>
                    </a:cubicBezTo>
                    <a:cubicBezTo>
                      <a:pt x="58287" y="-546"/>
                      <a:pt x="70918" y="1098"/>
                      <a:pt x="79864" y="3795"/>
                    </a:cubicBezTo>
                    <a:cubicBezTo>
                      <a:pt x="88811" y="6492"/>
                      <a:pt x="96704" y="10900"/>
                      <a:pt x="103151" y="16426"/>
                    </a:cubicBezTo>
                    <a:cubicBezTo>
                      <a:pt x="109598" y="21952"/>
                      <a:pt x="115848" y="29582"/>
                      <a:pt x="118545" y="36950"/>
                    </a:cubicBezTo>
                    <a:cubicBezTo>
                      <a:pt x="121242" y="44318"/>
                      <a:pt x="119795" y="53660"/>
                      <a:pt x="119334" y="60633"/>
                    </a:cubicBezTo>
                    <a:cubicBezTo>
                      <a:pt x="118874" y="67606"/>
                      <a:pt x="122295" y="75500"/>
                      <a:pt x="115782" y="78789"/>
                    </a:cubicBezTo>
                    <a:cubicBezTo>
                      <a:pt x="109270" y="82078"/>
                      <a:pt x="98613" y="80302"/>
                      <a:pt x="80259" y="80368"/>
                    </a:cubicBezTo>
                    <a:cubicBezTo>
                      <a:pt x="61905" y="80434"/>
                      <a:pt x="18092" y="84118"/>
                      <a:pt x="5659" y="79184"/>
                    </a:cubicBezTo>
                    <a:cubicBezTo>
                      <a:pt x="-6774" y="74250"/>
                      <a:pt x="5330" y="59120"/>
                      <a:pt x="5659" y="50765"/>
                    </a:cubicBez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</p:sp>
          <p:grpSp>
            <p:nvGrpSpPr>
              <p:cNvPr id="11502" name="Google Shape;11502;p115"/>
              <p:cNvGrpSpPr/>
              <p:nvPr/>
            </p:nvGrpSpPr>
            <p:grpSpPr>
              <a:xfrm>
                <a:off x="3835925" y="3155076"/>
                <a:ext cx="1872674" cy="1277738"/>
                <a:chOff x="3612379" y="-230893"/>
                <a:chExt cx="4134850" cy="2983975"/>
              </a:xfrm>
            </p:grpSpPr>
            <p:sp>
              <p:nvSpPr>
                <p:cNvPr id="11503" name="Google Shape;11503;p115"/>
                <p:cNvSpPr/>
                <p:nvPr/>
              </p:nvSpPr>
              <p:spPr>
                <a:xfrm>
                  <a:off x="4302275" y="1302525"/>
                  <a:ext cx="838800" cy="823800"/>
                </a:xfrm>
                <a:prstGeom prst="rect">
                  <a:avLst/>
                </a:prstGeom>
                <a:solidFill>
                  <a:srgbClr val="99999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04" name="Google Shape;11504;p115"/>
                <p:cNvSpPr/>
                <p:nvPr/>
              </p:nvSpPr>
              <p:spPr>
                <a:xfrm>
                  <a:off x="3612379" y="-230893"/>
                  <a:ext cx="4134850" cy="2983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394" h="119359" extrusionOk="0">
                      <a:moveTo>
                        <a:pt x="47332" y="64890"/>
                      </a:moveTo>
                      <a:cubicBezTo>
                        <a:pt x="47793" y="66798"/>
                        <a:pt x="50227" y="72718"/>
                        <a:pt x="50095" y="76336"/>
                      </a:cubicBezTo>
                      <a:cubicBezTo>
                        <a:pt x="49964" y="79954"/>
                        <a:pt x="48517" y="83902"/>
                        <a:pt x="46543" y="86599"/>
                      </a:cubicBezTo>
                      <a:cubicBezTo>
                        <a:pt x="44570" y="89296"/>
                        <a:pt x="41017" y="91072"/>
                        <a:pt x="38254" y="92519"/>
                      </a:cubicBezTo>
                      <a:cubicBezTo>
                        <a:pt x="35491" y="93966"/>
                        <a:pt x="33452" y="94887"/>
                        <a:pt x="29965" y="95282"/>
                      </a:cubicBezTo>
                      <a:cubicBezTo>
                        <a:pt x="26479" y="95677"/>
                        <a:pt x="21216" y="95941"/>
                        <a:pt x="17335" y="94888"/>
                      </a:cubicBezTo>
                      <a:cubicBezTo>
                        <a:pt x="13454" y="93836"/>
                        <a:pt x="9507" y="91730"/>
                        <a:pt x="6678" y="88967"/>
                      </a:cubicBezTo>
                      <a:cubicBezTo>
                        <a:pt x="3849" y="86204"/>
                        <a:pt x="1086" y="83178"/>
                        <a:pt x="362" y="78310"/>
                      </a:cubicBezTo>
                      <a:cubicBezTo>
                        <a:pt x="-362" y="73442"/>
                        <a:pt x="428" y="65022"/>
                        <a:pt x="2336" y="59759"/>
                      </a:cubicBezTo>
                      <a:cubicBezTo>
                        <a:pt x="4244" y="54496"/>
                        <a:pt x="7467" y="50221"/>
                        <a:pt x="11809" y="46734"/>
                      </a:cubicBezTo>
                      <a:cubicBezTo>
                        <a:pt x="16151" y="43247"/>
                        <a:pt x="20624" y="40813"/>
                        <a:pt x="28386" y="38839"/>
                      </a:cubicBezTo>
                      <a:cubicBezTo>
                        <a:pt x="36149" y="36865"/>
                        <a:pt x="45753" y="36076"/>
                        <a:pt x="58384" y="34892"/>
                      </a:cubicBezTo>
                      <a:cubicBezTo>
                        <a:pt x="71015" y="33708"/>
                        <a:pt x="91803" y="34235"/>
                        <a:pt x="104170" y="31735"/>
                      </a:cubicBezTo>
                      <a:cubicBezTo>
                        <a:pt x="116538" y="29235"/>
                        <a:pt x="124366" y="25025"/>
                        <a:pt x="132589" y="19894"/>
                      </a:cubicBezTo>
                      <a:cubicBezTo>
                        <a:pt x="140812" y="14763"/>
                        <a:pt x="148574" y="3448"/>
                        <a:pt x="153508" y="948"/>
                      </a:cubicBezTo>
                      <a:cubicBezTo>
                        <a:pt x="158442" y="-1552"/>
                        <a:pt x="160283" y="1409"/>
                        <a:pt x="162191" y="4895"/>
                      </a:cubicBezTo>
                      <a:cubicBezTo>
                        <a:pt x="164099" y="8382"/>
                        <a:pt x="166270" y="15881"/>
                        <a:pt x="164954" y="21867"/>
                      </a:cubicBezTo>
                      <a:cubicBezTo>
                        <a:pt x="163638" y="27853"/>
                        <a:pt x="159362" y="35485"/>
                        <a:pt x="154297" y="40813"/>
                      </a:cubicBezTo>
                      <a:cubicBezTo>
                        <a:pt x="149232" y="46142"/>
                        <a:pt x="143180" y="50088"/>
                        <a:pt x="134562" y="53838"/>
                      </a:cubicBezTo>
                      <a:cubicBezTo>
                        <a:pt x="125944" y="57588"/>
                        <a:pt x="106867" y="61535"/>
                        <a:pt x="102591" y="63311"/>
                      </a:cubicBezTo>
                      <a:cubicBezTo>
                        <a:pt x="98315" y="65087"/>
                        <a:pt x="106275" y="63771"/>
                        <a:pt x="108906" y="64495"/>
                      </a:cubicBezTo>
                      <a:cubicBezTo>
                        <a:pt x="111537" y="65219"/>
                        <a:pt x="115090" y="66008"/>
                        <a:pt x="118379" y="67653"/>
                      </a:cubicBezTo>
                      <a:cubicBezTo>
                        <a:pt x="121668" y="69298"/>
                        <a:pt x="126208" y="71995"/>
                        <a:pt x="128642" y="74363"/>
                      </a:cubicBezTo>
                      <a:cubicBezTo>
                        <a:pt x="131076" y="76731"/>
                        <a:pt x="132917" y="79494"/>
                        <a:pt x="132983" y="81862"/>
                      </a:cubicBezTo>
                      <a:cubicBezTo>
                        <a:pt x="133049" y="84230"/>
                        <a:pt x="132062" y="86599"/>
                        <a:pt x="129036" y="88572"/>
                      </a:cubicBezTo>
                      <a:cubicBezTo>
                        <a:pt x="126010" y="90546"/>
                        <a:pt x="121340" y="92585"/>
                        <a:pt x="114827" y="93703"/>
                      </a:cubicBezTo>
                      <a:cubicBezTo>
                        <a:pt x="108314" y="94821"/>
                        <a:pt x="97328" y="95479"/>
                        <a:pt x="89960" y="95282"/>
                      </a:cubicBezTo>
                      <a:cubicBezTo>
                        <a:pt x="82592" y="95085"/>
                        <a:pt x="73054" y="92453"/>
                        <a:pt x="70620" y="92519"/>
                      </a:cubicBezTo>
                      <a:cubicBezTo>
                        <a:pt x="68186" y="92585"/>
                        <a:pt x="73843" y="94230"/>
                        <a:pt x="75356" y="95677"/>
                      </a:cubicBezTo>
                      <a:cubicBezTo>
                        <a:pt x="76869" y="97124"/>
                        <a:pt x="78843" y="98374"/>
                        <a:pt x="79698" y="101203"/>
                      </a:cubicBezTo>
                      <a:cubicBezTo>
                        <a:pt x="80553" y="104032"/>
                        <a:pt x="81737" y="109689"/>
                        <a:pt x="80487" y="112649"/>
                      </a:cubicBezTo>
                      <a:cubicBezTo>
                        <a:pt x="79237" y="115609"/>
                        <a:pt x="76672" y="118176"/>
                        <a:pt x="72199" y="118965"/>
                      </a:cubicBezTo>
                      <a:cubicBezTo>
                        <a:pt x="67726" y="119755"/>
                        <a:pt x="58911" y="118965"/>
                        <a:pt x="53648" y="117386"/>
                      </a:cubicBezTo>
                      <a:cubicBezTo>
                        <a:pt x="48385" y="115807"/>
                        <a:pt x="43582" y="111795"/>
                        <a:pt x="40622" y="109492"/>
                      </a:cubicBezTo>
                      <a:cubicBezTo>
                        <a:pt x="37662" y="107190"/>
                        <a:pt x="36939" y="105874"/>
                        <a:pt x="35886" y="103571"/>
                      </a:cubicBezTo>
                      <a:cubicBezTo>
                        <a:pt x="34834" y="101269"/>
                        <a:pt x="34570" y="96993"/>
                        <a:pt x="34307" y="95677"/>
                      </a:cubicBezTo>
                    </a:path>
                  </a:pathLst>
                </a:custGeom>
                <a:solidFill>
                  <a:srgbClr val="999999"/>
                </a:solidFill>
                <a:ln>
                  <a:noFill/>
                </a:ln>
              </p:spPr>
            </p:sp>
          </p:grpSp>
          <p:grpSp>
            <p:nvGrpSpPr>
              <p:cNvPr id="11505" name="Google Shape;11505;p115"/>
              <p:cNvGrpSpPr/>
              <p:nvPr/>
            </p:nvGrpSpPr>
            <p:grpSpPr>
              <a:xfrm flipH="1">
                <a:off x="2002900" y="3312987"/>
                <a:ext cx="1872674" cy="1166734"/>
                <a:chOff x="3612379" y="-230893"/>
                <a:chExt cx="4134850" cy="2983975"/>
              </a:xfrm>
            </p:grpSpPr>
            <p:sp>
              <p:nvSpPr>
                <p:cNvPr id="11506" name="Google Shape;11506;p115"/>
                <p:cNvSpPr/>
                <p:nvPr/>
              </p:nvSpPr>
              <p:spPr>
                <a:xfrm>
                  <a:off x="4302275" y="1302525"/>
                  <a:ext cx="838800" cy="823800"/>
                </a:xfrm>
                <a:prstGeom prst="rect">
                  <a:avLst/>
                </a:prstGeom>
                <a:solidFill>
                  <a:srgbClr val="99999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07" name="Google Shape;11507;p115"/>
                <p:cNvSpPr/>
                <p:nvPr/>
              </p:nvSpPr>
              <p:spPr>
                <a:xfrm>
                  <a:off x="3612379" y="-230893"/>
                  <a:ext cx="4134850" cy="2983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394" h="119359" extrusionOk="0">
                      <a:moveTo>
                        <a:pt x="47332" y="64890"/>
                      </a:moveTo>
                      <a:cubicBezTo>
                        <a:pt x="47793" y="66798"/>
                        <a:pt x="50227" y="72718"/>
                        <a:pt x="50095" y="76336"/>
                      </a:cubicBezTo>
                      <a:cubicBezTo>
                        <a:pt x="49964" y="79954"/>
                        <a:pt x="48517" y="83902"/>
                        <a:pt x="46543" y="86599"/>
                      </a:cubicBezTo>
                      <a:cubicBezTo>
                        <a:pt x="44570" y="89296"/>
                        <a:pt x="41017" y="91072"/>
                        <a:pt x="38254" y="92519"/>
                      </a:cubicBezTo>
                      <a:cubicBezTo>
                        <a:pt x="35491" y="93966"/>
                        <a:pt x="33452" y="94887"/>
                        <a:pt x="29965" y="95282"/>
                      </a:cubicBezTo>
                      <a:cubicBezTo>
                        <a:pt x="26479" y="95677"/>
                        <a:pt x="21216" y="95941"/>
                        <a:pt x="17335" y="94888"/>
                      </a:cubicBezTo>
                      <a:cubicBezTo>
                        <a:pt x="13454" y="93836"/>
                        <a:pt x="9507" y="91730"/>
                        <a:pt x="6678" y="88967"/>
                      </a:cubicBezTo>
                      <a:cubicBezTo>
                        <a:pt x="3849" y="86204"/>
                        <a:pt x="1086" y="83178"/>
                        <a:pt x="362" y="78310"/>
                      </a:cubicBezTo>
                      <a:cubicBezTo>
                        <a:pt x="-362" y="73442"/>
                        <a:pt x="428" y="65022"/>
                        <a:pt x="2336" y="59759"/>
                      </a:cubicBezTo>
                      <a:cubicBezTo>
                        <a:pt x="4244" y="54496"/>
                        <a:pt x="7467" y="50221"/>
                        <a:pt x="11809" y="46734"/>
                      </a:cubicBezTo>
                      <a:cubicBezTo>
                        <a:pt x="16151" y="43247"/>
                        <a:pt x="20624" y="40813"/>
                        <a:pt x="28386" y="38839"/>
                      </a:cubicBezTo>
                      <a:cubicBezTo>
                        <a:pt x="36149" y="36865"/>
                        <a:pt x="45753" y="36076"/>
                        <a:pt x="58384" y="34892"/>
                      </a:cubicBezTo>
                      <a:cubicBezTo>
                        <a:pt x="71015" y="33708"/>
                        <a:pt x="91803" y="34235"/>
                        <a:pt x="104170" y="31735"/>
                      </a:cubicBezTo>
                      <a:cubicBezTo>
                        <a:pt x="116538" y="29235"/>
                        <a:pt x="124366" y="25025"/>
                        <a:pt x="132589" y="19894"/>
                      </a:cubicBezTo>
                      <a:cubicBezTo>
                        <a:pt x="140812" y="14763"/>
                        <a:pt x="148574" y="3448"/>
                        <a:pt x="153508" y="948"/>
                      </a:cubicBezTo>
                      <a:cubicBezTo>
                        <a:pt x="158442" y="-1552"/>
                        <a:pt x="160283" y="1409"/>
                        <a:pt x="162191" y="4895"/>
                      </a:cubicBezTo>
                      <a:cubicBezTo>
                        <a:pt x="164099" y="8382"/>
                        <a:pt x="166270" y="15881"/>
                        <a:pt x="164954" y="21867"/>
                      </a:cubicBezTo>
                      <a:cubicBezTo>
                        <a:pt x="163638" y="27853"/>
                        <a:pt x="159362" y="35485"/>
                        <a:pt x="154297" y="40813"/>
                      </a:cubicBezTo>
                      <a:cubicBezTo>
                        <a:pt x="149232" y="46142"/>
                        <a:pt x="143180" y="50088"/>
                        <a:pt x="134562" y="53838"/>
                      </a:cubicBezTo>
                      <a:cubicBezTo>
                        <a:pt x="125944" y="57588"/>
                        <a:pt x="106867" y="61535"/>
                        <a:pt x="102591" y="63311"/>
                      </a:cubicBezTo>
                      <a:cubicBezTo>
                        <a:pt x="98315" y="65087"/>
                        <a:pt x="106275" y="63771"/>
                        <a:pt x="108906" y="64495"/>
                      </a:cubicBezTo>
                      <a:cubicBezTo>
                        <a:pt x="111537" y="65219"/>
                        <a:pt x="115090" y="66008"/>
                        <a:pt x="118379" y="67653"/>
                      </a:cubicBezTo>
                      <a:cubicBezTo>
                        <a:pt x="121668" y="69298"/>
                        <a:pt x="126208" y="71995"/>
                        <a:pt x="128642" y="74363"/>
                      </a:cubicBezTo>
                      <a:cubicBezTo>
                        <a:pt x="131076" y="76731"/>
                        <a:pt x="132917" y="79494"/>
                        <a:pt x="132983" y="81862"/>
                      </a:cubicBezTo>
                      <a:cubicBezTo>
                        <a:pt x="133049" y="84230"/>
                        <a:pt x="132062" y="86599"/>
                        <a:pt x="129036" y="88572"/>
                      </a:cubicBezTo>
                      <a:cubicBezTo>
                        <a:pt x="126010" y="90546"/>
                        <a:pt x="121340" y="92585"/>
                        <a:pt x="114827" y="93703"/>
                      </a:cubicBezTo>
                      <a:cubicBezTo>
                        <a:pt x="108314" y="94821"/>
                        <a:pt x="97328" y="95479"/>
                        <a:pt x="89960" y="95282"/>
                      </a:cubicBezTo>
                      <a:cubicBezTo>
                        <a:pt x="82592" y="95085"/>
                        <a:pt x="73054" y="92453"/>
                        <a:pt x="70620" y="92519"/>
                      </a:cubicBezTo>
                      <a:cubicBezTo>
                        <a:pt x="68186" y="92585"/>
                        <a:pt x="73843" y="94230"/>
                        <a:pt x="75356" y="95677"/>
                      </a:cubicBezTo>
                      <a:cubicBezTo>
                        <a:pt x="76869" y="97124"/>
                        <a:pt x="78843" y="98374"/>
                        <a:pt x="79698" y="101203"/>
                      </a:cubicBezTo>
                      <a:cubicBezTo>
                        <a:pt x="80553" y="104032"/>
                        <a:pt x="81737" y="109689"/>
                        <a:pt x="80487" y="112649"/>
                      </a:cubicBezTo>
                      <a:cubicBezTo>
                        <a:pt x="79237" y="115609"/>
                        <a:pt x="76672" y="118176"/>
                        <a:pt x="72199" y="118965"/>
                      </a:cubicBezTo>
                      <a:cubicBezTo>
                        <a:pt x="67726" y="119755"/>
                        <a:pt x="58911" y="118965"/>
                        <a:pt x="53648" y="117386"/>
                      </a:cubicBezTo>
                      <a:cubicBezTo>
                        <a:pt x="48385" y="115807"/>
                        <a:pt x="43582" y="111795"/>
                        <a:pt x="40622" y="109492"/>
                      </a:cubicBezTo>
                      <a:cubicBezTo>
                        <a:pt x="37662" y="107190"/>
                        <a:pt x="36939" y="105874"/>
                        <a:pt x="35886" y="103571"/>
                      </a:cubicBezTo>
                      <a:cubicBezTo>
                        <a:pt x="34834" y="101269"/>
                        <a:pt x="34570" y="96993"/>
                        <a:pt x="34307" y="95677"/>
                      </a:cubicBezTo>
                    </a:path>
                  </a:pathLst>
                </a:custGeom>
                <a:solidFill>
                  <a:srgbClr val="999999"/>
                </a:solidFill>
                <a:ln>
                  <a:noFill/>
                </a:ln>
              </p:spPr>
            </p:sp>
          </p:grpSp>
          <p:sp>
            <p:nvSpPr>
              <p:cNvPr id="11508" name="Google Shape;11508;p115"/>
              <p:cNvSpPr/>
              <p:nvPr/>
            </p:nvSpPr>
            <p:spPr>
              <a:xfrm rot="-323980">
                <a:off x="3073923" y="1353187"/>
                <a:ext cx="1122180" cy="530969"/>
              </a:xfrm>
              <a:prstGeom prst="donut">
                <a:avLst>
                  <a:gd name="adj" fmla="val 25000"/>
                </a:avLst>
              </a:pr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509" name="Google Shape;11509;p115"/>
            <p:cNvSpPr/>
            <p:nvPr/>
          </p:nvSpPr>
          <p:spPr>
            <a:xfrm rot="-2217931">
              <a:off x="1706140" y="1731845"/>
              <a:ext cx="575221" cy="831901"/>
            </a:xfrm>
            <a:prstGeom prst="mathMultiply">
              <a:avLst>
                <a:gd name="adj1" fmla="val 23520"/>
              </a:avLst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05125"/>
                </a:solidFill>
              </a:endParaRPr>
            </a:p>
          </p:txBody>
        </p:sp>
      </p:grpSp>
      <p:sp>
        <p:nvSpPr>
          <p:cNvPr id="11510" name="Google Shape;11510;p115"/>
          <p:cNvSpPr/>
          <p:nvPr/>
        </p:nvSpPr>
        <p:spPr>
          <a:xfrm>
            <a:off x="4822549" y="4677422"/>
            <a:ext cx="423900" cy="423900"/>
          </a:xfrm>
          <a:prstGeom prst="mathMultiply">
            <a:avLst>
              <a:gd name="adj1" fmla="val 23520"/>
            </a:avLst>
          </a:prstGeom>
          <a:solidFill>
            <a:srgbClr val="F05125"/>
          </a:solidFill>
          <a:ln w="9525" cap="flat" cmpd="sng">
            <a:solidFill>
              <a:srgbClr val="F0512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05125"/>
              </a:solidFill>
            </a:endParaRPr>
          </a:p>
        </p:txBody>
      </p:sp>
      <p:grpSp>
        <p:nvGrpSpPr>
          <p:cNvPr id="11511" name="Google Shape;11511;p115"/>
          <p:cNvGrpSpPr/>
          <p:nvPr/>
        </p:nvGrpSpPr>
        <p:grpSpPr>
          <a:xfrm>
            <a:off x="2813745" y="1226480"/>
            <a:ext cx="4238516" cy="4595140"/>
            <a:chOff x="2357884" y="1183860"/>
            <a:chExt cx="3497991" cy="3792308"/>
          </a:xfrm>
        </p:grpSpPr>
        <p:grpSp>
          <p:nvGrpSpPr>
            <p:cNvPr id="11512" name="Google Shape;11512;p115"/>
            <p:cNvGrpSpPr/>
            <p:nvPr/>
          </p:nvGrpSpPr>
          <p:grpSpPr>
            <a:xfrm>
              <a:off x="2567038" y="1183860"/>
              <a:ext cx="3247246" cy="3792308"/>
              <a:chOff x="2567038" y="1183860"/>
              <a:chExt cx="3247246" cy="3792308"/>
            </a:xfrm>
          </p:grpSpPr>
          <p:grpSp>
            <p:nvGrpSpPr>
              <p:cNvPr id="11513" name="Google Shape;11513;p115"/>
              <p:cNvGrpSpPr/>
              <p:nvPr/>
            </p:nvGrpSpPr>
            <p:grpSpPr>
              <a:xfrm rot="-232447">
                <a:off x="2685116" y="1281472"/>
                <a:ext cx="3011091" cy="3597085"/>
                <a:chOff x="2002900" y="1301572"/>
                <a:chExt cx="3705699" cy="4426872"/>
              </a:xfrm>
            </p:grpSpPr>
            <p:sp>
              <p:nvSpPr>
                <p:cNvPr id="11514" name="Google Shape;11514;p115"/>
                <p:cNvSpPr/>
                <p:nvPr/>
              </p:nvSpPr>
              <p:spPr>
                <a:xfrm flipH="1">
                  <a:off x="4053232" y="3870976"/>
                  <a:ext cx="555485" cy="7197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147" h="40592" extrusionOk="0">
                      <a:moveTo>
                        <a:pt x="39539" y="345"/>
                      </a:moveTo>
                      <a:cubicBezTo>
                        <a:pt x="36459" y="2615"/>
                        <a:pt x="26649" y="22475"/>
                        <a:pt x="20083" y="28555"/>
                      </a:cubicBezTo>
                      <a:cubicBezTo>
                        <a:pt x="13517" y="34635"/>
                        <a:pt x="1277" y="34879"/>
                        <a:pt x="142" y="36824"/>
                      </a:cubicBezTo>
                      <a:cubicBezTo>
                        <a:pt x="-993" y="38770"/>
                        <a:pt x="8572" y="41444"/>
                        <a:pt x="13274" y="40228"/>
                      </a:cubicBezTo>
                      <a:cubicBezTo>
                        <a:pt x="17976" y="39012"/>
                        <a:pt x="24137" y="33743"/>
                        <a:pt x="28352" y="29528"/>
                      </a:cubicBezTo>
                      <a:cubicBezTo>
                        <a:pt x="32567" y="25313"/>
                        <a:pt x="36702" y="19800"/>
                        <a:pt x="38566" y="14936"/>
                      </a:cubicBezTo>
                      <a:cubicBezTo>
                        <a:pt x="40431" y="10072"/>
                        <a:pt x="42620" y="-1925"/>
                        <a:pt x="39539" y="345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38100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11515" name="Google Shape;11515;p115"/>
                <p:cNvSpPr/>
                <p:nvPr/>
              </p:nvSpPr>
              <p:spPr>
                <a:xfrm flipH="1">
                  <a:off x="3008951" y="3835405"/>
                  <a:ext cx="1704294" cy="18930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043" h="93994" extrusionOk="0">
                      <a:moveTo>
                        <a:pt x="34812" y="0"/>
                      </a:moveTo>
                      <a:cubicBezTo>
                        <a:pt x="34164" y="6485"/>
                        <a:pt x="34245" y="25454"/>
                        <a:pt x="30921" y="38911"/>
                      </a:cubicBezTo>
                      <a:cubicBezTo>
                        <a:pt x="27597" y="52368"/>
                        <a:pt x="19329" y="72391"/>
                        <a:pt x="14870" y="80740"/>
                      </a:cubicBezTo>
                      <a:cubicBezTo>
                        <a:pt x="10412" y="89090"/>
                        <a:pt x="-7989" y="86819"/>
                        <a:pt x="4170" y="89008"/>
                      </a:cubicBezTo>
                      <a:cubicBezTo>
                        <a:pt x="16330" y="91197"/>
                        <a:pt x="74371" y="94115"/>
                        <a:pt x="87827" y="93872"/>
                      </a:cubicBezTo>
                      <a:cubicBezTo>
                        <a:pt x="101284" y="93629"/>
                        <a:pt x="87827" y="94926"/>
                        <a:pt x="84909" y="87549"/>
                      </a:cubicBezTo>
                      <a:cubicBezTo>
                        <a:pt x="81991" y="80172"/>
                        <a:pt x="73398" y="63635"/>
                        <a:pt x="70318" y="49611"/>
                      </a:cubicBezTo>
                      <a:cubicBezTo>
                        <a:pt x="67238" y="35587"/>
                        <a:pt x="67076" y="11106"/>
                        <a:pt x="66427" y="3405"/>
                      </a:cubicBezTo>
                    </a:path>
                  </a:pathLst>
                </a:custGeom>
                <a:solidFill>
                  <a:schemeClr val="dk2"/>
                </a:solidFill>
                <a:ln w="38100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11516" name="Google Shape;11516;p115"/>
                <p:cNvSpPr/>
                <p:nvPr/>
              </p:nvSpPr>
              <p:spPr>
                <a:xfrm flipH="1">
                  <a:off x="3512358" y="3730135"/>
                  <a:ext cx="555491" cy="3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52" h="16507" extrusionOk="0">
                      <a:moveTo>
                        <a:pt x="7439" y="0"/>
                      </a:moveTo>
                      <a:cubicBezTo>
                        <a:pt x="7331" y="1412"/>
                        <a:pt x="7983" y="7602"/>
                        <a:pt x="6788" y="8471"/>
                      </a:cubicBezTo>
                      <a:cubicBezTo>
                        <a:pt x="5594" y="9340"/>
                        <a:pt x="-271" y="3910"/>
                        <a:pt x="272" y="5213"/>
                      </a:cubicBezTo>
                      <a:cubicBezTo>
                        <a:pt x="815" y="6516"/>
                        <a:pt x="5051" y="15421"/>
                        <a:pt x="10046" y="16290"/>
                      </a:cubicBezTo>
                      <a:cubicBezTo>
                        <a:pt x="15042" y="17159"/>
                        <a:pt x="28616" y="11729"/>
                        <a:pt x="30245" y="10426"/>
                      </a:cubicBezTo>
                      <a:cubicBezTo>
                        <a:pt x="31874" y="9123"/>
                        <a:pt x="21775" y="10100"/>
                        <a:pt x="19820" y="8471"/>
                      </a:cubicBezTo>
                      <a:cubicBezTo>
                        <a:pt x="17865" y="6842"/>
                        <a:pt x="18733" y="1955"/>
                        <a:pt x="18516" y="652"/>
                      </a:cubicBezTo>
                    </a:path>
                  </a:pathLst>
                </a:custGeom>
                <a:solidFill>
                  <a:srgbClr val="FFFFFF"/>
                </a:solidFill>
                <a:ln w="38100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11517" name="Google Shape;11517;p115"/>
                <p:cNvSpPr/>
                <p:nvPr/>
              </p:nvSpPr>
              <p:spPr>
                <a:xfrm flipH="1">
                  <a:off x="2904390" y="2359750"/>
                  <a:ext cx="1697680" cy="14347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09" h="60951" extrusionOk="0">
                      <a:moveTo>
                        <a:pt x="8379" y="20919"/>
                      </a:moveTo>
                      <a:cubicBezTo>
                        <a:pt x="-1069" y="28630"/>
                        <a:pt x="-1178" y="39924"/>
                        <a:pt x="1863" y="46331"/>
                      </a:cubicBezTo>
                      <a:cubicBezTo>
                        <a:pt x="4904" y="52738"/>
                        <a:pt x="14894" y="57408"/>
                        <a:pt x="26623" y="59363"/>
                      </a:cubicBezTo>
                      <a:cubicBezTo>
                        <a:pt x="38352" y="61318"/>
                        <a:pt x="61267" y="61970"/>
                        <a:pt x="72235" y="58060"/>
                      </a:cubicBezTo>
                      <a:cubicBezTo>
                        <a:pt x="83204" y="54151"/>
                        <a:pt x="90588" y="42639"/>
                        <a:pt x="92434" y="35906"/>
                      </a:cubicBezTo>
                      <a:cubicBezTo>
                        <a:pt x="94280" y="29173"/>
                        <a:pt x="88959" y="23634"/>
                        <a:pt x="83312" y="17661"/>
                      </a:cubicBezTo>
                      <a:cubicBezTo>
                        <a:pt x="77665" y="11688"/>
                        <a:pt x="71040" y="-475"/>
                        <a:pt x="58551" y="68"/>
                      </a:cubicBezTo>
                      <a:cubicBezTo>
                        <a:pt x="46062" y="611"/>
                        <a:pt x="17827" y="13209"/>
                        <a:pt x="8379" y="20919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38100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11518" name="Google Shape;11518;p115"/>
                <p:cNvSpPr/>
                <p:nvPr/>
              </p:nvSpPr>
              <p:spPr>
                <a:xfrm>
                  <a:off x="2956871" y="3944768"/>
                  <a:ext cx="555484" cy="7197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147" h="40592" extrusionOk="0">
                      <a:moveTo>
                        <a:pt x="39539" y="345"/>
                      </a:moveTo>
                      <a:cubicBezTo>
                        <a:pt x="36459" y="2615"/>
                        <a:pt x="26649" y="22475"/>
                        <a:pt x="20083" y="28555"/>
                      </a:cubicBezTo>
                      <a:cubicBezTo>
                        <a:pt x="13517" y="34635"/>
                        <a:pt x="1277" y="34879"/>
                        <a:pt x="142" y="36824"/>
                      </a:cubicBezTo>
                      <a:cubicBezTo>
                        <a:pt x="-993" y="38770"/>
                        <a:pt x="8572" y="41444"/>
                        <a:pt x="13274" y="40228"/>
                      </a:cubicBezTo>
                      <a:cubicBezTo>
                        <a:pt x="17976" y="39012"/>
                        <a:pt x="24137" y="33743"/>
                        <a:pt x="28352" y="29528"/>
                      </a:cubicBezTo>
                      <a:cubicBezTo>
                        <a:pt x="32567" y="25313"/>
                        <a:pt x="36702" y="19800"/>
                        <a:pt x="38566" y="14936"/>
                      </a:cubicBezTo>
                      <a:cubicBezTo>
                        <a:pt x="40431" y="10072"/>
                        <a:pt x="42620" y="-1925"/>
                        <a:pt x="39539" y="345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38100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11519" name="Google Shape;11519;p115"/>
                <p:cNvSpPr/>
                <p:nvPr/>
              </p:nvSpPr>
              <p:spPr>
                <a:xfrm rot="-399422">
                  <a:off x="2661761" y="1970572"/>
                  <a:ext cx="2189732" cy="15205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164" h="81807" extrusionOk="0">
                      <a:moveTo>
                        <a:pt x="5659" y="50765"/>
                      </a:moveTo>
                      <a:cubicBezTo>
                        <a:pt x="5988" y="42410"/>
                        <a:pt x="4081" y="36095"/>
                        <a:pt x="7633" y="29056"/>
                      </a:cubicBezTo>
                      <a:cubicBezTo>
                        <a:pt x="11185" y="22017"/>
                        <a:pt x="20000" y="13333"/>
                        <a:pt x="26973" y="8531"/>
                      </a:cubicBezTo>
                      <a:cubicBezTo>
                        <a:pt x="33946" y="3729"/>
                        <a:pt x="40657" y="1032"/>
                        <a:pt x="49472" y="243"/>
                      </a:cubicBezTo>
                      <a:cubicBezTo>
                        <a:pt x="58287" y="-546"/>
                        <a:pt x="70918" y="1098"/>
                        <a:pt x="79864" y="3795"/>
                      </a:cubicBezTo>
                      <a:cubicBezTo>
                        <a:pt x="88811" y="6492"/>
                        <a:pt x="96704" y="10900"/>
                        <a:pt x="103151" y="16426"/>
                      </a:cubicBezTo>
                      <a:cubicBezTo>
                        <a:pt x="109598" y="21952"/>
                        <a:pt x="115848" y="29582"/>
                        <a:pt x="118545" y="36950"/>
                      </a:cubicBezTo>
                      <a:cubicBezTo>
                        <a:pt x="121242" y="44318"/>
                        <a:pt x="119795" y="53660"/>
                        <a:pt x="119334" y="60633"/>
                      </a:cubicBezTo>
                      <a:cubicBezTo>
                        <a:pt x="118874" y="67606"/>
                        <a:pt x="122295" y="75500"/>
                        <a:pt x="115782" y="78789"/>
                      </a:cubicBezTo>
                      <a:cubicBezTo>
                        <a:pt x="109270" y="82078"/>
                        <a:pt x="98613" y="80302"/>
                        <a:pt x="80259" y="80368"/>
                      </a:cubicBezTo>
                      <a:cubicBezTo>
                        <a:pt x="61905" y="80434"/>
                        <a:pt x="18092" y="84118"/>
                        <a:pt x="5659" y="79184"/>
                      </a:cubicBezTo>
                      <a:cubicBezTo>
                        <a:pt x="-6774" y="74250"/>
                        <a:pt x="5330" y="59120"/>
                        <a:pt x="5659" y="50765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38100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grpSp>
              <p:nvGrpSpPr>
                <p:cNvPr id="11520" name="Google Shape;11520;p115"/>
                <p:cNvGrpSpPr/>
                <p:nvPr/>
              </p:nvGrpSpPr>
              <p:grpSpPr>
                <a:xfrm>
                  <a:off x="3835925" y="3155076"/>
                  <a:ext cx="1872674" cy="1277738"/>
                  <a:chOff x="3612379" y="-230893"/>
                  <a:chExt cx="4134850" cy="2983975"/>
                </a:xfrm>
              </p:grpSpPr>
              <p:sp>
                <p:nvSpPr>
                  <p:cNvPr id="11521" name="Google Shape;11521;p115"/>
                  <p:cNvSpPr/>
                  <p:nvPr/>
                </p:nvSpPr>
                <p:spPr>
                  <a:xfrm>
                    <a:off x="4302275" y="1302525"/>
                    <a:ext cx="838800" cy="823800"/>
                  </a:xfrm>
                  <a:prstGeom prst="rect">
                    <a:avLst/>
                  </a:prstGeom>
                  <a:solidFill>
                    <a:schemeClr val="lt2"/>
                  </a:solidFill>
                  <a:ln w="38100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22" name="Google Shape;11522;p115"/>
                  <p:cNvSpPr/>
                  <p:nvPr/>
                </p:nvSpPr>
                <p:spPr>
                  <a:xfrm>
                    <a:off x="3612379" y="-230893"/>
                    <a:ext cx="4134850" cy="2983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5394" h="119359" extrusionOk="0">
                        <a:moveTo>
                          <a:pt x="47332" y="64890"/>
                        </a:moveTo>
                        <a:cubicBezTo>
                          <a:pt x="47793" y="66798"/>
                          <a:pt x="50227" y="72718"/>
                          <a:pt x="50095" y="76336"/>
                        </a:cubicBezTo>
                        <a:cubicBezTo>
                          <a:pt x="49964" y="79954"/>
                          <a:pt x="48517" y="83902"/>
                          <a:pt x="46543" y="86599"/>
                        </a:cubicBezTo>
                        <a:cubicBezTo>
                          <a:pt x="44570" y="89296"/>
                          <a:pt x="41017" y="91072"/>
                          <a:pt x="38254" y="92519"/>
                        </a:cubicBezTo>
                        <a:cubicBezTo>
                          <a:pt x="35491" y="93966"/>
                          <a:pt x="33452" y="94887"/>
                          <a:pt x="29965" y="95282"/>
                        </a:cubicBezTo>
                        <a:cubicBezTo>
                          <a:pt x="26479" y="95677"/>
                          <a:pt x="21216" y="95941"/>
                          <a:pt x="17335" y="94888"/>
                        </a:cubicBezTo>
                        <a:cubicBezTo>
                          <a:pt x="13454" y="93836"/>
                          <a:pt x="9507" y="91730"/>
                          <a:pt x="6678" y="88967"/>
                        </a:cubicBezTo>
                        <a:cubicBezTo>
                          <a:pt x="3849" y="86204"/>
                          <a:pt x="1086" y="83178"/>
                          <a:pt x="362" y="78310"/>
                        </a:cubicBezTo>
                        <a:cubicBezTo>
                          <a:pt x="-362" y="73442"/>
                          <a:pt x="428" y="65022"/>
                          <a:pt x="2336" y="59759"/>
                        </a:cubicBezTo>
                        <a:cubicBezTo>
                          <a:pt x="4244" y="54496"/>
                          <a:pt x="7467" y="50221"/>
                          <a:pt x="11809" y="46734"/>
                        </a:cubicBezTo>
                        <a:cubicBezTo>
                          <a:pt x="16151" y="43247"/>
                          <a:pt x="20624" y="40813"/>
                          <a:pt x="28386" y="38839"/>
                        </a:cubicBezTo>
                        <a:cubicBezTo>
                          <a:pt x="36149" y="36865"/>
                          <a:pt x="45753" y="36076"/>
                          <a:pt x="58384" y="34892"/>
                        </a:cubicBezTo>
                        <a:cubicBezTo>
                          <a:pt x="71015" y="33708"/>
                          <a:pt x="91803" y="34235"/>
                          <a:pt x="104170" y="31735"/>
                        </a:cubicBezTo>
                        <a:cubicBezTo>
                          <a:pt x="116538" y="29235"/>
                          <a:pt x="124366" y="25025"/>
                          <a:pt x="132589" y="19894"/>
                        </a:cubicBezTo>
                        <a:cubicBezTo>
                          <a:pt x="140812" y="14763"/>
                          <a:pt x="148574" y="3448"/>
                          <a:pt x="153508" y="948"/>
                        </a:cubicBezTo>
                        <a:cubicBezTo>
                          <a:pt x="158442" y="-1552"/>
                          <a:pt x="160283" y="1409"/>
                          <a:pt x="162191" y="4895"/>
                        </a:cubicBezTo>
                        <a:cubicBezTo>
                          <a:pt x="164099" y="8382"/>
                          <a:pt x="166270" y="15881"/>
                          <a:pt x="164954" y="21867"/>
                        </a:cubicBezTo>
                        <a:cubicBezTo>
                          <a:pt x="163638" y="27853"/>
                          <a:pt x="159362" y="35485"/>
                          <a:pt x="154297" y="40813"/>
                        </a:cubicBezTo>
                        <a:cubicBezTo>
                          <a:pt x="149232" y="46142"/>
                          <a:pt x="143180" y="50088"/>
                          <a:pt x="134562" y="53838"/>
                        </a:cubicBezTo>
                        <a:cubicBezTo>
                          <a:pt x="125944" y="57588"/>
                          <a:pt x="106867" y="61535"/>
                          <a:pt x="102591" y="63311"/>
                        </a:cubicBezTo>
                        <a:cubicBezTo>
                          <a:pt x="98315" y="65087"/>
                          <a:pt x="106275" y="63771"/>
                          <a:pt x="108906" y="64495"/>
                        </a:cubicBezTo>
                        <a:cubicBezTo>
                          <a:pt x="111537" y="65219"/>
                          <a:pt x="115090" y="66008"/>
                          <a:pt x="118379" y="67653"/>
                        </a:cubicBezTo>
                        <a:cubicBezTo>
                          <a:pt x="121668" y="69298"/>
                          <a:pt x="126208" y="71995"/>
                          <a:pt x="128642" y="74363"/>
                        </a:cubicBezTo>
                        <a:cubicBezTo>
                          <a:pt x="131076" y="76731"/>
                          <a:pt x="132917" y="79494"/>
                          <a:pt x="132983" y="81862"/>
                        </a:cubicBezTo>
                        <a:cubicBezTo>
                          <a:pt x="133049" y="84230"/>
                          <a:pt x="132062" y="86599"/>
                          <a:pt x="129036" y="88572"/>
                        </a:cubicBezTo>
                        <a:cubicBezTo>
                          <a:pt x="126010" y="90546"/>
                          <a:pt x="121340" y="92585"/>
                          <a:pt x="114827" y="93703"/>
                        </a:cubicBezTo>
                        <a:cubicBezTo>
                          <a:pt x="108314" y="94821"/>
                          <a:pt x="97328" y="95479"/>
                          <a:pt x="89960" y="95282"/>
                        </a:cubicBezTo>
                        <a:cubicBezTo>
                          <a:pt x="82592" y="95085"/>
                          <a:pt x="73054" y="92453"/>
                          <a:pt x="70620" y="92519"/>
                        </a:cubicBezTo>
                        <a:cubicBezTo>
                          <a:pt x="68186" y="92585"/>
                          <a:pt x="73843" y="94230"/>
                          <a:pt x="75356" y="95677"/>
                        </a:cubicBezTo>
                        <a:cubicBezTo>
                          <a:pt x="76869" y="97124"/>
                          <a:pt x="78843" y="98374"/>
                          <a:pt x="79698" y="101203"/>
                        </a:cubicBezTo>
                        <a:cubicBezTo>
                          <a:pt x="80553" y="104032"/>
                          <a:pt x="81737" y="109689"/>
                          <a:pt x="80487" y="112649"/>
                        </a:cubicBezTo>
                        <a:cubicBezTo>
                          <a:pt x="79237" y="115609"/>
                          <a:pt x="76672" y="118176"/>
                          <a:pt x="72199" y="118965"/>
                        </a:cubicBezTo>
                        <a:cubicBezTo>
                          <a:pt x="67726" y="119755"/>
                          <a:pt x="58911" y="118965"/>
                          <a:pt x="53648" y="117386"/>
                        </a:cubicBezTo>
                        <a:cubicBezTo>
                          <a:pt x="48385" y="115807"/>
                          <a:pt x="43582" y="111795"/>
                          <a:pt x="40622" y="109492"/>
                        </a:cubicBezTo>
                        <a:cubicBezTo>
                          <a:pt x="37662" y="107190"/>
                          <a:pt x="36939" y="105874"/>
                          <a:pt x="35886" y="103571"/>
                        </a:cubicBezTo>
                        <a:cubicBezTo>
                          <a:pt x="34834" y="101269"/>
                          <a:pt x="34570" y="96993"/>
                          <a:pt x="34307" y="95677"/>
                        </a:cubicBezTo>
                      </a:path>
                    </a:pathLst>
                  </a:custGeom>
                  <a:solidFill>
                    <a:srgbClr val="FFFFFF"/>
                  </a:solidFill>
                  <a:ln w="38100" cap="flat" cmpd="sng">
                    <a:solidFill>
                      <a:schemeClr val="dk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</p:grpSp>
            <p:grpSp>
              <p:nvGrpSpPr>
                <p:cNvPr id="11523" name="Google Shape;11523;p115"/>
                <p:cNvGrpSpPr/>
                <p:nvPr/>
              </p:nvGrpSpPr>
              <p:grpSpPr>
                <a:xfrm flipH="1">
                  <a:off x="2002900" y="3312987"/>
                  <a:ext cx="1872674" cy="1166734"/>
                  <a:chOff x="3612379" y="-230893"/>
                  <a:chExt cx="4134850" cy="2983975"/>
                </a:xfrm>
              </p:grpSpPr>
              <p:sp>
                <p:nvSpPr>
                  <p:cNvPr id="11524" name="Google Shape;11524;p115"/>
                  <p:cNvSpPr/>
                  <p:nvPr/>
                </p:nvSpPr>
                <p:spPr>
                  <a:xfrm>
                    <a:off x="4302275" y="1302525"/>
                    <a:ext cx="838800" cy="823800"/>
                  </a:xfrm>
                  <a:prstGeom prst="rect">
                    <a:avLst/>
                  </a:prstGeom>
                  <a:solidFill>
                    <a:schemeClr val="lt2"/>
                  </a:solidFill>
                  <a:ln w="38100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25" name="Google Shape;11525;p115"/>
                  <p:cNvSpPr/>
                  <p:nvPr/>
                </p:nvSpPr>
                <p:spPr>
                  <a:xfrm>
                    <a:off x="3612379" y="-230893"/>
                    <a:ext cx="4134850" cy="2983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5394" h="119359" extrusionOk="0">
                        <a:moveTo>
                          <a:pt x="47332" y="64890"/>
                        </a:moveTo>
                        <a:cubicBezTo>
                          <a:pt x="47793" y="66798"/>
                          <a:pt x="50227" y="72718"/>
                          <a:pt x="50095" y="76336"/>
                        </a:cubicBezTo>
                        <a:cubicBezTo>
                          <a:pt x="49964" y="79954"/>
                          <a:pt x="48517" y="83902"/>
                          <a:pt x="46543" y="86599"/>
                        </a:cubicBezTo>
                        <a:cubicBezTo>
                          <a:pt x="44570" y="89296"/>
                          <a:pt x="41017" y="91072"/>
                          <a:pt x="38254" y="92519"/>
                        </a:cubicBezTo>
                        <a:cubicBezTo>
                          <a:pt x="35491" y="93966"/>
                          <a:pt x="33452" y="94887"/>
                          <a:pt x="29965" y="95282"/>
                        </a:cubicBezTo>
                        <a:cubicBezTo>
                          <a:pt x="26479" y="95677"/>
                          <a:pt x="21216" y="95941"/>
                          <a:pt x="17335" y="94888"/>
                        </a:cubicBezTo>
                        <a:cubicBezTo>
                          <a:pt x="13454" y="93836"/>
                          <a:pt x="9507" y="91730"/>
                          <a:pt x="6678" y="88967"/>
                        </a:cubicBezTo>
                        <a:cubicBezTo>
                          <a:pt x="3849" y="86204"/>
                          <a:pt x="1086" y="83178"/>
                          <a:pt x="362" y="78310"/>
                        </a:cubicBezTo>
                        <a:cubicBezTo>
                          <a:pt x="-362" y="73442"/>
                          <a:pt x="428" y="65022"/>
                          <a:pt x="2336" y="59759"/>
                        </a:cubicBezTo>
                        <a:cubicBezTo>
                          <a:pt x="4244" y="54496"/>
                          <a:pt x="7467" y="50221"/>
                          <a:pt x="11809" y="46734"/>
                        </a:cubicBezTo>
                        <a:cubicBezTo>
                          <a:pt x="16151" y="43247"/>
                          <a:pt x="20624" y="40813"/>
                          <a:pt x="28386" y="38839"/>
                        </a:cubicBezTo>
                        <a:cubicBezTo>
                          <a:pt x="36149" y="36865"/>
                          <a:pt x="45753" y="36076"/>
                          <a:pt x="58384" y="34892"/>
                        </a:cubicBezTo>
                        <a:cubicBezTo>
                          <a:pt x="71015" y="33708"/>
                          <a:pt x="91803" y="34235"/>
                          <a:pt x="104170" y="31735"/>
                        </a:cubicBezTo>
                        <a:cubicBezTo>
                          <a:pt x="116538" y="29235"/>
                          <a:pt x="124366" y="25025"/>
                          <a:pt x="132589" y="19894"/>
                        </a:cubicBezTo>
                        <a:cubicBezTo>
                          <a:pt x="140812" y="14763"/>
                          <a:pt x="148574" y="3448"/>
                          <a:pt x="153508" y="948"/>
                        </a:cubicBezTo>
                        <a:cubicBezTo>
                          <a:pt x="158442" y="-1552"/>
                          <a:pt x="160283" y="1409"/>
                          <a:pt x="162191" y="4895"/>
                        </a:cubicBezTo>
                        <a:cubicBezTo>
                          <a:pt x="164099" y="8382"/>
                          <a:pt x="166270" y="15881"/>
                          <a:pt x="164954" y="21867"/>
                        </a:cubicBezTo>
                        <a:cubicBezTo>
                          <a:pt x="163638" y="27853"/>
                          <a:pt x="159362" y="35485"/>
                          <a:pt x="154297" y="40813"/>
                        </a:cubicBezTo>
                        <a:cubicBezTo>
                          <a:pt x="149232" y="46142"/>
                          <a:pt x="143180" y="50088"/>
                          <a:pt x="134562" y="53838"/>
                        </a:cubicBezTo>
                        <a:cubicBezTo>
                          <a:pt x="125944" y="57588"/>
                          <a:pt x="106867" y="61535"/>
                          <a:pt x="102591" y="63311"/>
                        </a:cubicBezTo>
                        <a:cubicBezTo>
                          <a:pt x="98315" y="65087"/>
                          <a:pt x="106275" y="63771"/>
                          <a:pt x="108906" y="64495"/>
                        </a:cubicBezTo>
                        <a:cubicBezTo>
                          <a:pt x="111537" y="65219"/>
                          <a:pt x="115090" y="66008"/>
                          <a:pt x="118379" y="67653"/>
                        </a:cubicBezTo>
                        <a:cubicBezTo>
                          <a:pt x="121668" y="69298"/>
                          <a:pt x="126208" y="71995"/>
                          <a:pt x="128642" y="74363"/>
                        </a:cubicBezTo>
                        <a:cubicBezTo>
                          <a:pt x="131076" y="76731"/>
                          <a:pt x="132917" y="79494"/>
                          <a:pt x="132983" y="81862"/>
                        </a:cubicBezTo>
                        <a:cubicBezTo>
                          <a:pt x="133049" y="84230"/>
                          <a:pt x="132062" y="86599"/>
                          <a:pt x="129036" y="88572"/>
                        </a:cubicBezTo>
                        <a:cubicBezTo>
                          <a:pt x="126010" y="90546"/>
                          <a:pt x="121340" y="92585"/>
                          <a:pt x="114827" y="93703"/>
                        </a:cubicBezTo>
                        <a:cubicBezTo>
                          <a:pt x="108314" y="94821"/>
                          <a:pt x="97328" y="95479"/>
                          <a:pt x="89960" y="95282"/>
                        </a:cubicBezTo>
                        <a:cubicBezTo>
                          <a:pt x="82592" y="95085"/>
                          <a:pt x="73054" y="92453"/>
                          <a:pt x="70620" y="92519"/>
                        </a:cubicBezTo>
                        <a:cubicBezTo>
                          <a:pt x="68186" y="92585"/>
                          <a:pt x="73843" y="94230"/>
                          <a:pt x="75356" y="95677"/>
                        </a:cubicBezTo>
                        <a:cubicBezTo>
                          <a:pt x="76869" y="97124"/>
                          <a:pt x="78843" y="98374"/>
                          <a:pt x="79698" y="101203"/>
                        </a:cubicBezTo>
                        <a:cubicBezTo>
                          <a:pt x="80553" y="104032"/>
                          <a:pt x="81737" y="109689"/>
                          <a:pt x="80487" y="112649"/>
                        </a:cubicBezTo>
                        <a:cubicBezTo>
                          <a:pt x="79237" y="115609"/>
                          <a:pt x="76672" y="118176"/>
                          <a:pt x="72199" y="118965"/>
                        </a:cubicBezTo>
                        <a:cubicBezTo>
                          <a:pt x="67726" y="119755"/>
                          <a:pt x="58911" y="118965"/>
                          <a:pt x="53648" y="117386"/>
                        </a:cubicBezTo>
                        <a:cubicBezTo>
                          <a:pt x="48385" y="115807"/>
                          <a:pt x="43582" y="111795"/>
                          <a:pt x="40622" y="109492"/>
                        </a:cubicBezTo>
                        <a:cubicBezTo>
                          <a:pt x="37662" y="107190"/>
                          <a:pt x="36939" y="105874"/>
                          <a:pt x="35886" y="103571"/>
                        </a:cubicBezTo>
                        <a:cubicBezTo>
                          <a:pt x="34834" y="101269"/>
                          <a:pt x="34570" y="96993"/>
                          <a:pt x="34307" y="95677"/>
                        </a:cubicBezTo>
                      </a:path>
                    </a:pathLst>
                  </a:custGeom>
                  <a:solidFill>
                    <a:srgbClr val="FFFFFF"/>
                  </a:solidFill>
                  <a:ln w="38100" cap="flat" cmpd="sng">
                    <a:solidFill>
                      <a:schemeClr val="dk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</p:grpSp>
            <p:sp>
              <p:nvSpPr>
                <p:cNvPr id="11526" name="Google Shape;11526;p115"/>
                <p:cNvSpPr/>
                <p:nvPr/>
              </p:nvSpPr>
              <p:spPr>
                <a:xfrm rot="-323980">
                  <a:off x="3073923" y="1353187"/>
                  <a:ext cx="1122180" cy="530969"/>
                </a:xfrm>
                <a:prstGeom prst="donut">
                  <a:avLst>
                    <a:gd name="adj" fmla="val 25000"/>
                  </a:avLst>
                </a:prstGeom>
                <a:gradFill>
                  <a:gsLst>
                    <a:gs pos="0">
                      <a:srgbClr val="FFFFFF"/>
                    </a:gs>
                    <a:gs pos="100000">
                      <a:srgbClr val="FDB813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1527" name="Google Shape;11527;p115"/>
              <p:cNvSpPr/>
              <p:nvPr/>
            </p:nvSpPr>
            <p:spPr>
              <a:xfrm>
                <a:off x="4548975" y="1994675"/>
                <a:ext cx="582300" cy="582300"/>
              </a:xfrm>
              <a:prstGeom prst="mathMultiply">
                <a:avLst>
                  <a:gd name="adj1" fmla="val 23520"/>
                </a:avLst>
              </a:prstGeom>
              <a:solidFill>
                <a:srgbClr val="F05125"/>
              </a:solidFill>
              <a:ln w="381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05125"/>
                  </a:solidFill>
                </a:endParaRPr>
              </a:p>
            </p:txBody>
          </p:sp>
          <p:sp>
            <p:nvSpPr>
              <p:cNvPr id="11528" name="Google Shape;11528;p115"/>
              <p:cNvSpPr/>
              <p:nvPr/>
            </p:nvSpPr>
            <p:spPr>
              <a:xfrm>
                <a:off x="4279700" y="2419100"/>
                <a:ext cx="349800" cy="349800"/>
              </a:xfrm>
              <a:prstGeom prst="mathMultiply">
                <a:avLst>
                  <a:gd name="adj1" fmla="val 23520"/>
                </a:avLst>
              </a:prstGeom>
              <a:solidFill>
                <a:srgbClr val="F05125"/>
              </a:solidFill>
              <a:ln w="381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05125"/>
                  </a:solidFill>
                </a:endParaRPr>
              </a:p>
            </p:txBody>
          </p:sp>
        </p:grpSp>
        <p:sp>
          <p:nvSpPr>
            <p:cNvPr id="11529" name="Google Shape;11529;p115"/>
            <p:cNvSpPr/>
            <p:nvPr/>
          </p:nvSpPr>
          <p:spPr>
            <a:xfrm>
              <a:off x="5535750" y="2564337"/>
              <a:ext cx="246675" cy="109800"/>
            </a:xfrm>
            <a:custGeom>
              <a:avLst/>
              <a:gdLst/>
              <a:ahLst/>
              <a:cxnLst/>
              <a:rect l="l" t="t" r="r" b="b"/>
              <a:pathLst>
                <a:path w="9867" h="4392" extrusionOk="0">
                  <a:moveTo>
                    <a:pt x="0" y="445"/>
                  </a:moveTo>
                  <a:cubicBezTo>
                    <a:pt x="3289" y="-870"/>
                    <a:pt x="8281" y="1224"/>
                    <a:pt x="9867" y="4392"/>
                  </a:cubicBezTo>
                </a:path>
              </a:pathLst>
            </a:custGeom>
            <a:noFill/>
            <a:ln w="3810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1530" name="Google Shape;11530;p115"/>
            <p:cNvSpPr/>
            <p:nvPr/>
          </p:nvSpPr>
          <p:spPr>
            <a:xfrm>
              <a:off x="5609200" y="2436012"/>
              <a:ext cx="246675" cy="109800"/>
            </a:xfrm>
            <a:custGeom>
              <a:avLst/>
              <a:gdLst/>
              <a:ahLst/>
              <a:cxnLst/>
              <a:rect l="l" t="t" r="r" b="b"/>
              <a:pathLst>
                <a:path w="9867" h="4392" extrusionOk="0">
                  <a:moveTo>
                    <a:pt x="0" y="445"/>
                  </a:moveTo>
                  <a:cubicBezTo>
                    <a:pt x="3289" y="-870"/>
                    <a:pt x="8281" y="1224"/>
                    <a:pt x="9867" y="4392"/>
                  </a:cubicBezTo>
                </a:path>
              </a:pathLst>
            </a:custGeom>
            <a:noFill/>
            <a:ln w="3810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1531" name="Google Shape;11531;p115"/>
            <p:cNvSpPr/>
            <p:nvPr/>
          </p:nvSpPr>
          <p:spPr>
            <a:xfrm rot="-4271508">
              <a:off x="2424072" y="2951975"/>
              <a:ext cx="246674" cy="109800"/>
            </a:xfrm>
            <a:custGeom>
              <a:avLst/>
              <a:gdLst/>
              <a:ahLst/>
              <a:cxnLst/>
              <a:rect l="l" t="t" r="r" b="b"/>
              <a:pathLst>
                <a:path w="9867" h="4392" extrusionOk="0">
                  <a:moveTo>
                    <a:pt x="0" y="445"/>
                  </a:moveTo>
                  <a:cubicBezTo>
                    <a:pt x="3289" y="-870"/>
                    <a:pt x="8281" y="1224"/>
                    <a:pt x="9867" y="4392"/>
                  </a:cubicBezTo>
                </a:path>
              </a:pathLst>
            </a:custGeom>
            <a:noFill/>
            <a:ln w="3810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1532" name="Google Shape;11532;p115"/>
            <p:cNvSpPr/>
            <p:nvPr/>
          </p:nvSpPr>
          <p:spPr>
            <a:xfrm rot="-4271508">
              <a:off x="2326279" y="2841075"/>
              <a:ext cx="246674" cy="109800"/>
            </a:xfrm>
            <a:custGeom>
              <a:avLst/>
              <a:gdLst/>
              <a:ahLst/>
              <a:cxnLst/>
              <a:rect l="l" t="t" r="r" b="b"/>
              <a:pathLst>
                <a:path w="9867" h="4392" extrusionOk="0">
                  <a:moveTo>
                    <a:pt x="0" y="445"/>
                  </a:moveTo>
                  <a:cubicBezTo>
                    <a:pt x="3289" y="-870"/>
                    <a:pt x="8281" y="1224"/>
                    <a:pt x="9867" y="4392"/>
                  </a:cubicBezTo>
                </a:path>
              </a:pathLst>
            </a:custGeom>
            <a:noFill/>
            <a:ln w="3810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11533" name="Google Shape;11533;p115"/>
          <p:cNvSpPr txBox="1">
            <a:spLocks noGrp="1"/>
          </p:cNvSpPr>
          <p:nvPr>
            <p:ph type="title" idx="4294967295"/>
          </p:nvPr>
        </p:nvSpPr>
        <p:spPr>
          <a:xfrm>
            <a:off x="5425175" y="365150"/>
            <a:ext cx="61794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</a:rPr>
              <a:t>God’s </a:t>
            </a:r>
            <a:r>
              <a:rPr lang="en-US">
                <a:solidFill>
                  <a:schemeClr val="accent1"/>
                </a:solidFill>
              </a:rPr>
              <a:t>Perspective</a:t>
            </a: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39" name="Google Shape;11539;p1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</a:rPr>
              <a:t>OOP</a:t>
            </a:r>
            <a:endParaRPr>
              <a:solidFill>
                <a:schemeClr val="dk2"/>
              </a:solidFill>
            </a:endParaRPr>
          </a:p>
        </p:txBody>
      </p:sp>
      <p:grpSp>
        <p:nvGrpSpPr>
          <p:cNvPr id="11540" name="Google Shape;11540;p116"/>
          <p:cNvGrpSpPr/>
          <p:nvPr/>
        </p:nvGrpSpPr>
        <p:grpSpPr>
          <a:xfrm>
            <a:off x="2705649" y="2033126"/>
            <a:ext cx="1537359" cy="2599416"/>
            <a:chOff x="4828563" y="1473800"/>
            <a:chExt cx="2651534" cy="4483297"/>
          </a:xfrm>
        </p:grpSpPr>
        <p:sp>
          <p:nvSpPr>
            <p:cNvPr id="11541" name="Google Shape;11541;p116"/>
            <p:cNvSpPr/>
            <p:nvPr/>
          </p:nvSpPr>
          <p:spPr>
            <a:xfrm>
              <a:off x="4974276" y="3651401"/>
              <a:ext cx="766260" cy="893430"/>
            </a:xfrm>
            <a:custGeom>
              <a:avLst/>
              <a:gdLst/>
              <a:ahLst/>
              <a:cxnLst/>
              <a:rect l="l" t="t" r="r" b="b"/>
              <a:pathLst>
                <a:path w="41147" h="40592" extrusionOk="0">
                  <a:moveTo>
                    <a:pt x="39539" y="345"/>
                  </a:moveTo>
                  <a:cubicBezTo>
                    <a:pt x="36459" y="2615"/>
                    <a:pt x="26649" y="22475"/>
                    <a:pt x="20083" y="28555"/>
                  </a:cubicBezTo>
                  <a:cubicBezTo>
                    <a:pt x="13517" y="34635"/>
                    <a:pt x="1277" y="34879"/>
                    <a:pt x="142" y="36824"/>
                  </a:cubicBezTo>
                  <a:cubicBezTo>
                    <a:pt x="-993" y="38770"/>
                    <a:pt x="8572" y="41444"/>
                    <a:pt x="13274" y="40228"/>
                  </a:cubicBezTo>
                  <a:cubicBezTo>
                    <a:pt x="17976" y="39012"/>
                    <a:pt x="24137" y="33743"/>
                    <a:pt x="28352" y="29528"/>
                  </a:cubicBezTo>
                  <a:cubicBezTo>
                    <a:pt x="32567" y="25313"/>
                    <a:pt x="36702" y="19800"/>
                    <a:pt x="38566" y="14936"/>
                  </a:cubicBezTo>
                  <a:cubicBezTo>
                    <a:pt x="40431" y="10072"/>
                    <a:pt x="42620" y="-1925"/>
                    <a:pt x="39539" y="345"/>
                  </a:cubicBezTo>
                  <a:close/>
                </a:path>
              </a:pathLst>
            </a:custGeom>
            <a:solidFill>
              <a:schemeClr val="lt2"/>
            </a:solidFill>
            <a:ln w="3810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1542" name="Google Shape;11542;p116"/>
            <p:cNvSpPr/>
            <p:nvPr/>
          </p:nvSpPr>
          <p:spPr>
            <a:xfrm>
              <a:off x="4830082" y="3607247"/>
              <a:ext cx="2351075" cy="2349850"/>
            </a:xfrm>
            <a:custGeom>
              <a:avLst/>
              <a:gdLst/>
              <a:ahLst/>
              <a:cxnLst/>
              <a:rect l="l" t="t" r="r" b="b"/>
              <a:pathLst>
                <a:path w="94043" h="93994" extrusionOk="0">
                  <a:moveTo>
                    <a:pt x="34812" y="0"/>
                  </a:moveTo>
                  <a:cubicBezTo>
                    <a:pt x="34164" y="6485"/>
                    <a:pt x="34245" y="25454"/>
                    <a:pt x="30921" y="38911"/>
                  </a:cubicBezTo>
                  <a:cubicBezTo>
                    <a:pt x="27597" y="52368"/>
                    <a:pt x="19329" y="72391"/>
                    <a:pt x="14870" y="80740"/>
                  </a:cubicBezTo>
                  <a:cubicBezTo>
                    <a:pt x="10412" y="89090"/>
                    <a:pt x="-7989" y="86819"/>
                    <a:pt x="4170" y="89008"/>
                  </a:cubicBezTo>
                  <a:cubicBezTo>
                    <a:pt x="16330" y="91197"/>
                    <a:pt x="74371" y="94115"/>
                    <a:pt x="87827" y="93872"/>
                  </a:cubicBezTo>
                  <a:cubicBezTo>
                    <a:pt x="101284" y="93629"/>
                    <a:pt x="87827" y="94926"/>
                    <a:pt x="84909" y="87549"/>
                  </a:cubicBezTo>
                  <a:cubicBezTo>
                    <a:pt x="81991" y="80172"/>
                    <a:pt x="73398" y="63635"/>
                    <a:pt x="70318" y="49611"/>
                  </a:cubicBezTo>
                  <a:cubicBezTo>
                    <a:pt x="67238" y="35587"/>
                    <a:pt x="67076" y="11106"/>
                    <a:pt x="66427" y="3405"/>
                  </a:cubicBezTo>
                </a:path>
              </a:pathLst>
            </a:custGeom>
            <a:solidFill>
              <a:schemeClr val="dk2"/>
            </a:solidFill>
            <a:ln w="3810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1543" name="Google Shape;11543;p116"/>
            <p:cNvSpPr/>
            <p:nvPr/>
          </p:nvSpPr>
          <p:spPr>
            <a:xfrm>
              <a:off x="5720388" y="3476575"/>
              <a:ext cx="766300" cy="412675"/>
            </a:xfrm>
            <a:custGeom>
              <a:avLst/>
              <a:gdLst/>
              <a:ahLst/>
              <a:cxnLst/>
              <a:rect l="l" t="t" r="r" b="b"/>
              <a:pathLst>
                <a:path w="30652" h="16507" extrusionOk="0">
                  <a:moveTo>
                    <a:pt x="7439" y="0"/>
                  </a:moveTo>
                  <a:cubicBezTo>
                    <a:pt x="7331" y="1412"/>
                    <a:pt x="7983" y="7602"/>
                    <a:pt x="6788" y="8471"/>
                  </a:cubicBezTo>
                  <a:cubicBezTo>
                    <a:pt x="5594" y="9340"/>
                    <a:pt x="-271" y="3910"/>
                    <a:pt x="272" y="5213"/>
                  </a:cubicBezTo>
                  <a:cubicBezTo>
                    <a:pt x="815" y="6516"/>
                    <a:pt x="5051" y="15421"/>
                    <a:pt x="10046" y="16290"/>
                  </a:cubicBezTo>
                  <a:cubicBezTo>
                    <a:pt x="15042" y="17159"/>
                    <a:pt x="28616" y="11729"/>
                    <a:pt x="30245" y="10426"/>
                  </a:cubicBezTo>
                  <a:cubicBezTo>
                    <a:pt x="31874" y="9123"/>
                    <a:pt x="21775" y="10100"/>
                    <a:pt x="19820" y="8471"/>
                  </a:cubicBezTo>
                  <a:cubicBezTo>
                    <a:pt x="17865" y="6842"/>
                    <a:pt x="18733" y="1955"/>
                    <a:pt x="18516" y="652"/>
                  </a:cubicBezTo>
                </a:path>
              </a:pathLst>
            </a:custGeom>
            <a:solidFill>
              <a:srgbClr val="FFFFFF"/>
            </a:solidFill>
            <a:ln w="3810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11544" name="Google Shape;11544;p116"/>
            <p:cNvGrpSpPr/>
            <p:nvPr/>
          </p:nvGrpSpPr>
          <p:grpSpPr>
            <a:xfrm>
              <a:off x="4828563" y="1473800"/>
              <a:ext cx="2651534" cy="2082695"/>
              <a:chOff x="4770238" y="1814275"/>
              <a:chExt cx="2651534" cy="2082695"/>
            </a:xfrm>
          </p:grpSpPr>
          <p:sp>
            <p:nvSpPr>
              <p:cNvPr id="11545" name="Google Shape;11545;p116"/>
              <p:cNvSpPr/>
              <p:nvPr/>
            </p:nvSpPr>
            <p:spPr>
              <a:xfrm>
                <a:off x="4925121" y="2115981"/>
                <a:ext cx="2341771" cy="1780988"/>
              </a:xfrm>
              <a:custGeom>
                <a:avLst/>
                <a:gdLst/>
                <a:ahLst/>
                <a:cxnLst/>
                <a:rect l="l" t="t" r="r" b="b"/>
                <a:pathLst>
                  <a:path w="92909" h="60951" extrusionOk="0">
                    <a:moveTo>
                      <a:pt x="8379" y="20919"/>
                    </a:moveTo>
                    <a:cubicBezTo>
                      <a:pt x="-1069" y="28630"/>
                      <a:pt x="-1178" y="39924"/>
                      <a:pt x="1863" y="46331"/>
                    </a:cubicBezTo>
                    <a:cubicBezTo>
                      <a:pt x="4904" y="52738"/>
                      <a:pt x="14894" y="57408"/>
                      <a:pt x="26623" y="59363"/>
                    </a:cubicBezTo>
                    <a:cubicBezTo>
                      <a:pt x="38352" y="61318"/>
                      <a:pt x="61267" y="61970"/>
                      <a:pt x="72235" y="58060"/>
                    </a:cubicBezTo>
                    <a:cubicBezTo>
                      <a:pt x="83204" y="54151"/>
                      <a:pt x="90588" y="42639"/>
                      <a:pt x="92434" y="35906"/>
                    </a:cubicBezTo>
                    <a:cubicBezTo>
                      <a:pt x="94280" y="29173"/>
                      <a:pt x="88959" y="23634"/>
                      <a:pt x="83312" y="17661"/>
                    </a:cubicBezTo>
                    <a:cubicBezTo>
                      <a:pt x="77665" y="11688"/>
                      <a:pt x="71040" y="-475"/>
                      <a:pt x="58551" y="68"/>
                    </a:cubicBezTo>
                    <a:cubicBezTo>
                      <a:pt x="46062" y="611"/>
                      <a:pt x="17827" y="13209"/>
                      <a:pt x="8379" y="20919"/>
                    </a:cubicBezTo>
                    <a:close/>
                  </a:path>
                </a:pathLst>
              </a:custGeom>
              <a:solidFill>
                <a:schemeClr val="lt2"/>
              </a:solidFill>
              <a:ln w="3810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1546" name="Google Shape;11546;p116"/>
              <p:cNvSpPr/>
              <p:nvPr/>
            </p:nvSpPr>
            <p:spPr>
              <a:xfrm>
                <a:off x="4770238" y="1814275"/>
                <a:ext cx="2651534" cy="1781025"/>
              </a:xfrm>
              <a:custGeom>
                <a:avLst/>
                <a:gdLst/>
                <a:ahLst/>
                <a:cxnLst/>
                <a:rect l="l" t="t" r="r" b="b"/>
                <a:pathLst>
                  <a:path w="121630" h="71241" extrusionOk="0">
                    <a:moveTo>
                      <a:pt x="15204" y="38199"/>
                    </a:moveTo>
                    <a:cubicBezTo>
                      <a:pt x="18353" y="35267"/>
                      <a:pt x="24978" y="43304"/>
                      <a:pt x="28887" y="42109"/>
                    </a:cubicBezTo>
                    <a:cubicBezTo>
                      <a:pt x="32797" y="40914"/>
                      <a:pt x="37141" y="30923"/>
                      <a:pt x="38661" y="31031"/>
                    </a:cubicBezTo>
                    <a:cubicBezTo>
                      <a:pt x="40182" y="31140"/>
                      <a:pt x="36381" y="40914"/>
                      <a:pt x="38010" y="42760"/>
                    </a:cubicBezTo>
                    <a:cubicBezTo>
                      <a:pt x="39639" y="44606"/>
                      <a:pt x="45937" y="43955"/>
                      <a:pt x="48435" y="42109"/>
                    </a:cubicBezTo>
                    <a:cubicBezTo>
                      <a:pt x="50933" y="40263"/>
                      <a:pt x="51801" y="31357"/>
                      <a:pt x="52996" y="31683"/>
                    </a:cubicBezTo>
                    <a:cubicBezTo>
                      <a:pt x="54191" y="32009"/>
                      <a:pt x="52019" y="42000"/>
                      <a:pt x="55603" y="44063"/>
                    </a:cubicBezTo>
                    <a:cubicBezTo>
                      <a:pt x="59187" y="46126"/>
                      <a:pt x="71133" y="45692"/>
                      <a:pt x="74499" y="44063"/>
                    </a:cubicBezTo>
                    <a:cubicBezTo>
                      <a:pt x="77866" y="42434"/>
                      <a:pt x="74825" y="34072"/>
                      <a:pt x="75802" y="34289"/>
                    </a:cubicBezTo>
                    <a:cubicBezTo>
                      <a:pt x="76779" y="34506"/>
                      <a:pt x="76671" y="43520"/>
                      <a:pt x="80363" y="45366"/>
                    </a:cubicBezTo>
                    <a:cubicBezTo>
                      <a:pt x="84055" y="47212"/>
                      <a:pt x="95024" y="46778"/>
                      <a:pt x="97956" y="45366"/>
                    </a:cubicBezTo>
                    <a:cubicBezTo>
                      <a:pt x="100888" y="43954"/>
                      <a:pt x="96870" y="35050"/>
                      <a:pt x="97956" y="36896"/>
                    </a:cubicBezTo>
                    <a:cubicBezTo>
                      <a:pt x="99042" y="38742"/>
                      <a:pt x="105884" y="50797"/>
                      <a:pt x="104472" y="56444"/>
                    </a:cubicBezTo>
                    <a:cubicBezTo>
                      <a:pt x="103060" y="62091"/>
                      <a:pt x="88725" y="69150"/>
                      <a:pt x="89485" y="70779"/>
                    </a:cubicBezTo>
                    <a:cubicBezTo>
                      <a:pt x="90245" y="72408"/>
                      <a:pt x="104146" y="68389"/>
                      <a:pt x="109033" y="66217"/>
                    </a:cubicBezTo>
                    <a:cubicBezTo>
                      <a:pt x="113920" y="64045"/>
                      <a:pt x="116744" y="61548"/>
                      <a:pt x="118807" y="57747"/>
                    </a:cubicBezTo>
                    <a:cubicBezTo>
                      <a:pt x="120870" y="53946"/>
                      <a:pt x="121847" y="49059"/>
                      <a:pt x="121413" y="43412"/>
                    </a:cubicBezTo>
                    <a:cubicBezTo>
                      <a:pt x="120979" y="37765"/>
                      <a:pt x="121088" y="30271"/>
                      <a:pt x="116201" y="23864"/>
                    </a:cubicBezTo>
                    <a:cubicBezTo>
                      <a:pt x="111314" y="17457"/>
                      <a:pt x="102409" y="8878"/>
                      <a:pt x="92092" y="4968"/>
                    </a:cubicBezTo>
                    <a:cubicBezTo>
                      <a:pt x="81775" y="1059"/>
                      <a:pt x="65050" y="-787"/>
                      <a:pt x="54299" y="407"/>
                    </a:cubicBezTo>
                    <a:cubicBezTo>
                      <a:pt x="43548" y="1602"/>
                      <a:pt x="35403" y="7031"/>
                      <a:pt x="27584" y="12135"/>
                    </a:cubicBezTo>
                    <a:cubicBezTo>
                      <a:pt x="19765" y="17239"/>
                      <a:pt x="11946" y="23321"/>
                      <a:pt x="7385" y="31031"/>
                    </a:cubicBezTo>
                    <a:cubicBezTo>
                      <a:pt x="2824" y="38742"/>
                      <a:pt x="-652" y="51882"/>
                      <a:pt x="217" y="58398"/>
                    </a:cubicBezTo>
                    <a:cubicBezTo>
                      <a:pt x="1086" y="64914"/>
                      <a:pt x="10969" y="69910"/>
                      <a:pt x="12598" y="70127"/>
                    </a:cubicBezTo>
                    <a:cubicBezTo>
                      <a:pt x="14227" y="70344"/>
                      <a:pt x="9557" y="65022"/>
                      <a:pt x="9991" y="59701"/>
                    </a:cubicBezTo>
                    <a:cubicBezTo>
                      <a:pt x="10425" y="54380"/>
                      <a:pt x="12055" y="41131"/>
                      <a:pt x="15204" y="38199"/>
                    </a:cubicBezTo>
                    <a:close/>
                  </a:path>
                </a:pathLst>
              </a:custGeom>
              <a:solidFill>
                <a:schemeClr val="dk2"/>
              </a:solidFill>
              <a:ln w="3810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sp>
          <p:nvSpPr>
            <p:cNvPr id="11547" name="Google Shape;11547;p116"/>
            <p:cNvSpPr/>
            <p:nvPr/>
          </p:nvSpPr>
          <p:spPr>
            <a:xfrm flipH="1">
              <a:off x="6486690" y="3743000"/>
              <a:ext cx="766260" cy="893430"/>
            </a:xfrm>
            <a:custGeom>
              <a:avLst/>
              <a:gdLst/>
              <a:ahLst/>
              <a:cxnLst/>
              <a:rect l="l" t="t" r="r" b="b"/>
              <a:pathLst>
                <a:path w="41147" h="40592" extrusionOk="0">
                  <a:moveTo>
                    <a:pt x="39539" y="345"/>
                  </a:moveTo>
                  <a:cubicBezTo>
                    <a:pt x="36459" y="2615"/>
                    <a:pt x="26649" y="22475"/>
                    <a:pt x="20083" y="28555"/>
                  </a:cubicBezTo>
                  <a:cubicBezTo>
                    <a:pt x="13517" y="34635"/>
                    <a:pt x="1277" y="34879"/>
                    <a:pt x="142" y="36824"/>
                  </a:cubicBezTo>
                  <a:cubicBezTo>
                    <a:pt x="-993" y="38770"/>
                    <a:pt x="8572" y="41444"/>
                    <a:pt x="13274" y="40228"/>
                  </a:cubicBezTo>
                  <a:cubicBezTo>
                    <a:pt x="17976" y="39012"/>
                    <a:pt x="24137" y="33743"/>
                    <a:pt x="28352" y="29528"/>
                  </a:cubicBezTo>
                  <a:cubicBezTo>
                    <a:pt x="32567" y="25313"/>
                    <a:pt x="36702" y="19800"/>
                    <a:pt x="38566" y="14936"/>
                  </a:cubicBezTo>
                  <a:cubicBezTo>
                    <a:pt x="40431" y="10072"/>
                    <a:pt x="42620" y="-1925"/>
                    <a:pt x="39539" y="345"/>
                  </a:cubicBezTo>
                  <a:close/>
                </a:path>
              </a:pathLst>
            </a:custGeom>
            <a:solidFill>
              <a:schemeClr val="lt2"/>
            </a:solidFill>
            <a:ln w="3810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1548" name="Google Shape;11548;p116"/>
            <p:cNvSpPr/>
            <p:nvPr/>
          </p:nvSpPr>
          <p:spPr>
            <a:xfrm>
              <a:off x="5147575" y="2652510"/>
              <a:ext cx="733050" cy="362450"/>
            </a:xfrm>
            <a:custGeom>
              <a:avLst/>
              <a:gdLst/>
              <a:ahLst/>
              <a:cxnLst/>
              <a:rect l="l" t="t" r="r" b="b"/>
              <a:pathLst>
                <a:path w="29322" h="14498" extrusionOk="0">
                  <a:moveTo>
                    <a:pt x="0" y="4671"/>
                  </a:moveTo>
                  <a:cubicBezTo>
                    <a:pt x="0" y="2282"/>
                    <a:pt x="8796" y="-108"/>
                    <a:pt x="13683" y="109"/>
                  </a:cubicBezTo>
                  <a:cubicBezTo>
                    <a:pt x="18570" y="326"/>
                    <a:pt x="29322" y="3585"/>
                    <a:pt x="29322" y="5974"/>
                  </a:cubicBezTo>
                  <a:cubicBezTo>
                    <a:pt x="29322" y="8363"/>
                    <a:pt x="18570" y="14661"/>
                    <a:pt x="13683" y="14444"/>
                  </a:cubicBezTo>
                  <a:cubicBezTo>
                    <a:pt x="8796" y="14227"/>
                    <a:pt x="0" y="7060"/>
                    <a:pt x="0" y="4671"/>
                  </a:cubicBezTo>
                  <a:close/>
                </a:path>
              </a:pathLst>
            </a:custGeom>
            <a:solidFill>
              <a:schemeClr val="lt2"/>
            </a:solidFill>
            <a:ln w="3810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1549" name="Google Shape;11549;p116"/>
            <p:cNvSpPr/>
            <p:nvPr/>
          </p:nvSpPr>
          <p:spPr>
            <a:xfrm>
              <a:off x="5373513" y="2647735"/>
              <a:ext cx="147950" cy="370875"/>
            </a:xfrm>
            <a:custGeom>
              <a:avLst/>
              <a:gdLst/>
              <a:ahLst/>
              <a:cxnLst/>
              <a:rect l="l" t="t" r="r" b="b"/>
              <a:pathLst>
                <a:path w="5918" h="14835" extrusionOk="0">
                  <a:moveTo>
                    <a:pt x="3932" y="122"/>
                  </a:moveTo>
                  <a:cubicBezTo>
                    <a:pt x="2959" y="-121"/>
                    <a:pt x="122" y="3527"/>
                    <a:pt x="41" y="5959"/>
                  </a:cubicBezTo>
                  <a:cubicBezTo>
                    <a:pt x="-40" y="8391"/>
                    <a:pt x="2473" y="14471"/>
                    <a:pt x="3446" y="14714"/>
                  </a:cubicBezTo>
                  <a:cubicBezTo>
                    <a:pt x="4419" y="14957"/>
                    <a:pt x="5797" y="9850"/>
                    <a:pt x="5878" y="7418"/>
                  </a:cubicBezTo>
                  <a:cubicBezTo>
                    <a:pt x="5959" y="4986"/>
                    <a:pt x="4905" y="365"/>
                    <a:pt x="3932" y="122"/>
                  </a:cubicBezTo>
                  <a:close/>
                </a:path>
              </a:pathLst>
            </a:custGeom>
            <a:solidFill>
              <a:schemeClr val="dk2"/>
            </a:solidFill>
            <a:ln w="3810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1550" name="Google Shape;11550;p116"/>
            <p:cNvSpPr/>
            <p:nvPr/>
          </p:nvSpPr>
          <p:spPr>
            <a:xfrm>
              <a:off x="6138975" y="2689552"/>
              <a:ext cx="733050" cy="362450"/>
            </a:xfrm>
            <a:custGeom>
              <a:avLst/>
              <a:gdLst/>
              <a:ahLst/>
              <a:cxnLst/>
              <a:rect l="l" t="t" r="r" b="b"/>
              <a:pathLst>
                <a:path w="29322" h="14498" extrusionOk="0">
                  <a:moveTo>
                    <a:pt x="0" y="4671"/>
                  </a:moveTo>
                  <a:cubicBezTo>
                    <a:pt x="0" y="2282"/>
                    <a:pt x="8796" y="-108"/>
                    <a:pt x="13683" y="109"/>
                  </a:cubicBezTo>
                  <a:cubicBezTo>
                    <a:pt x="18570" y="326"/>
                    <a:pt x="29322" y="3585"/>
                    <a:pt x="29322" y="5974"/>
                  </a:cubicBezTo>
                  <a:cubicBezTo>
                    <a:pt x="29322" y="8363"/>
                    <a:pt x="18570" y="14661"/>
                    <a:pt x="13683" y="14444"/>
                  </a:cubicBezTo>
                  <a:cubicBezTo>
                    <a:pt x="8796" y="14227"/>
                    <a:pt x="0" y="7060"/>
                    <a:pt x="0" y="4671"/>
                  </a:cubicBezTo>
                  <a:close/>
                </a:path>
              </a:pathLst>
            </a:custGeom>
            <a:solidFill>
              <a:schemeClr val="lt2"/>
            </a:solidFill>
            <a:ln w="3810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1551" name="Google Shape;11551;p116"/>
            <p:cNvSpPr/>
            <p:nvPr/>
          </p:nvSpPr>
          <p:spPr>
            <a:xfrm>
              <a:off x="6364913" y="2684777"/>
              <a:ext cx="147950" cy="370875"/>
            </a:xfrm>
            <a:custGeom>
              <a:avLst/>
              <a:gdLst/>
              <a:ahLst/>
              <a:cxnLst/>
              <a:rect l="l" t="t" r="r" b="b"/>
              <a:pathLst>
                <a:path w="5918" h="14835" extrusionOk="0">
                  <a:moveTo>
                    <a:pt x="3932" y="122"/>
                  </a:moveTo>
                  <a:cubicBezTo>
                    <a:pt x="2959" y="-121"/>
                    <a:pt x="122" y="3527"/>
                    <a:pt x="41" y="5959"/>
                  </a:cubicBezTo>
                  <a:cubicBezTo>
                    <a:pt x="-40" y="8391"/>
                    <a:pt x="2473" y="14471"/>
                    <a:pt x="3446" y="14714"/>
                  </a:cubicBezTo>
                  <a:cubicBezTo>
                    <a:pt x="4419" y="14957"/>
                    <a:pt x="5797" y="9850"/>
                    <a:pt x="5878" y="7418"/>
                  </a:cubicBezTo>
                  <a:cubicBezTo>
                    <a:pt x="5959" y="4986"/>
                    <a:pt x="4905" y="365"/>
                    <a:pt x="3932" y="122"/>
                  </a:cubicBezTo>
                  <a:close/>
                </a:path>
              </a:pathLst>
            </a:custGeom>
            <a:solidFill>
              <a:schemeClr val="dk2"/>
            </a:solidFill>
            <a:ln w="3810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1552" name="Google Shape;11552;p116"/>
            <p:cNvSpPr/>
            <p:nvPr/>
          </p:nvSpPr>
          <p:spPr>
            <a:xfrm rot="-932783">
              <a:off x="5257211" y="2503869"/>
              <a:ext cx="513770" cy="159643"/>
            </a:xfrm>
            <a:custGeom>
              <a:avLst/>
              <a:gdLst/>
              <a:ahLst/>
              <a:cxnLst/>
              <a:rect l="l" t="t" r="r" b="b"/>
              <a:pathLst>
                <a:path w="15078" h="5755" extrusionOk="0">
                  <a:moveTo>
                    <a:pt x="0" y="891"/>
                  </a:moveTo>
                  <a:cubicBezTo>
                    <a:pt x="1297" y="810"/>
                    <a:pt x="5270" y="-406"/>
                    <a:pt x="7783" y="405"/>
                  </a:cubicBezTo>
                  <a:cubicBezTo>
                    <a:pt x="10296" y="1216"/>
                    <a:pt x="13862" y="4863"/>
                    <a:pt x="15078" y="5755"/>
                  </a:cubicBezTo>
                </a:path>
              </a:pathLst>
            </a:custGeom>
            <a:noFill/>
            <a:ln w="3810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1553" name="Google Shape;11553;p116"/>
            <p:cNvSpPr/>
            <p:nvPr/>
          </p:nvSpPr>
          <p:spPr>
            <a:xfrm rot="-297506">
              <a:off x="6252281" y="2530640"/>
              <a:ext cx="670313" cy="208277"/>
            </a:xfrm>
            <a:custGeom>
              <a:avLst/>
              <a:gdLst/>
              <a:ahLst/>
              <a:cxnLst/>
              <a:rect l="l" t="t" r="r" b="b"/>
              <a:pathLst>
                <a:path w="15078" h="5755" extrusionOk="0">
                  <a:moveTo>
                    <a:pt x="0" y="891"/>
                  </a:moveTo>
                  <a:cubicBezTo>
                    <a:pt x="1297" y="810"/>
                    <a:pt x="5270" y="-406"/>
                    <a:pt x="7783" y="405"/>
                  </a:cubicBezTo>
                  <a:cubicBezTo>
                    <a:pt x="10296" y="1216"/>
                    <a:pt x="13862" y="4863"/>
                    <a:pt x="15078" y="5755"/>
                  </a:cubicBezTo>
                </a:path>
              </a:pathLst>
            </a:custGeom>
            <a:noFill/>
            <a:ln w="3810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11554" name="Google Shape;11554;p116"/>
          <p:cNvGrpSpPr/>
          <p:nvPr/>
        </p:nvGrpSpPr>
        <p:grpSpPr>
          <a:xfrm>
            <a:off x="966566" y="1972730"/>
            <a:ext cx="1038186" cy="761314"/>
            <a:chOff x="1580750" y="2140075"/>
            <a:chExt cx="2055000" cy="1179600"/>
          </a:xfrm>
        </p:grpSpPr>
        <p:sp>
          <p:nvSpPr>
            <p:cNvPr id="11555" name="Google Shape;11555;p116"/>
            <p:cNvSpPr/>
            <p:nvPr/>
          </p:nvSpPr>
          <p:spPr>
            <a:xfrm>
              <a:off x="1580750" y="2140075"/>
              <a:ext cx="2055000" cy="57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rgbClr val="FFFFFF"/>
                  </a:solidFill>
                  <a:latin typeface="Anaheim"/>
                  <a:ea typeface="Anaheim"/>
                  <a:cs typeface="Anaheim"/>
                  <a:sym typeface="Anaheim"/>
                </a:rPr>
                <a:t>Class</a:t>
              </a:r>
              <a:endParaRPr sz="2000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1556" name="Google Shape;11556;p116"/>
            <p:cNvSpPr/>
            <p:nvPr/>
          </p:nvSpPr>
          <p:spPr>
            <a:xfrm>
              <a:off x="1580750" y="2711575"/>
              <a:ext cx="2055000" cy="608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latin typeface="Anaheim"/>
                  <a:ea typeface="Anaheim"/>
                  <a:cs typeface="Anaheim"/>
                  <a:sym typeface="Anaheim"/>
                </a:rPr>
                <a:t>Human</a:t>
              </a:r>
              <a:endParaRPr sz="2000"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grpSp>
        <p:nvGrpSpPr>
          <p:cNvPr id="11557" name="Google Shape;11557;p116"/>
          <p:cNvGrpSpPr/>
          <p:nvPr/>
        </p:nvGrpSpPr>
        <p:grpSpPr>
          <a:xfrm>
            <a:off x="4636537" y="1846058"/>
            <a:ext cx="1155321" cy="761314"/>
            <a:chOff x="8457400" y="1836025"/>
            <a:chExt cx="2055000" cy="1179600"/>
          </a:xfrm>
        </p:grpSpPr>
        <p:sp>
          <p:nvSpPr>
            <p:cNvPr id="11558" name="Google Shape;11558;p116"/>
            <p:cNvSpPr/>
            <p:nvPr/>
          </p:nvSpPr>
          <p:spPr>
            <a:xfrm>
              <a:off x="8457400" y="1836025"/>
              <a:ext cx="2055000" cy="57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rgbClr val="FFFFFF"/>
                  </a:solidFill>
                  <a:latin typeface="Anaheim"/>
                  <a:ea typeface="Anaheim"/>
                  <a:cs typeface="Anaheim"/>
                  <a:sym typeface="Anaheim"/>
                </a:rPr>
                <a:t>Objects</a:t>
              </a:r>
              <a:endParaRPr sz="2000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1559" name="Google Shape;11559;p116"/>
            <p:cNvSpPr/>
            <p:nvPr/>
          </p:nvSpPr>
          <p:spPr>
            <a:xfrm>
              <a:off x="8457400" y="2407525"/>
              <a:ext cx="2055000" cy="608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latin typeface="Anaheim"/>
                  <a:ea typeface="Anaheim"/>
                  <a:cs typeface="Anaheim"/>
                  <a:sym typeface="Anaheim"/>
                </a:rPr>
                <a:t>Name</a:t>
              </a:r>
              <a:endParaRPr sz="2000"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grpSp>
        <p:nvGrpSpPr>
          <p:cNvPr id="11560" name="Google Shape;11560;p116"/>
          <p:cNvGrpSpPr/>
          <p:nvPr/>
        </p:nvGrpSpPr>
        <p:grpSpPr>
          <a:xfrm>
            <a:off x="838200" y="4310541"/>
            <a:ext cx="1286927" cy="1153782"/>
            <a:chOff x="1873375" y="4340425"/>
            <a:chExt cx="2090525" cy="1787700"/>
          </a:xfrm>
        </p:grpSpPr>
        <p:sp>
          <p:nvSpPr>
            <p:cNvPr id="11561" name="Google Shape;11561;p116"/>
            <p:cNvSpPr/>
            <p:nvPr/>
          </p:nvSpPr>
          <p:spPr>
            <a:xfrm>
              <a:off x="1873375" y="4340425"/>
              <a:ext cx="2055000" cy="57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rgbClr val="FFFFFF"/>
                  </a:solidFill>
                  <a:latin typeface="Anaheim"/>
                  <a:ea typeface="Anaheim"/>
                  <a:cs typeface="Anaheim"/>
                  <a:sym typeface="Anaheim"/>
                </a:rPr>
                <a:t>Properties</a:t>
              </a:r>
              <a:endParaRPr sz="2000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1562" name="Google Shape;11562;p116"/>
            <p:cNvSpPr/>
            <p:nvPr/>
          </p:nvSpPr>
          <p:spPr>
            <a:xfrm>
              <a:off x="1873375" y="4911925"/>
              <a:ext cx="2055000" cy="608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latin typeface="Anaheim"/>
                  <a:ea typeface="Anaheim"/>
                  <a:cs typeface="Anaheim"/>
                  <a:sym typeface="Anaheim"/>
                </a:rPr>
                <a:t>Height</a:t>
              </a:r>
              <a:endParaRPr sz="2000"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1563" name="Google Shape;11563;p116"/>
            <p:cNvSpPr/>
            <p:nvPr/>
          </p:nvSpPr>
          <p:spPr>
            <a:xfrm>
              <a:off x="1873375" y="5520025"/>
              <a:ext cx="2055000" cy="608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latin typeface="Anaheim"/>
                  <a:ea typeface="Anaheim"/>
                  <a:cs typeface="Anaheim"/>
                  <a:sym typeface="Anaheim"/>
                </a:rPr>
                <a:t>Weight</a:t>
              </a:r>
              <a:endParaRPr sz="2000">
                <a:latin typeface="Anaheim"/>
                <a:ea typeface="Anaheim"/>
                <a:cs typeface="Anaheim"/>
                <a:sym typeface="Anaheim"/>
              </a:endParaRPr>
            </a:p>
          </p:txBody>
        </p:sp>
        <p:cxnSp>
          <p:nvCxnSpPr>
            <p:cNvPr id="11564" name="Google Shape;11564;p116"/>
            <p:cNvCxnSpPr/>
            <p:nvPr/>
          </p:nvCxnSpPr>
          <p:spPr>
            <a:xfrm>
              <a:off x="1896900" y="5508275"/>
              <a:ext cx="2067000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1565" name="Google Shape;11565;p116"/>
          <p:cNvGrpSpPr/>
          <p:nvPr/>
        </p:nvGrpSpPr>
        <p:grpSpPr>
          <a:xfrm>
            <a:off x="4533967" y="4395764"/>
            <a:ext cx="1155224" cy="1153782"/>
            <a:chOff x="8439638" y="3799725"/>
            <a:chExt cx="2090525" cy="1787700"/>
          </a:xfrm>
        </p:grpSpPr>
        <p:sp>
          <p:nvSpPr>
            <p:cNvPr id="11566" name="Google Shape;11566;p116"/>
            <p:cNvSpPr/>
            <p:nvPr/>
          </p:nvSpPr>
          <p:spPr>
            <a:xfrm>
              <a:off x="8439638" y="3799725"/>
              <a:ext cx="2055000" cy="57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rgbClr val="FFFFFF"/>
                  </a:solidFill>
                  <a:latin typeface="Anaheim"/>
                  <a:ea typeface="Anaheim"/>
                  <a:cs typeface="Anaheim"/>
                  <a:sym typeface="Anaheim"/>
                </a:rPr>
                <a:t>Methods</a:t>
              </a:r>
              <a:endParaRPr sz="2000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1567" name="Google Shape;11567;p116"/>
            <p:cNvSpPr/>
            <p:nvPr/>
          </p:nvSpPr>
          <p:spPr>
            <a:xfrm>
              <a:off x="8439638" y="4371225"/>
              <a:ext cx="2055000" cy="608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latin typeface="Anaheim"/>
                  <a:ea typeface="Anaheim"/>
                  <a:cs typeface="Anaheim"/>
                  <a:sym typeface="Anaheim"/>
                </a:rPr>
                <a:t>Sleep</a:t>
              </a:r>
              <a:endParaRPr sz="2000"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1568" name="Google Shape;11568;p116"/>
            <p:cNvSpPr/>
            <p:nvPr/>
          </p:nvSpPr>
          <p:spPr>
            <a:xfrm>
              <a:off x="8439638" y="4979325"/>
              <a:ext cx="2055000" cy="608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latin typeface="Anaheim"/>
                  <a:ea typeface="Anaheim"/>
                  <a:cs typeface="Anaheim"/>
                  <a:sym typeface="Anaheim"/>
                </a:rPr>
                <a:t>Eat</a:t>
              </a:r>
              <a:endParaRPr sz="2000">
                <a:latin typeface="Anaheim"/>
                <a:ea typeface="Anaheim"/>
                <a:cs typeface="Anaheim"/>
                <a:sym typeface="Anaheim"/>
              </a:endParaRPr>
            </a:p>
          </p:txBody>
        </p:sp>
        <p:cxnSp>
          <p:nvCxnSpPr>
            <p:cNvPr id="11569" name="Google Shape;11569;p116"/>
            <p:cNvCxnSpPr/>
            <p:nvPr/>
          </p:nvCxnSpPr>
          <p:spPr>
            <a:xfrm>
              <a:off x="8463163" y="4967575"/>
              <a:ext cx="2067000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11570" name="Google Shape;11570;p116"/>
          <p:cNvCxnSpPr>
            <a:stCxn id="11556" idx="3"/>
          </p:cNvCxnSpPr>
          <p:nvPr/>
        </p:nvCxnSpPr>
        <p:spPr>
          <a:xfrm>
            <a:off x="2004752" y="2537810"/>
            <a:ext cx="560700" cy="672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1571" name="Google Shape;11571;p116"/>
          <p:cNvCxnSpPr>
            <a:stCxn id="11566" idx="1"/>
          </p:cNvCxnSpPr>
          <p:nvPr/>
        </p:nvCxnSpPr>
        <p:spPr>
          <a:xfrm rot="10800000">
            <a:off x="3906667" y="4055787"/>
            <a:ext cx="627300" cy="5244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11572" name="Google Shape;11572;p116"/>
          <p:cNvSpPr txBox="1">
            <a:spLocks noGrp="1"/>
          </p:cNvSpPr>
          <p:nvPr>
            <p:ph type="body" idx="4294967295"/>
          </p:nvPr>
        </p:nvSpPr>
        <p:spPr>
          <a:xfrm>
            <a:off x="5980175" y="1846050"/>
            <a:ext cx="56340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06400" algn="l" rtl="0"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正確的抽象化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正確的對應現實世界的需求變化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正確的封裝並避免錯誤的存取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zh-TW" altLang="en-US" sz="4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　</a:t>
            </a:r>
            <a:r>
              <a:rPr lang="en-US" sz="3600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都是</a:t>
            </a:r>
            <a:r>
              <a:rPr lang="en-US" sz="3600" b="1" dirty="0"/>
              <a:t> </a:t>
            </a:r>
            <a:r>
              <a:rPr lang="en-US" sz="3600" b="1" dirty="0">
                <a:solidFill>
                  <a:srgbClr val="F05125"/>
                </a:solidFill>
                <a:latin typeface="Anton" panose="02020500000000000000" charset="0"/>
              </a:rPr>
              <a:t>OOP</a:t>
            </a:r>
            <a:r>
              <a:rPr lang="en-US" sz="3600" b="1" dirty="0"/>
              <a:t> </a:t>
            </a:r>
            <a:r>
              <a:rPr lang="en-US" sz="3600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化考量的重點</a:t>
            </a:r>
            <a:endParaRPr sz="4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1573" name="Google Shape;11573;p116"/>
          <p:cNvCxnSpPr>
            <a:stCxn id="11562" idx="3"/>
          </p:cNvCxnSpPr>
          <p:nvPr/>
        </p:nvCxnSpPr>
        <p:spPr>
          <a:xfrm rot="10800000" flipH="1">
            <a:off x="2103258" y="3996621"/>
            <a:ext cx="722100" cy="8790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1574" name="Google Shape;11574;p116"/>
          <p:cNvCxnSpPr>
            <a:stCxn id="11559" idx="1"/>
          </p:cNvCxnSpPr>
          <p:nvPr/>
        </p:nvCxnSpPr>
        <p:spPr>
          <a:xfrm flipH="1">
            <a:off x="4242937" y="2411138"/>
            <a:ext cx="393600" cy="6282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oval" w="med" len="med"/>
          </a:ln>
        </p:spPr>
      </p:cxn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0" name="Google Shape;11580;p117"/>
          <p:cNvSpPr/>
          <p:nvPr/>
        </p:nvSpPr>
        <p:spPr>
          <a:xfrm>
            <a:off x="1190456" y="2765674"/>
            <a:ext cx="506700" cy="6171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11581" name="Google Shape;11581;p117"/>
          <p:cNvSpPr/>
          <p:nvPr/>
        </p:nvSpPr>
        <p:spPr>
          <a:xfrm>
            <a:off x="1698190" y="2765699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11582" name="Google Shape;11582;p117"/>
          <p:cNvSpPr/>
          <p:nvPr/>
        </p:nvSpPr>
        <p:spPr>
          <a:xfrm>
            <a:off x="1191325" y="2355699"/>
            <a:ext cx="506700" cy="410100"/>
          </a:xfrm>
          <a:prstGeom prst="rect">
            <a:avLst/>
          </a:prstGeom>
          <a:solidFill>
            <a:srgbClr val="2F2F2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0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583" name="Google Shape;11583;p117"/>
          <p:cNvSpPr/>
          <p:nvPr/>
        </p:nvSpPr>
        <p:spPr>
          <a:xfrm>
            <a:off x="1698301" y="2355699"/>
            <a:ext cx="506700" cy="410100"/>
          </a:xfrm>
          <a:prstGeom prst="rect">
            <a:avLst/>
          </a:prstGeom>
          <a:solidFill>
            <a:srgbClr val="2F2F2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10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584" name="Google Shape;11584;p117"/>
          <p:cNvSpPr/>
          <p:nvPr/>
        </p:nvSpPr>
        <p:spPr>
          <a:xfrm>
            <a:off x="2205277" y="2355699"/>
            <a:ext cx="506700" cy="410100"/>
          </a:xfrm>
          <a:prstGeom prst="rect">
            <a:avLst/>
          </a:prstGeom>
          <a:solidFill>
            <a:srgbClr val="2F2F2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20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585" name="Google Shape;11585;p117"/>
          <p:cNvSpPr/>
          <p:nvPr/>
        </p:nvSpPr>
        <p:spPr>
          <a:xfrm>
            <a:off x="2713252" y="2355699"/>
            <a:ext cx="506700" cy="410100"/>
          </a:xfrm>
          <a:prstGeom prst="rect">
            <a:avLst/>
          </a:prstGeom>
          <a:solidFill>
            <a:srgbClr val="3D3D3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30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586" name="Google Shape;11586;p117"/>
          <p:cNvSpPr/>
          <p:nvPr/>
        </p:nvSpPr>
        <p:spPr>
          <a:xfrm>
            <a:off x="3220229" y="2355699"/>
            <a:ext cx="506700" cy="410100"/>
          </a:xfrm>
          <a:prstGeom prst="rect">
            <a:avLst/>
          </a:prstGeom>
          <a:solidFill>
            <a:srgbClr val="3D3D3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40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587" name="Google Shape;11587;p117"/>
          <p:cNvSpPr/>
          <p:nvPr/>
        </p:nvSpPr>
        <p:spPr>
          <a:xfrm>
            <a:off x="3727205" y="2355699"/>
            <a:ext cx="506700" cy="410100"/>
          </a:xfrm>
          <a:prstGeom prst="rect">
            <a:avLst/>
          </a:prstGeom>
          <a:solidFill>
            <a:srgbClr val="3D3D3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50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588" name="Google Shape;11588;p117"/>
          <p:cNvSpPr/>
          <p:nvPr/>
        </p:nvSpPr>
        <p:spPr>
          <a:xfrm>
            <a:off x="2206285" y="2765699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11589" name="Google Shape;11589;p117"/>
          <p:cNvSpPr/>
          <p:nvPr/>
        </p:nvSpPr>
        <p:spPr>
          <a:xfrm>
            <a:off x="1192874" y="1945600"/>
            <a:ext cx="5572500" cy="410100"/>
          </a:xfrm>
          <a:prstGeom prst="rect">
            <a:avLst/>
          </a:prstGeom>
          <a:solidFill>
            <a:srgbClr val="464646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 dirty="0" err="1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Roboto"/>
                <a:sym typeface="Roboto"/>
              </a:rPr>
              <a:t>週期</a:t>
            </a:r>
            <a:r>
              <a:rPr lang="en-US" sz="13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1</a:t>
            </a:r>
            <a:endParaRPr sz="1300" b="1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590" name="Google Shape;11590;p117"/>
          <p:cNvSpPr/>
          <p:nvPr/>
        </p:nvSpPr>
        <p:spPr>
          <a:xfrm>
            <a:off x="4235461" y="2355699"/>
            <a:ext cx="506700" cy="410100"/>
          </a:xfrm>
          <a:prstGeom prst="rect">
            <a:avLst/>
          </a:prstGeom>
          <a:solidFill>
            <a:srgbClr val="464646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60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591" name="Google Shape;11591;p117"/>
          <p:cNvSpPr/>
          <p:nvPr/>
        </p:nvSpPr>
        <p:spPr>
          <a:xfrm>
            <a:off x="4742437" y="2356199"/>
            <a:ext cx="506700" cy="410100"/>
          </a:xfrm>
          <a:prstGeom prst="rect">
            <a:avLst/>
          </a:prstGeom>
          <a:solidFill>
            <a:srgbClr val="464646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70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592" name="Google Shape;11592;p117"/>
          <p:cNvSpPr/>
          <p:nvPr/>
        </p:nvSpPr>
        <p:spPr>
          <a:xfrm>
            <a:off x="5249414" y="2355699"/>
            <a:ext cx="506700" cy="410100"/>
          </a:xfrm>
          <a:prstGeom prst="rect">
            <a:avLst/>
          </a:prstGeom>
          <a:solidFill>
            <a:srgbClr val="464646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80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593" name="Google Shape;11593;p117"/>
          <p:cNvSpPr/>
          <p:nvPr/>
        </p:nvSpPr>
        <p:spPr>
          <a:xfrm>
            <a:off x="5756789" y="2356199"/>
            <a:ext cx="506700" cy="410100"/>
          </a:xfrm>
          <a:prstGeom prst="rect">
            <a:avLst/>
          </a:prstGeom>
          <a:solidFill>
            <a:srgbClr val="505050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90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594" name="Google Shape;11594;p117"/>
          <p:cNvSpPr/>
          <p:nvPr/>
        </p:nvSpPr>
        <p:spPr>
          <a:xfrm>
            <a:off x="6263765" y="2355699"/>
            <a:ext cx="506700" cy="410100"/>
          </a:xfrm>
          <a:prstGeom prst="rect">
            <a:avLst/>
          </a:prstGeom>
          <a:solidFill>
            <a:srgbClr val="505050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100</a:t>
            </a:r>
            <a:endParaRPr sz="12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595" name="Google Shape;11595;p117"/>
          <p:cNvSpPr/>
          <p:nvPr/>
        </p:nvSpPr>
        <p:spPr>
          <a:xfrm>
            <a:off x="346575" y="3382034"/>
            <a:ext cx="846300" cy="617100"/>
          </a:xfrm>
          <a:prstGeom prst="rect">
            <a:avLst/>
          </a:prstGeom>
          <a:solidFill>
            <a:srgbClr val="2F2F2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Cell 1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70 ms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596" name="Google Shape;11596;p117"/>
          <p:cNvSpPr/>
          <p:nvPr/>
        </p:nvSpPr>
        <p:spPr>
          <a:xfrm>
            <a:off x="346575" y="3998729"/>
            <a:ext cx="846300" cy="617100"/>
          </a:xfrm>
          <a:prstGeom prst="rect">
            <a:avLst/>
          </a:prstGeom>
          <a:solidFill>
            <a:srgbClr val="3D3D3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Cell 2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30 ms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597" name="Google Shape;11597;p117"/>
          <p:cNvSpPr/>
          <p:nvPr/>
        </p:nvSpPr>
        <p:spPr>
          <a:xfrm>
            <a:off x="346575" y="4615200"/>
            <a:ext cx="846300" cy="617100"/>
          </a:xfrm>
          <a:prstGeom prst="rect">
            <a:avLst/>
          </a:prstGeom>
          <a:solidFill>
            <a:srgbClr val="41414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Cell 3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70 ms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598" name="Google Shape;11598;p117"/>
          <p:cNvSpPr/>
          <p:nvPr/>
        </p:nvSpPr>
        <p:spPr>
          <a:xfrm>
            <a:off x="346575" y="5231873"/>
            <a:ext cx="846300" cy="617100"/>
          </a:xfrm>
          <a:prstGeom prst="rect">
            <a:avLst/>
          </a:prstGeom>
          <a:solidFill>
            <a:srgbClr val="41414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Cell 4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30 ms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599" name="Google Shape;11599;p117"/>
          <p:cNvSpPr/>
          <p:nvPr/>
        </p:nvSpPr>
        <p:spPr>
          <a:xfrm>
            <a:off x="346580" y="2355574"/>
            <a:ext cx="846300" cy="1027200"/>
          </a:xfrm>
          <a:prstGeom prst="rect">
            <a:avLst/>
          </a:prstGeom>
          <a:solidFill>
            <a:srgbClr val="2F2F2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Map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100 ms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600" name="Google Shape;11600;p117"/>
          <p:cNvSpPr/>
          <p:nvPr/>
        </p:nvSpPr>
        <p:spPr>
          <a:xfrm>
            <a:off x="2713045" y="2765674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11601" name="Google Shape;11601;p117"/>
          <p:cNvSpPr/>
          <p:nvPr/>
        </p:nvSpPr>
        <p:spPr>
          <a:xfrm>
            <a:off x="3220778" y="2765699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11602" name="Google Shape;11602;p117"/>
          <p:cNvSpPr/>
          <p:nvPr/>
        </p:nvSpPr>
        <p:spPr>
          <a:xfrm>
            <a:off x="3728873" y="2765699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11603" name="Google Shape;11603;p117"/>
          <p:cNvSpPr/>
          <p:nvPr/>
        </p:nvSpPr>
        <p:spPr>
          <a:xfrm>
            <a:off x="4232048" y="2765674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11604" name="Google Shape;11604;p117"/>
          <p:cNvSpPr/>
          <p:nvPr/>
        </p:nvSpPr>
        <p:spPr>
          <a:xfrm>
            <a:off x="4739782" y="2765699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11605" name="Google Shape;11605;p117"/>
          <p:cNvSpPr/>
          <p:nvPr/>
        </p:nvSpPr>
        <p:spPr>
          <a:xfrm>
            <a:off x="5247876" y="2765699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11606" name="Google Shape;11606;p117"/>
          <p:cNvSpPr/>
          <p:nvPr/>
        </p:nvSpPr>
        <p:spPr>
          <a:xfrm>
            <a:off x="5757042" y="2765674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11607" name="Google Shape;11607;p117"/>
          <p:cNvSpPr/>
          <p:nvPr/>
        </p:nvSpPr>
        <p:spPr>
          <a:xfrm>
            <a:off x="6264776" y="2765699"/>
            <a:ext cx="506700" cy="6171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11608" name="Google Shape;11608;p117"/>
          <p:cNvSpPr/>
          <p:nvPr/>
        </p:nvSpPr>
        <p:spPr>
          <a:xfrm>
            <a:off x="1189818" y="3382186"/>
            <a:ext cx="506700" cy="6171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11609" name="Google Shape;11609;p117"/>
          <p:cNvSpPr/>
          <p:nvPr/>
        </p:nvSpPr>
        <p:spPr>
          <a:xfrm>
            <a:off x="1697552" y="3382211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11610" name="Google Shape;11610;p117"/>
          <p:cNvSpPr/>
          <p:nvPr/>
        </p:nvSpPr>
        <p:spPr>
          <a:xfrm>
            <a:off x="2205647" y="3382211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11611" name="Google Shape;11611;p117"/>
          <p:cNvSpPr/>
          <p:nvPr/>
        </p:nvSpPr>
        <p:spPr>
          <a:xfrm>
            <a:off x="2712406" y="3382186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11612" name="Google Shape;11612;p117"/>
          <p:cNvSpPr/>
          <p:nvPr/>
        </p:nvSpPr>
        <p:spPr>
          <a:xfrm>
            <a:off x="3220140" y="3382211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11613" name="Google Shape;11613;p117"/>
          <p:cNvSpPr/>
          <p:nvPr/>
        </p:nvSpPr>
        <p:spPr>
          <a:xfrm>
            <a:off x="3728235" y="3382211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11614" name="Google Shape;11614;p117"/>
          <p:cNvSpPr/>
          <p:nvPr/>
        </p:nvSpPr>
        <p:spPr>
          <a:xfrm>
            <a:off x="4231409" y="3382186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11615" name="Google Shape;11615;p117"/>
          <p:cNvSpPr/>
          <p:nvPr/>
        </p:nvSpPr>
        <p:spPr>
          <a:xfrm>
            <a:off x="4739143" y="3382211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11616" name="Google Shape;11616;p117"/>
          <p:cNvSpPr/>
          <p:nvPr/>
        </p:nvSpPr>
        <p:spPr>
          <a:xfrm>
            <a:off x="5247238" y="3382211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11617" name="Google Shape;11617;p117"/>
          <p:cNvSpPr/>
          <p:nvPr/>
        </p:nvSpPr>
        <p:spPr>
          <a:xfrm>
            <a:off x="5756404" y="3382186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11618" name="Google Shape;11618;p117"/>
          <p:cNvSpPr/>
          <p:nvPr/>
        </p:nvSpPr>
        <p:spPr>
          <a:xfrm>
            <a:off x="6264138" y="3382211"/>
            <a:ext cx="506700" cy="6171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11619" name="Google Shape;11619;p117"/>
          <p:cNvSpPr/>
          <p:nvPr/>
        </p:nvSpPr>
        <p:spPr>
          <a:xfrm>
            <a:off x="1189813" y="4009332"/>
            <a:ext cx="503700" cy="6135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11620" name="Google Shape;11620;p117"/>
          <p:cNvSpPr/>
          <p:nvPr/>
        </p:nvSpPr>
        <p:spPr>
          <a:xfrm>
            <a:off x="1697552" y="3998786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11621" name="Google Shape;11621;p117"/>
          <p:cNvSpPr/>
          <p:nvPr/>
        </p:nvSpPr>
        <p:spPr>
          <a:xfrm>
            <a:off x="2205647" y="3998786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11622" name="Google Shape;11622;p117"/>
          <p:cNvSpPr/>
          <p:nvPr/>
        </p:nvSpPr>
        <p:spPr>
          <a:xfrm>
            <a:off x="2712406" y="3998761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11623" name="Google Shape;11623;p117"/>
          <p:cNvSpPr/>
          <p:nvPr/>
        </p:nvSpPr>
        <p:spPr>
          <a:xfrm>
            <a:off x="3220140" y="3998786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11624" name="Google Shape;11624;p117"/>
          <p:cNvSpPr/>
          <p:nvPr/>
        </p:nvSpPr>
        <p:spPr>
          <a:xfrm>
            <a:off x="3728235" y="3998786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11625" name="Google Shape;11625;p117"/>
          <p:cNvSpPr/>
          <p:nvPr/>
        </p:nvSpPr>
        <p:spPr>
          <a:xfrm>
            <a:off x="4231409" y="3998761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11626" name="Google Shape;11626;p117"/>
          <p:cNvSpPr/>
          <p:nvPr/>
        </p:nvSpPr>
        <p:spPr>
          <a:xfrm>
            <a:off x="4739143" y="3998786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11627" name="Google Shape;11627;p117"/>
          <p:cNvSpPr/>
          <p:nvPr/>
        </p:nvSpPr>
        <p:spPr>
          <a:xfrm>
            <a:off x="5247238" y="3998786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11628" name="Google Shape;11628;p117"/>
          <p:cNvSpPr/>
          <p:nvPr/>
        </p:nvSpPr>
        <p:spPr>
          <a:xfrm>
            <a:off x="5756404" y="3998761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11629" name="Google Shape;11629;p117"/>
          <p:cNvSpPr/>
          <p:nvPr/>
        </p:nvSpPr>
        <p:spPr>
          <a:xfrm>
            <a:off x="6264138" y="3998786"/>
            <a:ext cx="506700" cy="6171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11630" name="Google Shape;11630;p117"/>
          <p:cNvSpPr/>
          <p:nvPr/>
        </p:nvSpPr>
        <p:spPr>
          <a:xfrm>
            <a:off x="1190825" y="4615736"/>
            <a:ext cx="506700" cy="6171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11631" name="Google Shape;11631;p117"/>
          <p:cNvSpPr/>
          <p:nvPr/>
        </p:nvSpPr>
        <p:spPr>
          <a:xfrm>
            <a:off x="1698558" y="4615761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11632" name="Google Shape;11632;p117"/>
          <p:cNvSpPr/>
          <p:nvPr/>
        </p:nvSpPr>
        <p:spPr>
          <a:xfrm>
            <a:off x="2206653" y="4615761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11633" name="Google Shape;11633;p117"/>
          <p:cNvSpPr/>
          <p:nvPr/>
        </p:nvSpPr>
        <p:spPr>
          <a:xfrm>
            <a:off x="2713413" y="4615736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11634" name="Google Shape;11634;p117"/>
          <p:cNvSpPr/>
          <p:nvPr/>
        </p:nvSpPr>
        <p:spPr>
          <a:xfrm>
            <a:off x="3221147" y="4615761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11635" name="Google Shape;11635;p117"/>
          <p:cNvSpPr/>
          <p:nvPr/>
        </p:nvSpPr>
        <p:spPr>
          <a:xfrm>
            <a:off x="3729241" y="4615761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11636" name="Google Shape;11636;p117"/>
          <p:cNvSpPr/>
          <p:nvPr/>
        </p:nvSpPr>
        <p:spPr>
          <a:xfrm>
            <a:off x="4232416" y="4615736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11637" name="Google Shape;11637;p117"/>
          <p:cNvSpPr/>
          <p:nvPr/>
        </p:nvSpPr>
        <p:spPr>
          <a:xfrm>
            <a:off x="4740150" y="4615761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11638" name="Google Shape;11638;p117"/>
          <p:cNvSpPr/>
          <p:nvPr/>
        </p:nvSpPr>
        <p:spPr>
          <a:xfrm>
            <a:off x="5248245" y="4615761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11639" name="Google Shape;11639;p117"/>
          <p:cNvSpPr/>
          <p:nvPr/>
        </p:nvSpPr>
        <p:spPr>
          <a:xfrm>
            <a:off x="5757411" y="4615736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11640" name="Google Shape;11640;p117"/>
          <p:cNvSpPr/>
          <p:nvPr/>
        </p:nvSpPr>
        <p:spPr>
          <a:xfrm>
            <a:off x="6265144" y="4615761"/>
            <a:ext cx="506700" cy="6171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11641" name="Google Shape;11641;p117"/>
          <p:cNvSpPr/>
          <p:nvPr/>
        </p:nvSpPr>
        <p:spPr>
          <a:xfrm>
            <a:off x="1189818" y="5231885"/>
            <a:ext cx="506700" cy="6171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11642" name="Google Shape;11642;p117"/>
          <p:cNvSpPr/>
          <p:nvPr/>
        </p:nvSpPr>
        <p:spPr>
          <a:xfrm>
            <a:off x="1697552" y="5231910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11643" name="Google Shape;11643;p117"/>
          <p:cNvSpPr/>
          <p:nvPr/>
        </p:nvSpPr>
        <p:spPr>
          <a:xfrm>
            <a:off x="2205647" y="5231910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11644" name="Google Shape;11644;p117"/>
          <p:cNvSpPr/>
          <p:nvPr/>
        </p:nvSpPr>
        <p:spPr>
          <a:xfrm>
            <a:off x="2712406" y="5231885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11645" name="Google Shape;11645;p117"/>
          <p:cNvSpPr/>
          <p:nvPr/>
        </p:nvSpPr>
        <p:spPr>
          <a:xfrm>
            <a:off x="3220140" y="5231910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11646" name="Google Shape;11646;p117"/>
          <p:cNvSpPr/>
          <p:nvPr/>
        </p:nvSpPr>
        <p:spPr>
          <a:xfrm>
            <a:off x="3728235" y="5231910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11647" name="Google Shape;11647;p117"/>
          <p:cNvSpPr/>
          <p:nvPr/>
        </p:nvSpPr>
        <p:spPr>
          <a:xfrm>
            <a:off x="4231409" y="5231885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11648" name="Google Shape;11648;p117"/>
          <p:cNvSpPr/>
          <p:nvPr/>
        </p:nvSpPr>
        <p:spPr>
          <a:xfrm>
            <a:off x="4739143" y="5231910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11649" name="Google Shape;11649;p117"/>
          <p:cNvSpPr/>
          <p:nvPr/>
        </p:nvSpPr>
        <p:spPr>
          <a:xfrm>
            <a:off x="5247238" y="5231910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11650" name="Google Shape;11650;p117"/>
          <p:cNvSpPr/>
          <p:nvPr/>
        </p:nvSpPr>
        <p:spPr>
          <a:xfrm>
            <a:off x="5756404" y="5231885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11651" name="Google Shape;11651;p117"/>
          <p:cNvSpPr/>
          <p:nvPr/>
        </p:nvSpPr>
        <p:spPr>
          <a:xfrm>
            <a:off x="6264138" y="5231910"/>
            <a:ext cx="506700" cy="6171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grpSp>
        <p:nvGrpSpPr>
          <p:cNvPr id="11652" name="Google Shape;11652;p117"/>
          <p:cNvGrpSpPr/>
          <p:nvPr/>
        </p:nvGrpSpPr>
        <p:grpSpPr>
          <a:xfrm>
            <a:off x="1189800" y="4073821"/>
            <a:ext cx="467371" cy="467371"/>
            <a:chOff x="608800" y="2095000"/>
            <a:chExt cx="3364800" cy="3364800"/>
          </a:xfrm>
        </p:grpSpPr>
        <p:sp>
          <p:nvSpPr>
            <p:cNvPr id="11653" name="Google Shape;11653;p117"/>
            <p:cNvSpPr/>
            <p:nvPr/>
          </p:nvSpPr>
          <p:spPr>
            <a:xfrm>
              <a:off x="608800" y="2095000"/>
              <a:ext cx="3364800" cy="33648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4" name="Google Shape;11654;p117"/>
            <p:cNvSpPr/>
            <p:nvPr/>
          </p:nvSpPr>
          <p:spPr>
            <a:xfrm>
              <a:off x="812152" y="3455300"/>
              <a:ext cx="1117800" cy="11178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5" name="Google Shape;11655;p117"/>
            <p:cNvSpPr/>
            <p:nvPr/>
          </p:nvSpPr>
          <p:spPr>
            <a:xfrm>
              <a:off x="1065396" y="3840649"/>
              <a:ext cx="477600" cy="4779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6" name="Google Shape;11656;p117"/>
            <p:cNvSpPr/>
            <p:nvPr/>
          </p:nvSpPr>
          <p:spPr>
            <a:xfrm>
              <a:off x="1929800" y="2439558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7" name="Google Shape;11657;p117"/>
            <p:cNvSpPr/>
            <p:nvPr/>
          </p:nvSpPr>
          <p:spPr>
            <a:xfrm>
              <a:off x="3141850" y="3709383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8" name="Google Shape;11658;p117"/>
            <p:cNvSpPr/>
            <p:nvPr/>
          </p:nvSpPr>
          <p:spPr>
            <a:xfrm>
              <a:off x="2344050" y="4691283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9" name="Google Shape;11659;p117"/>
            <p:cNvSpPr/>
            <p:nvPr/>
          </p:nvSpPr>
          <p:spPr>
            <a:xfrm>
              <a:off x="2831545" y="3168653"/>
              <a:ext cx="279300" cy="2793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0" name="Google Shape;11660;p117"/>
            <p:cNvSpPr/>
            <p:nvPr/>
          </p:nvSpPr>
          <p:spPr>
            <a:xfrm>
              <a:off x="2417295" y="3813478"/>
              <a:ext cx="279300" cy="2793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1" name="Google Shape;11661;p117"/>
            <p:cNvSpPr/>
            <p:nvPr/>
          </p:nvSpPr>
          <p:spPr>
            <a:xfrm>
              <a:off x="2898335" y="2604252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2" name="Google Shape;11662;p117"/>
            <p:cNvSpPr/>
            <p:nvPr/>
          </p:nvSpPr>
          <p:spPr>
            <a:xfrm>
              <a:off x="1569185" y="4855977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3" name="Google Shape;11663;p117"/>
            <p:cNvSpPr/>
            <p:nvPr/>
          </p:nvSpPr>
          <p:spPr>
            <a:xfrm>
              <a:off x="1569185" y="2892177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664" name="Google Shape;11664;p117"/>
          <p:cNvGrpSpPr/>
          <p:nvPr/>
        </p:nvGrpSpPr>
        <p:grpSpPr>
          <a:xfrm>
            <a:off x="1191265" y="3463837"/>
            <a:ext cx="464436" cy="464436"/>
            <a:chOff x="3764048" y="2224021"/>
            <a:chExt cx="1508400" cy="1508400"/>
          </a:xfrm>
        </p:grpSpPr>
        <p:sp>
          <p:nvSpPr>
            <p:cNvPr id="11665" name="Google Shape;11665;p117"/>
            <p:cNvSpPr/>
            <p:nvPr/>
          </p:nvSpPr>
          <p:spPr>
            <a:xfrm>
              <a:off x="3764048" y="2224021"/>
              <a:ext cx="1508400" cy="15084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6" name="Google Shape;11666;p117"/>
            <p:cNvSpPr/>
            <p:nvPr/>
          </p:nvSpPr>
          <p:spPr>
            <a:xfrm>
              <a:off x="3855211" y="2833844"/>
              <a:ext cx="501000" cy="501000"/>
            </a:xfrm>
            <a:prstGeom prst="ellipse">
              <a:avLst/>
            </a:prstGeom>
            <a:solidFill>
              <a:srgbClr val="E69138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7" name="Google Shape;11667;p117"/>
            <p:cNvSpPr/>
            <p:nvPr/>
          </p:nvSpPr>
          <p:spPr>
            <a:xfrm>
              <a:off x="3968741" y="3006596"/>
              <a:ext cx="214200" cy="214200"/>
            </a:xfrm>
            <a:prstGeom prst="ellipse">
              <a:avLst/>
            </a:prstGeom>
            <a:solidFill>
              <a:srgbClr val="B45F0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8" name="Google Shape;11668;p117"/>
            <p:cNvSpPr/>
            <p:nvPr/>
          </p:nvSpPr>
          <p:spPr>
            <a:xfrm>
              <a:off x="4356253" y="2378487"/>
              <a:ext cx="218400" cy="218400"/>
            </a:xfrm>
            <a:prstGeom prst="ellipse">
              <a:avLst/>
            </a:prstGeom>
            <a:solidFill>
              <a:srgbClr val="93C47D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9" name="Google Shape;11669;p117"/>
            <p:cNvSpPr/>
            <p:nvPr/>
          </p:nvSpPr>
          <p:spPr>
            <a:xfrm>
              <a:off x="4899615" y="2947749"/>
              <a:ext cx="218400" cy="218400"/>
            </a:xfrm>
            <a:prstGeom prst="ellipse">
              <a:avLst/>
            </a:prstGeom>
            <a:solidFill>
              <a:srgbClr val="D5A6BD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0" name="Google Shape;11670;p117"/>
            <p:cNvSpPr/>
            <p:nvPr/>
          </p:nvSpPr>
          <p:spPr>
            <a:xfrm>
              <a:off x="4541961" y="3387935"/>
              <a:ext cx="218400" cy="218400"/>
            </a:xfrm>
            <a:prstGeom prst="ellipse">
              <a:avLst/>
            </a:prstGeom>
            <a:solidFill>
              <a:srgbClr val="6FA8DC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1" name="Google Shape;11671;p117"/>
            <p:cNvSpPr/>
            <p:nvPr/>
          </p:nvSpPr>
          <p:spPr>
            <a:xfrm>
              <a:off x="4760505" y="2705340"/>
              <a:ext cx="125100" cy="1251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2" name="Google Shape;11672;p117"/>
            <p:cNvSpPr/>
            <p:nvPr/>
          </p:nvSpPr>
          <p:spPr>
            <a:xfrm>
              <a:off x="4574797" y="2994415"/>
              <a:ext cx="125100" cy="1251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3" name="Google Shape;11673;p117"/>
            <p:cNvSpPr/>
            <p:nvPr/>
          </p:nvSpPr>
          <p:spPr>
            <a:xfrm>
              <a:off x="4790447" y="2452319"/>
              <a:ext cx="70800" cy="708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4" name="Google Shape;11674;p117"/>
            <p:cNvSpPr/>
            <p:nvPr/>
          </p:nvSpPr>
          <p:spPr>
            <a:xfrm>
              <a:off x="4194589" y="3461767"/>
              <a:ext cx="70800" cy="708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5" name="Google Shape;11675;p117"/>
            <p:cNvSpPr/>
            <p:nvPr/>
          </p:nvSpPr>
          <p:spPr>
            <a:xfrm>
              <a:off x="4194589" y="2581396"/>
              <a:ext cx="70800" cy="708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676" name="Google Shape;11676;p117"/>
          <p:cNvGrpSpPr/>
          <p:nvPr/>
        </p:nvGrpSpPr>
        <p:grpSpPr>
          <a:xfrm>
            <a:off x="1189800" y="5313871"/>
            <a:ext cx="467371" cy="467371"/>
            <a:chOff x="608800" y="2095000"/>
            <a:chExt cx="3364800" cy="3364800"/>
          </a:xfrm>
        </p:grpSpPr>
        <p:sp>
          <p:nvSpPr>
            <p:cNvPr id="11677" name="Google Shape;11677;p117"/>
            <p:cNvSpPr/>
            <p:nvPr/>
          </p:nvSpPr>
          <p:spPr>
            <a:xfrm>
              <a:off x="608800" y="2095000"/>
              <a:ext cx="3364800" cy="33648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8" name="Google Shape;11678;p117"/>
            <p:cNvSpPr/>
            <p:nvPr/>
          </p:nvSpPr>
          <p:spPr>
            <a:xfrm>
              <a:off x="812152" y="3455300"/>
              <a:ext cx="1117800" cy="11178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9" name="Google Shape;11679;p117"/>
            <p:cNvSpPr/>
            <p:nvPr/>
          </p:nvSpPr>
          <p:spPr>
            <a:xfrm>
              <a:off x="1065396" y="3840649"/>
              <a:ext cx="477600" cy="4779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0" name="Google Shape;11680;p117"/>
            <p:cNvSpPr/>
            <p:nvPr/>
          </p:nvSpPr>
          <p:spPr>
            <a:xfrm>
              <a:off x="1929800" y="2439558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1" name="Google Shape;11681;p117"/>
            <p:cNvSpPr/>
            <p:nvPr/>
          </p:nvSpPr>
          <p:spPr>
            <a:xfrm>
              <a:off x="3141850" y="3709383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2" name="Google Shape;11682;p117"/>
            <p:cNvSpPr/>
            <p:nvPr/>
          </p:nvSpPr>
          <p:spPr>
            <a:xfrm>
              <a:off x="2344050" y="4691283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3" name="Google Shape;11683;p117"/>
            <p:cNvSpPr/>
            <p:nvPr/>
          </p:nvSpPr>
          <p:spPr>
            <a:xfrm>
              <a:off x="2831545" y="3168653"/>
              <a:ext cx="279300" cy="2793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4" name="Google Shape;11684;p117"/>
            <p:cNvSpPr/>
            <p:nvPr/>
          </p:nvSpPr>
          <p:spPr>
            <a:xfrm>
              <a:off x="2417295" y="3813478"/>
              <a:ext cx="279300" cy="2793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5" name="Google Shape;11685;p117"/>
            <p:cNvSpPr/>
            <p:nvPr/>
          </p:nvSpPr>
          <p:spPr>
            <a:xfrm>
              <a:off x="2898335" y="2604252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6" name="Google Shape;11686;p117"/>
            <p:cNvSpPr/>
            <p:nvPr/>
          </p:nvSpPr>
          <p:spPr>
            <a:xfrm>
              <a:off x="1569185" y="4855977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7" name="Google Shape;11687;p117"/>
            <p:cNvSpPr/>
            <p:nvPr/>
          </p:nvSpPr>
          <p:spPr>
            <a:xfrm>
              <a:off x="1569185" y="2892177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688" name="Google Shape;11688;p117"/>
          <p:cNvGrpSpPr/>
          <p:nvPr/>
        </p:nvGrpSpPr>
        <p:grpSpPr>
          <a:xfrm>
            <a:off x="1191265" y="4703887"/>
            <a:ext cx="464436" cy="464436"/>
            <a:chOff x="3764048" y="2224021"/>
            <a:chExt cx="1508400" cy="1508400"/>
          </a:xfrm>
        </p:grpSpPr>
        <p:sp>
          <p:nvSpPr>
            <p:cNvPr id="11689" name="Google Shape;11689;p117"/>
            <p:cNvSpPr/>
            <p:nvPr/>
          </p:nvSpPr>
          <p:spPr>
            <a:xfrm>
              <a:off x="3764048" y="2224021"/>
              <a:ext cx="1508400" cy="15084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0" name="Google Shape;11690;p117"/>
            <p:cNvSpPr/>
            <p:nvPr/>
          </p:nvSpPr>
          <p:spPr>
            <a:xfrm>
              <a:off x="3855211" y="2833844"/>
              <a:ext cx="501000" cy="501000"/>
            </a:xfrm>
            <a:prstGeom prst="ellipse">
              <a:avLst/>
            </a:prstGeom>
            <a:solidFill>
              <a:srgbClr val="E69138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1" name="Google Shape;11691;p117"/>
            <p:cNvSpPr/>
            <p:nvPr/>
          </p:nvSpPr>
          <p:spPr>
            <a:xfrm>
              <a:off x="3968741" y="3006596"/>
              <a:ext cx="214200" cy="214200"/>
            </a:xfrm>
            <a:prstGeom prst="ellipse">
              <a:avLst/>
            </a:prstGeom>
            <a:solidFill>
              <a:srgbClr val="B45F0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2" name="Google Shape;11692;p117"/>
            <p:cNvSpPr/>
            <p:nvPr/>
          </p:nvSpPr>
          <p:spPr>
            <a:xfrm>
              <a:off x="4356253" y="2378487"/>
              <a:ext cx="218400" cy="218400"/>
            </a:xfrm>
            <a:prstGeom prst="ellipse">
              <a:avLst/>
            </a:prstGeom>
            <a:solidFill>
              <a:srgbClr val="93C47D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3" name="Google Shape;11693;p117"/>
            <p:cNvSpPr/>
            <p:nvPr/>
          </p:nvSpPr>
          <p:spPr>
            <a:xfrm>
              <a:off x="4899615" y="2947749"/>
              <a:ext cx="218400" cy="218400"/>
            </a:xfrm>
            <a:prstGeom prst="ellipse">
              <a:avLst/>
            </a:prstGeom>
            <a:solidFill>
              <a:srgbClr val="D5A6BD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4" name="Google Shape;11694;p117"/>
            <p:cNvSpPr/>
            <p:nvPr/>
          </p:nvSpPr>
          <p:spPr>
            <a:xfrm>
              <a:off x="4541961" y="3387935"/>
              <a:ext cx="218400" cy="218400"/>
            </a:xfrm>
            <a:prstGeom prst="ellipse">
              <a:avLst/>
            </a:prstGeom>
            <a:solidFill>
              <a:srgbClr val="6FA8DC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5" name="Google Shape;11695;p117"/>
            <p:cNvSpPr/>
            <p:nvPr/>
          </p:nvSpPr>
          <p:spPr>
            <a:xfrm>
              <a:off x="4760505" y="2705340"/>
              <a:ext cx="125100" cy="1251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6" name="Google Shape;11696;p117"/>
            <p:cNvSpPr/>
            <p:nvPr/>
          </p:nvSpPr>
          <p:spPr>
            <a:xfrm>
              <a:off x="4574797" y="2994415"/>
              <a:ext cx="125100" cy="1251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7" name="Google Shape;11697;p117"/>
            <p:cNvSpPr/>
            <p:nvPr/>
          </p:nvSpPr>
          <p:spPr>
            <a:xfrm>
              <a:off x="4790447" y="2452319"/>
              <a:ext cx="70800" cy="708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8" name="Google Shape;11698;p117"/>
            <p:cNvSpPr/>
            <p:nvPr/>
          </p:nvSpPr>
          <p:spPr>
            <a:xfrm>
              <a:off x="4194589" y="3461767"/>
              <a:ext cx="70800" cy="708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9" name="Google Shape;11699;p117"/>
            <p:cNvSpPr/>
            <p:nvPr/>
          </p:nvSpPr>
          <p:spPr>
            <a:xfrm>
              <a:off x="4194589" y="2581396"/>
              <a:ext cx="70800" cy="708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00" name="Google Shape;11700;p117"/>
          <p:cNvGrpSpPr/>
          <p:nvPr/>
        </p:nvGrpSpPr>
        <p:grpSpPr>
          <a:xfrm>
            <a:off x="6283875" y="3463821"/>
            <a:ext cx="467371" cy="467371"/>
            <a:chOff x="608800" y="2095000"/>
            <a:chExt cx="3364800" cy="3364800"/>
          </a:xfrm>
        </p:grpSpPr>
        <p:sp>
          <p:nvSpPr>
            <p:cNvPr id="11701" name="Google Shape;11701;p117"/>
            <p:cNvSpPr/>
            <p:nvPr/>
          </p:nvSpPr>
          <p:spPr>
            <a:xfrm>
              <a:off x="608800" y="2095000"/>
              <a:ext cx="3364800" cy="33648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2" name="Google Shape;11702;p117"/>
            <p:cNvSpPr/>
            <p:nvPr/>
          </p:nvSpPr>
          <p:spPr>
            <a:xfrm>
              <a:off x="812152" y="3455300"/>
              <a:ext cx="1117800" cy="11178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3" name="Google Shape;11703;p117"/>
            <p:cNvSpPr/>
            <p:nvPr/>
          </p:nvSpPr>
          <p:spPr>
            <a:xfrm>
              <a:off x="1065396" y="3840649"/>
              <a:ext cx="477600" cy="4779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4" name="Google Shape;11704;p117"/>
            <p:cNvSpPr/>
            <p:nvPr/>
          </p:nvSpPr>
          <p:spPr>
            <a:xfrm>
              <a:off x="1929800" y="2439558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5" name="Google Shape;11705;p117"/>
            <p:cNvSpPr/>
            <p:nvPr/>
          </p:nvSpPr>
          <p:spPr>
            <a:xfrm>
              <a:off x="3141850" y="3709383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6" name="Google Shape;11706;p117"/>
            <p:cNvSpPr/>
            <p:nvPr/>
          </p:nvSpPr>
          <p:spPr>
            <a:xfrm>
              <a:off x="2344050" y="4691283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7" name="Google Shape;11707;p117"/>
            <p:cNvSpPr/>
            <p:nvPr/>
          </p:nvSpPr>
          <p:spPr>
            <a:xfrm>
              <a:off x="2831545" y="3168653"/>
              <a:ext cx="279300" cy="2793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8" name="Google Shape;11708;p117"/>
            <p:cNvSpPr/>
            <p:nvPr/>
          </p:nvSpPr>
          <p:spPr>
            <a:xfrm>
              <a:off x="2417295" y="3813478"/>
              <a:ext cx="279300" cy="2793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9" name="Google Shape;11709;p117"/>
            <p:cNvSpPr/>
            <p:nvPr/>
          </p:nvSpPr>
          <p:spPr>
            <a:xfrm>
              <a:off x="2898335" y="2604252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0" name="Google Shape;11710;p117"/>
            <p:cNvSpPr/>
            <p:nvPr/>
          </p:nvSpPr>
          <p:spPr>
            <a:xfrm>
              <a:off x="1569185" y="4855977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1" name="Google Shape;11711;p117"/>
            <p:cNvSpPr/>
            <p:nvPr/>
          </p:nvSpPr>
          <p:spPr>
            <a:xfrm>
              <a:off x="1569185" y="2892177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12" name="Google Shape;11712;p117"/>
          <p:cNvGrpSpPr/>
          <p:nvPr/>
        </p:nvGrpSpPr>
        <p:grpSpPr>
          <a:xfrm>
            <a:off x="6283875" y="4703871"/>
            <a:ext cx="467371" cy="467371"/>
            <a:chOff x="608800" y="2095000"/>
            <a:chExt cx="3364800" cy="3364800"/>
          </a:xfrm>
        </p:grpSpPr>
        <p:sp>
          <p:nvSpPr>
            <p:cNvPr id="11713" name="Google Shape;11713;p117"/>
            <p:cNvSpPr/>
            <p:nvPr/>
          </p:nvSpPr>
          <p:spPr>
            <a:xfrm>
              <a:off x="608800" y="2095000"/>
              <a:ext cx="3364800" cy="33648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4" name="Google Shape;11714;p117"/>
            <p:cNvSpPr/>
            <p:nvPr/>
          </p:nvSpPr>
          <p:spPr>
            <a:xfrm>
              <a:off x="812152" y="3455300"/>
              <a:ext cx="1117800" cy="11178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5" name="Google Shape;11715;p117"/>
            <p:cNvSpPr/>
            <p:nvPr/>
          </p:nvSpPr>
          <p:spPr>
            <a:xfrm>
              <a:off x="1065396" y="3840649"/>
              <a:ext cx="477600" cy="4779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6" name="Google Shape;11716;p117"/>
            <p:cNvSpPr/>
            <p:nvPr/>
          </p:nvSpPr>
          <p:spPr>
            <a:xfrm>
              <a:off x="1929800" y="2439558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7" name="Google Shape;11717;p117"/>
            <p:cNvSpPr/>
            <p:nvPr/>
          </p:nvSpPr>
          <p:spPr>
            <a:xfrm>
              <a:off x="3141850" y="3709383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8" name="Google Shape;11718;p117"/>
            <p:cNvSpPr/>
            <p:nvPr/>
          </p:nvSpPr>
          <p:spPr>
            <a:xfrm>
              <a:off x="2344050" y="4691283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9" name="Google Shape;11719;p117"/>
            <p:cNvSpPr/>
            <p:nvPr/>
          </p:nvSpPr>
          <p:spPr>
            <a:xfrm>
              <a:off x="2831545" y="3168653"/>
              <a:ext cx="279300" cy="2793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0" name="Google Shape;11720;p117"/>
            <p:cNvSpPr/>
            <p:nvPr/>
          </p:nvSpPr>
          <p:spPr>
            <a:xfrm>
              <a:off x="2417295" y="3813478"/>
              <a:ext cx="279300" cy="2793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1" name="Google Shape;11721;p117"/>
            <p:cNvSpPr/>
            <p:nvPr/>
          </p:nvSpPr>
          <p:spPr>
            <a:xfrm>
              <a:off x="2898335" y="2604252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2" name="Google Shape;11722;p117"/>
            <p:cNvSpPr/>
            <p:nvPr/>
          </p:nvSpPr>
          <p:spPr>
            <a:xfrm>
              <a:off x="1569185" y="4855977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3" name="Google Shape;11723;p117"/>
            <p:cNvSpPr/>
            <p:nvPr/>
          </p:nvSpPr>
          <p:spPr>
            <a:xfrm>
              <a:off x="1569185" y="2892177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24" name="Google Shape;11724;p117"/>
          <p:cNvGrpSpPr/>
          <p:nvPr/>
        </p:nvGrpSpPr>
        <p:grpSpPr>
          <a:xfrm>
            <a:off x="6285528" y="4083475"/>
            <a:ext cx="464436" cy="464436"/>
            <a:chOff x="3764048" y="2224021"/>
            <a:chExt cx="1508400" cy="1508400"/>
          </a:xfrm>
        </p:grpSpPr>
        <p:sp>
          <p:nvSpPr>
            <p:cNvPr id="11725" name="Google Shape;11725;p117"/>
            <p:cNvSpPr/>
            <p:nvPr/>
          </p:nvSpPr>
          <p:spPr>
            <a:xfrm>
              <a:off x="3764048" y="2224021"/>
              <a:ext cx="1508400" cy="15084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6" name="Google Shape;11726;p117"/>
            <p:cNvSpPr/>
            <p:nvPr/>
          </p:nvSpPr>
          <p:spPr>
            <a:xfrm>
              <a:off x="3855211" y="2833844"/>
              <a:ext cx="501000" cy="501000"/>
            </a:xfrm>
            <a:prstGeom prst="ellipse">
              <a:avLst/>
            </a:prstGeom>
            <a:solidFill>
              <a:srgbClr val="E69138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7" name="Google Shape;11727;p117"/>
            <p:cNvSpPr/>
            <p:nvPr/>
          </p:nvSpPr>
          <p:spPr>
            <a:xfrm>
              <a:off x="3968741" y="3006596"/>
              <a:ext cx="214200" cy="214200"/>
            </a:xfrm>
            <a:prstGeom prst="ellipse">
              <a:avLst/>
            </a:prstGeom>
            <a:solidFill>
              <a:srgbClr val="B45F0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8" name="Google Shape;11728;p117"/>
            <p:cNvSpPr/>
            <p:nvPr/>
          </p:nvSpPr>
          <p:spPr>
            <a:xfrm>
              <a:off x="4356253" y="2378487"/>
              <a:ext cx="218400" cy="218400"/>
            </a:xfrm>
            <a:prstGeom prst="ellipse">
              <a:avLst/>
            </a:prstGeom>
            <a:solidFill>
              <a:srgbClr val="93C47D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9" name="Google Shape;11729;p117"/>
            <p:cNvSpPr/>
            <p:nvPr/>
          </p:nvSpPr>
          <p:spPr>
            <a:xfrm>
              <a:off x="4899615" y="2947749"/>
              <a:ext cx="218400" cy="218400"/>
            </a:xfrm>
            <a:prstGeom prst="ellipse">
              <a:avLst/>
            </a:prstGeom>
            <a:solidFill>
              <a:srgbClr val="D5A6BD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0" name="Google Shape;11730;p117"/>
            <p:cNvSpPr/>
            <p:nvPr/>
          </p:nvSpPr>
          <p:spPr>
            <a:xfrm>
              <a:off x="4541961" y="3387935"/>
              <a:ext cx="218400" cy="218400"/>
            </a:xfrm>
            <a:prstGeom prst="ellipse">
              <a:avLst/>
            </a:prstGeom>
            <a:solidFill>
              <a:srgbClr val="6FA8DC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1" name="Google Shape;11731;p117"/>
            <p:cNvSpPr/>
            <p:nvPr/>
          </p:nvSpPr>
          <p:spPr>
            <a:xfrm>
              <a:off x="4760505" y="2705340"/>
              <a:ext cx="125100" cy="1251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2" name="Google Shape;11732;p117"/>
            <p:cNvSpPr/>
            <p:nvPr/>
          </p:nvSpPr>
          <p:spPr>
            <a:xfrm>
              <a:off x="4574797" y="2994415"/>
              <a:ext cx="125100" cy="1251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3" name="Google Shape;11733;p117"/>
            <p:cNvSpPr/>
            <p:nvPr/>
          </p:nvSpPr>
          <p:spPr>
            <a:xfrm>
              <a:off x="4790447" y="2452319"/>
              <a:ext cx="70800" cy="708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4" name="Google Shape;11734;p117"/>
            <p:cNvSpPr/>
            <p:nvPr/>
          </p:nvSpPr>
          <p:spPr>
            <a:xfrm>
              <a:off x="4194589" y="3461767"/>
              <a:ext cx="70800" cy="708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5" name="Google Shape;11735;p117"/>
            <p:cNvSpPr/>
            <p:nvPr/>
          </p:nvSpPr>
          <p:spPr>
            <a:xfrm>
              <a:off x="4194589" y="2581396"/>
              <a:ext cx="70800" cy="708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36" name="Google Shape;11736;p117"/>
          <p:cNvGrpSpPr/>
          <p:nvPr/>
        </p:nvGrpSpPr>
        <p:grpSpPr>
          <a:xfrm>
            <a:off x="6284063" y="5317008"/>
            <a:ext cx="467371" cy="467371"/>
            <a:chOff x="608800" y="2095000"/>
            <a:chExt cx="3364800" cy="3364800"/>
          </a:xfrm>
        </p:grpSpPr>
        <p:sp>
          <p:nvSpPr>
            <p:cNvPr id="11737" name="Google Shape;11737;p117"/>
            <p:cNvSpPr/>
            <p:nvPr/>
          </p:nvSpPr>
          <p:spPr>
            <a:xfrm>
              <a:off x="608800" y="2095000"/>
              <a:ext cx="3364800" cy="33648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8" name="Google Shape;11738;p117"/>
            <p:cNvSpPr/>
            <p:nvPr/>
          </p:nvSpPr>
          <p:spPr>
            <a:xfrm>
              <a:off x="812152" y="3455300"/>
              <a:ext cx="1117800" cy="11178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9" name="Google Shape;11739;p117"/>
            <p:cNvSpPr/>
            <p:nvPr/>
          </p:nvSpPr>
          <p:spPr>
            <a:xfrm>
              <a:off x="1065396" y="3840649"/>
              <a:ext cx="477600" cy="4779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0" name="Google Shape;11740;p117"/>
            <p:cNvSpPr/>
            <p:nvPr/>
          </p:nvSpPr>
          <p:spPr>
            <a:xfrm>
              <a:off x="1929800" y="2439558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1" name="Google Shape;11741;p117"/>
            <p:cNvSpPr/>
            <p:nvPr/>
          </p:nvSpPr>
          <p:spPr>
            <a:xfrm>
              <a:off x="3141850" y="3709383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2" name="Google Shape;11742;p117"/>
            <p:cNvSpPr/>
            <p:nvPr/>
          </p:nvSpPr>
          <p:spPr>
            <a:xfrm>
              <a:off x="2344050" y="4691283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3" name="Google Shape;11743;p117"/>
            <p:cNvSpPr/>
            <p:nvPr/>
          </p:nvSpPr>
          <p:spPr>
            <a:xfrm>
              <a:off x="2831545" y="3168653"/>
              <a:ext cx="279300" cy="2793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4" name="Google Shape;11744;p117"/>
            <p:cNvSpPr/>
            <p:nvPr/>
          </p:nvSpPr>
          <p:spPr>
            <a:xfrm>
              <a:off x="2417295" y="3813478"/>
              <a:ext cx="279300" cy="2793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5" name="Google Shape;11745;p117"/>
            <p:cNvSpPr/>
            <p:nvPr/>
          </p:nvSpPr>
          <p:spPr>
            <a:xfrm>
              <a:off x="2898335" y="2604252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6" name="Google Shape;11746;p117"/>
            <p:cNvSpPr/>
            <p:nvPr/>
          </p:nvSpPr>
          <p:spPr>
            <a:xfrm>
              <a:off x="1569185" y="4855977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7" name="Google Shape;11747;p117"/>
            <p:cNvSpPr/>
            <p:nvPr/>
          </p:nvSpPr>
          <p:spPr>
            <a:xfrm>
              <a:off x="1569185" y="2892177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48" name="Google Shape;11748;p117"/>
          <p:cNvGrpSpPr/>
          <p:nvPr/>
        </p:nvGrpSpPr>
        <p:grpSpPr>
          <a:xfrm>
            <a:off x="2734028" y="4075287"/>
            <a:ext cx="464436" cy="464436"/>
            <a:chOff x="3764048" y="2224021"/>
            <a:chExt cx="1508400" cy="1508400"/>
          </a:xfrm>
        </p:grpSpPr>
        <p:sp>
          <p:nvSpPr>
            <p:cNvPr id="11749" name="Google Shape;11749;p117"/>
            <p:cNvSpPr/>
            <p:nvPr/>
          </p:nvSpPr>
          <p:spPr>
            <a:xfrm>
              <a:off x="3764048" y="2224021"/>
              <a:ext cx="1508400" cy="15084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0" name="Google Shape;11750;p117"/>
            <p:cNvSpPr/>
            <p:nvPr/>
          </p:nvSpPr>
          <p:spPr>
            <a:xfrm>
              <a:off x="3855211" y="2833844"/>
              <a:ext cx="501000" cy="501000"/>
            </a:xfrm>
            <a:prstGeom prst="ellipse">
              <a:avLst/>
            </a:prstGeom>
            <a:solidFill>
              <a:srgbClr val="E69138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1" name="Google Shape;11751;p117"/>
            <p:cNvSpPr/>
            <p:nvPr/>
          </p:nvSpPr>
          <p:spPr>
            <a:xfrm>
              <a:off x="3968741" y="3006596"/>
              <a:ext cx="214200" cy="214200"/>
            </a:xfrm>
            <a:prstGeom prst="ellipse">
              <a:avLst/>
            </a:prstGeom>
            <a:solidFill>
              <a:srgbClr val="B45F0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2" name="Google Shape;11752;p117"/>
            <p:cNvSpPr/>
            <p:nvPr/>
          </p:nvSpPr>
          <p:spPr>
            <a:xfrm>
              <a:off x="4356253" y="2378487"/>
              <a:ext cx="218400" cy="218400"/>
            </a:xfrm>
            <a:prstGeom prst="ellipse">
              <a:avLst/>
            </a:prstGeom>
            <a:solidFill>
              <a:srgbClr val="93C47D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3" name="Google Shape;11753;p117"/>
            <p:cNvSpPr/>
            <p:nvPr/>
          </p:nvSpPr>
          <p:spPr>
            <a:xfrm>
              <a:off x="4899615" y="2947749"/>
              <a:ext cx="218400" cy="218400"/>
            </a:xfrm>
            <a:prstGeom prst="ellipse">
              <a:avLst/>
            </a:prstGeom>
            <a:solidFill>
              <a:srgbClr val="D5A6BD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4" name="Google Shape;11754;p117"/>
            <p:cNvSpPr/>
            <p:nvPr/>
          </p:nvSpPr>
          <p:spPr>
            <a:xfrm>
              <a:off x="4541961" y="3387935"/>
              <a:ext cx="218400" cy="218400"/>
            </a:xfrm>
            <a:prstGeom prst="ellipse">
              <a:avLst/>
            </a:prstGeom>
            <a:solidFill>
              <a:srgbClr val="6FA8DC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5" name="Google Shape;11755;p117"/>
            <p:cNvSpPr/>
            <p:nvPr/>
          </p:nvSpPr>
          <p:spPr>
            <a:xfrm>
              <a:off x="4760505" y="2705340"/>
              <a:ext cx="125100" cy="1251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6" name="Google Shape;11756;p117"/>
            <p:cNvSpPr/>
            <p:nvPr/>
          </p:nvSpPr>
          <p:spPr>
            <a:xfrm>
              <a:off x="4574797" y="2994415"/>
              <a:ext cx="125100" cy="1251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7" name="Google Shape;11757;p117"/>
            <p:cNvSpPr/>
            <p:nvPr/>
          </p:nvSpPr>
          <p:spPr>
            <a:xfrm>
              <a:off x="4790447" y="2452319"/>
              <a:ext cx="70800" cy="708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8" name="Google Shape;11758;p117"/>
            <p:cNvSpPr/>
            <p:nvPr/>
          </p:nvSpPr>
          <p:spPr>
            <a:xfrm>
              <a:off x="4194589" y="3461767"/>
              <a:ext cx="70800" cy="708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9" name="Google Shape;11759;p117"/>
            <p:cNvSpPr/>
            <p:nvPr/>
          </p:nvSpPr>
          <p:spPr>
            <a:xfrm>
              <a:off x="4194589" y="2581396"/>
              <a:ext cx="70800" cy="708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60" name="Google Shape;11760;p117"/>
          <p:cNvGrpSpPr/>
          <p:nvPr/>
        </p:nvGrpSpPr>
        <p:grpSpPr>
          <a:xfrm>
            <a:off x="2732563" y="5308821"/>
            <a:ext cx="467371" cy="467371"/>
            <a:chOff x="608800" y="2095000"/>
            <a:chExt cx="3364800" cy="3364800"/>
          </a:xfrm>
        </p:grpSpPr>
        <p:sp>
          <p:nvSpPr>
            <p:cNvPr id="11761" name="Google Shape;11761;p117"/>
            <p:cNvSpPr/>
            <p:nvPr/>
          </p:nvSpPr>
          <p:spPr>
            <a:xfrm>
              <a:off x="608800" y="2095000"/>
              <a:ext cx="3364800" cy="33648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2" name="Google Shape;11762;p117"/>
            <p:cNvSpPr/>
            <p:nvPr/>
          </p:nvSpPr>
          <p:spPr>
            <a:xfrm>
              <a:off x="812152" y="3455300"/>
              <a:ext cx="1117800" cy="11178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3" name="Google Shape;11763;p117"/>
            <p:cNvSpPr/>
            <p:nvPr/>
          </p:nvSpPr>
          <p:spPr>
            <a:xfrm>
              <a:off x="1065396" y="3840649"/>
              <a:ext cx="477600" cy="4779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4" name="Google Shape;11764;p117"/>
            <p:cNvSpPr/>
            <p:nvPr/>
          </p:nvSpPr>
          <p:spPr>
            <a:xfrm>
              <a:off x="1929800" y="2439558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5" name="Google Shape;11765;p117"/>
            <p:cNvSpPr/>
            <p:nvPr/>
          </p:nvSpPr>
          <p:spPr>
            <a:xfrm>
              <a:off x="3141850" y="3709383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6" name="Google Shape;11766;p117"/>
            <p:cNvSpPr/>
            <p:nvPr/>
          </p:nvSpPr>
          <p:spPr>
            <a:xfrm>
              <a:off x="2344050" y="4691283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7" name="Google Shape;11767;p117"/>
            <p:cNvSpPr/>
            <p:nvPr/>
          </p:nvSpPr>
          <p:spPr>
            <a:xfrm>
              <a:off x="2831545" y="3168653"/>
              <a:ext cx="279300" cy="2793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8" name="Google Shape;11768;p117"/>
            <p:cNvSpPr/>
            <p:nvPr/>
          </p:nvSpPr>
          <p:spPr>
            <a:xfrm>
              <a:off x="2417295" y="3813478"/>
              <a:ext cx="279300" cy="2793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9" name="Google Shape;11769;p117"/>
            <p:cNvSpPr/>
            <p:nvPr/>
          </p:nvSpPr>
          <p:spPr>
            <a:xfrm>
              <a:off x="2898335" y="2604252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0" name="Google Shape;11770;p117"/>
            <p:cNvSpPr/>
            <p:nvPr/>
          </p:nvSpPr>
          <p:spPr>
            <a:xfrm>
              <a:off x="1569185" y="4855977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1" name="Google Shape;11771;p117"/>
            <p:cNvSpPr/>
            <p:nvPr/>
          </p:nvSpPr>
          <p:spPr>
            <a:xfrm>
              <a:off x="1569185" y="2892177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72" name="Google Shape;11772;p117"/>
          <p:cNvGrpSpPr/>
          <p:nvPr/>
        </p:nvGrpSpPr>
        <p:grpSpPr>
          <a:xfrm>
            <a:off x="4255828" y="4073300"/>
            <a:ext cx="464436" cy="464436"/>
            <a:chOff x="3764048" y="2224021"/>
            <a:chExt cx="1508400" cy="1508400"/>
          </a:xfrm>
        </p:grpSpPr>
        <p:sp>
          <p:nvSpPr>
            <p:cNvPr id="11773" name="Google Shape;11773;p117"/>
            <p:cNvSpPr/>
            <p:nvPr/>
          </p:nvSpPr>
          <p:spPr>
            <a:xfrm>
              <a:off x="3764048" y="2224021"/>
              <a:ext cx="1508400" cy="15084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4" name="Google Shape;11774;p117"/>
            <p:cNvSpPr/>
            <p:nvPr/>
          </p:nvSpPr>
          <p:spPr>
            <a:xfrm>
              <a:off x="3855211" y="2833844"/>
              <a:ext cx="501000" cy="501000"/>
            </a:xfrm>
            <a:prstGeom prst="ellipse">
              <a:avLst/>
            </a:prstGeom>
            <a:solidFill>
              <a:srgbClr val="E69138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5" name="Google Shape;11775;p117"/>
            <p:cNvSpPr/>
            <p:nvPr/>
          </p:nvSpPr>
          <p:spPr>
            <a:xfrm>
              <a:off x="3968741" y="3006596"/>
              <a:ext cx="214200" cy="214200"/>
            </a:xfrm>
            <a:prstGeom prst="ellipse">
              <a:avLst/>
            </a:prstGeom>
            <a:solidFill>
              <a:srgbClr val="B45F0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6" name="Google Shape;11776;p117"/>
            <p:cNvSpPr/>
            <p:nvPr/>
          </p:nvSpPr>
          <p:spPr>
            <a:xfrm>
              <a:off x="4356253" y="2378487"/>
              <a:ext cx="218400" cy="218400"/>
            </a:xfrm>
            <a:prstGeom prst="ellipse">
              <a:avLst/>
            </a:prstGeom>
            <a:solidFill>
              <a:srgbClr val="93C47D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7" name="Google Shape;11777;p117"/>
            <p:cNvSpPr/>
            <p:nvPr/>
          </p:nvSpPr>
          <p:spPr>
            <a:xfrm>
              <a:off x="4899615" y="2947749"/>
              <a:ext cx="218400" cy="218400"/>
            </a:xfrm>
            <a:prstGeom prst="ellipse">
              <a:avLst/>
            </a:prstGeom>
            <a:solidFill>
              <a:srgbClr val="D5A6BD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8" name="Google Shape;11778;p117"/>
            <p:cNvSpPr/>
            <p:nvPr/>
          </p:nvSpPr>
          <p:spPr>
            <a:xfrm>
              <a:off x="4541961" y="3387935"/>
              <a:ext cx="218400" cy="218400"/>
            </a:xfrm>
            <a:prstGeom prst="ellipse">
              <a:avLst/>
            </a:prstGeom>
            <a:solidFill>
              <a:srgbClr val="6FA8DC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9" name="Google Shape;11779;p117"/>
            <p:cNvSpPr/>
            <p:nvPr/>
          </p:nvSpPr>
          <p:spPr>
            <a:xfrm>
              <a:off x="4760505" y="2705340"/>
              <a:ext cx="125100" cy="1251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0" name="Google Shape;11780;p117"/>
            <p:cNvSpPr/>
            <p:nvPr/>
          </p:nvSpPr>
          <p:spPr>
            <a:xfrm>
              <a:off x="4574797" y="2994415"/>
              <a:ext cx="125100" cy="1251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1" name="Google Shape;11781;p117"/>
            <p:cNvSpPr/>
            <p:nvPr/>
          </p:nvSpPr>
          <p:spPr>
            <a:xfrm>
              <a:off x="4790447" y="2452319"/>
              <a:ext cx="70800" cy="708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2" name="Google Shape;11782;p117"/>
            <p:cNvSpPr/>
            <p:nvPr/>
          </p:nvSpPr>
          <p:spPr>
            <a:xfrm>
              <a:off x="4194589" y="3461767"/>
              <a:ext cx="70800" cy="708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3" name="Google Shape;11783;p117"/>
            <p:cNvSpPr/>
            <p:nvPr/>
          </p:nvSpPr>
          <p:spPr>
            <a:xfrm>
              <a:off x="4194589" y="2581396"/>
              <a:ext cx="70800" cy="708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84" name="Google Shape;11784;p117"/>
          <p:cNvGrpSpPr/>
          <p:nvPr/>
        </p:nvGrpSpPr>
        <p:grpSpPr>
          <a:xfrm>
            <a:off x="4254363" y="5306833"/>
            <a:ext cx="467371" cy="467371"/>
            <a:chOff x="608800" y="2095000"/>
            <a:chExt cx="3364800" cy="3364800"/>
          </a:xfrm>
        </p:grpSpPr>
        <p:sp>
          <p:nvSpPr>
            <p:cNvPr id="11785" name="Google Shape;11785;p117"/>
            <p:cNvSpPr/>
            <p:nvPr/>
          </p:nvSpPr>
          <p:spPr>
            <a:xfrm>
              <a:off x="608800" y="2095000"/>
              <a:ext cx="3364800" cy="33648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6" name="Google Shape;11786;p117"/>
            <p:cNvSpPr/>
            <p:nvPr/>
          </p:nvSpPr>
          <p:spPr>
            <a:xfrm>
              <a:off x="812152" y="3455300"/>
              <a:ext cx="1117800" cy="11178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7" name="Google Shape;11787;p117"/>
            <p:cNvSpPr/>
            <p:nvPr/>
          </p:nvSpPr>
          <p:spPr>
            <a:xfrm>
              <a:off x="1065396" y="3840649"/>
              <a:ext cx="477600" cy="4779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8" name="Google Shape;11788;p117"/>
            <p:cNvSpPr/>
            <p:nvPr/>
          </p:nvSpPr>
          <p:spPr>
            <a:xfrm>
              <a:off x="1929800" y="2439558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9" name="Google Shape;11789;p117"/>
            <p:cNvSpPr/>
            <p:nvPr/>
          </p:nvSpPr>
          <p:spPr>
            <a:xfrm>
              <a:off x="3141850" y="3709383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0" name="Google Shape;11790;p117"/>
            <p:cNvSpPr/>
            <p:nvPr/>
          </p:nvSpPr>
          <p:spPr>
            <a:xfrm>
              <a:off x="2344050" y="4691283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1" name="Google Shape;11791;p117"/>
            <p:cNvSpPr/>
            <p:nvPr/>
          </p:nvSpPr>
          <p:spPr>
            <a:xfrm>
              <a:off x="2831545" y="3168653"/>
              <a:ext cx="279300" cy="2793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2" name="Google Shape;11792;p117"/>
            <p:cNvSpPr/>
            <p:nvPr/>
          </p:nvSpPr>
          <p:spPr>
            <a:xfrm>
              <a:off x="2417295" y="3813478"/>
              <a:ext cx="279300" cy="2793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3" name="Google Shape;11793;p117"/>
            <p:cNvSpPr/>
            <p:nvPr/>
          </p:nvSpPr>
          <p:spPr>
            <a:xfrm>
              <a:off x="2898335" y="2604252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4" name="Google Shape;11794;p117"/>
            <p:cNvSpPr/>
            <p:nvPr/>
          </p:nvSpPr>
          <p:spPr>
            <a:xfrm>
              <a:off x="1569185" y="4855977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5" name="Google Shape;11795;p117"/>
            <p:cNvSpPr/>
            <p:nvPr/>
          </p:nvSpPr>
          <p:spPr>
            <a:xfrm>
              <a:off x="1569185" y="2892177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96" name="Google Shape;11796;p117"/>
          <p:cNvGrpSpPr/>
          <p:nvPr/>
        </p:nvGrpSpPr>
        <p:grpSpPr>
          <a:xfrm>
            <a:off x="4762988" y="3453633"/>
            <a:ext cx="467371" cy="467371"/>
            <a:chOff x="608800" y="2095000"/>
            <a:chExt cx="3364800" cy="3364800"/>
          </a:xfrm>
        </p:grpSpPr>
        <p:sp>
          <p:nvSpPr>
            <p:cNvPr id="11797" name="Google Shape;11797;p117"/>
            <p:cNvSpPr/>
            <p:nvPr/>
          </p:nvSpPr>
          <p:spPr>
            <a:xfrm>
              <a:off x="608800" y="2095000"/>
              <a:ext cx="3364800" cy="33648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8" name="Google Shape;11798;p117"/>
            <p:cNvSpPr/>
            <p:nvPr/>
          </p:nvSpPr>
          <p:spPr>
            <a:xfrm>
              <a:off x="812152" y="3455300"/>
              <a:ext cx="1117800" cy="11178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9" name="Google Shape;11799;p117"/>
            <p:cNvSpPr/>
            <p:nvPr/>
          </p:nvSpPr>
          <p:spPr>
            <a:xfrm>
              <a:off x="1065396" y="3840649"/>
              <a:ext cx="477600" cy="4779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0" name="Google Shape;11800;p117"/>
            <p:cNvSpPr/>
            <p:nvPr/>
          </p:nvSpPr>
          <p:spPr>
            <a:xfrm>
              <a:off x="1929800" y="2439558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1" name="Google Shape;11801;p117"/>
            <p:cNvSpPr/>
            <p:nvPr/>
          </p:nvSpPr>
          <p:spPr>
            <a:xfrm>
              <a:off x="3141850" y="3709383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2" name="Google Shape;11802;p117"/>
            <p:cNvSpPr/>
            <p:nvPr/>
          </p:nvSpPr>
          <p:spPr>
            <a:xfrm>
              <a:off x="2344050" y="4691283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3" name="Google Shape;11803;p117"/>
            <p:cNvSpPr/>
            <p:nvPr/>
          </p:nvSpPr>
          <p:spPr>
            <a:xfrm>
              <a:off x="2831545" y="3168653"/>
              <a:ext cx="279300" cy="2793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4" name="Google Shape;11804;p117"/>
            <p:cNvSpPr/>
            <p:nvPr/>
          </p:nvSpPr>
          <p:spPr>
            <a:xfrm>
              <a:off x="2417295" y="3813478"/>
              <a:ext cx="279300" cy="2793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5" name="Google Shape;11805;p117"/>
            <p:cNvSpPr/>
            <p:nvPr/>
          </p:nvSpPr>
          <p:spPr>
            <a:xfrm>
              <a:off x="2898335" y="2604252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6" name="Google Shape;11806;p117"/>
            <p:cNvSpPr/>
            <p:nvPr/>
          </p:nvSpPr>
          <p:spPr>
            <a:xfrm>
              <a:off x="1569185" y="4855977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7" name="Google Shape;11807;p117"/>
            <p:cNvSpPr/>
            <p:nvPr/>
          </p:nvSpPr>
          <p:spPr>
            <a:xfrm>
              <a:off x="1569185" y="2892177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808" name="Google Shape;11808;p117"/>
          <p:cNvGrpSpPr/>
          <p:nvPr/>
        </p:nvGrpSpPr>
        <p:grpSpPr>
          <a:xfrm>
            <a:off x="4762988" y="4693683"/>
            <a:ext cx="467371" cy="467371"/>
            <a:chOff x="608800" y="2095000"/>
            <a:chExt cx="3364800" cy="3364800"/>
          </a:xfrm>
        </p:grpSpPr>
        <p:sp>
          <p:nvSpPr>
            <p:cNvPr id="11809" name="Google Shape;11809;p117"/>
            <p:cNvSpPr/>
            <p:nvPr/>
          </p:nvSpPr>
          <p:spPr>
            <a:xfrm>
              <a:off x="608800" y="2095000"/>
              <a:ext cx="3364800" cy="33648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0" name="Google Shape;11810;p117"/>
            <p:cNvSpPr/>
            <p:nvPr/>
          </p:nvSpPr>
          <p:spPr>
            <a:xfrm>
              <a:off x="812152" y="3455300"/>
              <a:ext cx="1117800" cy="11178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1" name="Google Shape;11811;p117"/>
            <p:cNvSpPr/>
            <p:nvPr/>
          </p:nvSpPr>
          <p:spPr>
            <a:xfrm>
              <a:off x="1065396" y="3840649"/>
              <a:ext cx="477600" cy="4779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2" name="Google Shape;11812;p117"/>
            <p:cNvSpPr/>
            <p:nvPr/>
          </p:nvSpPr>
          <p:spPr>
            <a:xfrm>
              <a:off x="1929800" y="2439558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3" name="Google Shape;11813;p117"/>
            <p:cNvSpPr/>
            <p:nvPr/>
          </p:nvSpPr>
          <p:spPr>
            <a:xfrm>
              <a:off x="3141850" y="3709383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4" name="Google Shape;11814;p117"/>
            <p:cNvSpPr/>
            <p:nvPr/>
          </p:nvSpPr>
          <p:spPr>
            <a:xfrm>
              <a:off x="2344050" y="4691283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5" name="Google Shape;11815;p117"/>
            <p:cNvSpPr/>
            <p:nvPr/>
          </p:nvSpPr>
          <p:spPr>
            <a:xfrm>
              <a:off x="2831545" y="3168653"/>
              <a:ext cx="279300" cy="2793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6" name="Google Shape;11816;p117"/>
            <p:cNvSpPr/>
            <p:nvPr/>
          </p:nvSpPr>
          <p:spPr>
            <a:xfrm>
              <a:off x="2417295" y="3813478"/>
              <a:ext cx="279300" cy="2793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7" name="Google Shape;11817;p117"/>
            <p:cNvSpPr/>
            <p:nvPr/>
          </p:nvSpPr>
          <p:spPr>
            <a:xfrm>
              <a:off x="2898335" y="2604252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8" name="Google Shape;11818;p117"/>
            <p:cNvSpPr/>
            <p:nvPr/>
          </p:nvSpPr>
          <p:spPr>
            <a:xfrm>
              <a:off x="1569185" y="4855977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9" name="Google Shape;11819;p117"/>
            <p:cNvSpPr/>
            <p:nvPr/>
          </p:nvSpPr>
          <p:spPr>
            <a:xfrm>
              <a:off x="1569185" y="2892177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820" name="Google Shape;11820;p117"/>
          <p:cNvGrpSpPr/>
          <p:nvPr/>
        </p:nvGrpSpPr>
        <p:grpSpPr>
          <a:xfrm>
            <a:off x="5777828" y="4073300"/>
            <a:ext cx="464436" cy="464436"/>
            <a:chOff x="3764048" y="2224021"/>
            <a:chExt cx="1508400" cy="1508400"/>
          </a:xfrm>
        </p:grpSpPr>
        <p:sp>
          <p:nvSpPr>
            <p:cNvPr id="11821" name="Google Shape;11821;p117"/>
            <p:cNvSpPr/>
            <p:nvPr/>
          </p:nvSpPr>
          <p:spPr>
            <a:xfrm>
              <a:off x="3764048" y="2224021"/>
              <a:ext cx="1508400" cy="15084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2" name="Google Shape;11822;p117"/>
            <p:cNvSpPr/>
            <p:nvPr/>
          </p:nvSpPr>
          <p:spPr>
            <a:xfrm>
              <a:off x="3855211" y="2833844"/>
              <a:ext cx="501000" cy="501000"/>
            </a:xfrm>
            <a:prstGeom prst="ellipse">
              <a:avLst/>
            </a:prstGeom>
            <a:solidFill>
              <a:srgbClr val="E69138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3" name="Google Shape;11823;p117"/>
            <p:cNvSpPr/>
            <p:nvPr/>
          </p:nvSpPr>
          <p:spPr>
            <a:xfrm>
              <a:off x="3968741" y="3006596"/>
              <a:ext cx="214200" cy="214200"/>
            </a:xfrm>
            <a:prstGeom prst="ellipse">
              <a:avLst/>
            </a:prstGeom>
            <a:solidFill>
              <a:srgbClr val="B45F0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4" name="Google Shape;11824;p117"/>
            <p:cNvSpPr/>
            <p:nvPr/>
          </p:nvSpPr>
          <p:spPr>
            <a:xfrm>
              <a:off x="4356253" y="2378487"/>
              <a:ext cx="218400" cy="218400"/>
            </a:xfrm>
            <a:prstGeom prst="ellipse">
              <a:avLst/>
            </a:prstGeom>
            <a:solidFill>
              <a:srgbClr val="93C47D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5" name="Google Shape;11825;p117"/>
            <p:cNvSpPr/>
            <p:nvPr/>
          </p:nvSpPr>
          <p:spPr>
            <a:xfrm>
              <a:off x="4899615" y="2947749"/>
              <a:ext cx="218400" cy="218400"/>
            </a:xfrm>
            <a:prstGeom prst="ellipse">
              <a:avLst/>
            </a:prstGeom>
            <a:solidFill>
              <a:srgbClr val="D5A6BD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6" name="Google Shape;11826;p117"/>
            <p:cNvSpPr/>
            <p:nvPr/>
          </p:nvSpPr>
          <p:spPr>
            <a:xfrm>
              <a:off x="4541961" y="3387935"/>
              <a:ext cx="218400" cy="218400"/>
            </a:xfrm>
            <a:prstGeom prst="ellipse">
              <a:avLst/>
            </a:prstGeom>
            <a:solidFill>
              <a:srgbClr val="6FA8DC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7" name="Google Shape;11827;p117"/>
            <p:cNvSpPr/>
            <p:nvPr/>
          </p:nvSpPr>
          <p:spPr>
            <a:xfrm>
              <a:off x="4760505" y="2705340"/>
              <a:ext cx="125100" cy="1251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8" name="Google Shape;11828;p117"/>
            <p:cNvSpPr/>
            <p:nvPr/>
          </p:nvSpPr>
          <p:spPr>
            <a:xfrm>
              <a:off x="4574797" y="2994415"/>
              <a:ext cx="125100" cy="1251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9" name="Google Shape;11829;p117"/>
            <p:cNvSpPr/>
            <p:nvPr/>
          </p:nvSpPr>
          <p:spPr>
            <a:xfrm>
              <a:off x="4790447" y="2452319"/>
              <a:ext cx="70800" cy="708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0" name="Google Shape;11830;p117"/>
            <p:cNvSpPr/>
            <p:nvPr/>
          </p:nvSpPr>
          <p:spPr>
            <a:xfrm>
              <a:off x="4194589" y="3461767"/>
              <a:ext cx="70800" cy="708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1" name="Google Shape;11831;p117"/>
            <p:cNvSpPr/>
            <p:nvPr/>
          </p:nvSpPr>
          <p:spPr>
            <a:xfrm>
              <a:off x="4194589" y="2581396"/>
              <a:ext cx="70800" cy="708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832" name="Google Shape;11832;p117"/>
          <p:cNvGrpSpPr/>
          <p:nvPr/>
        </p:nvGrpSpPr>
        <p:grpSpPr>
          <a:xfrm>
            <a:off x="5776363" y="5306833"/>
            <a:ext cx="467371" cy="467371"/>
            <a:chOff x="608800" y="2095000"/>
            <a:chExt cx="3364800" cy="3364800"/>
          </a:xfrm>
        </p:grpSpPr>
        <p:sp>
          <p:nvSpPr>
            <p:cNvPr id="11833" name="Google Shape;11833;p117"/>
            <p:cNvSpPr/>
            <p:nvPr/>
          </p:nvSpPr>
          <p:spPr>
            <a:xfrm>
              <a:off x="608800" y="2095000"/>
              <a:ext cx="3364800" cy="33648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4" name="Google Shape;11834;p117"/>
            <p:cNvSpPr/>
            <p:nvPr/>
          </p:nvSpPr>
          <p:spPr>
            <a:xfrm>
              <a:off x="812152" y="3455300"/>
              <a:ext cx="1117800" cy="11178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5" name="Google Shape;11835;p117"/>
            <p:cNvSpPr/>
            <p:nvPr/>
          </p:nvSpPr>
          <p:spPr>
            <a:xfrm>
              <a:off x="1065396" y="3840649"/>
              <a:ext cx="477600" cy="4779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6" name="Google Shape;11836;p117"/>
            <p:cNvSpPr/>
            <p:nvPr/>
          </p:nvSpPr>
          <p:spPr>
            <a:xfrm>
              <a:off x="1929800" y="2439558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7" name="Google Shape;11837;p117"/>
            <p:cNvSpPr/>
            <p:nvPr/>
          </p:nvSpPr>
          <p:spPr>
            <a:xfrm>
              <a:off x="3141850" y="3709383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8" name="Google Shape;11838;p117"/>
            <p:cNvSpPr/>
            <p:nvPr/>
          </p:nvSpPr>
          <p:spPr>
            <a:xfrm>
              <a:off x="2344050" y="4691283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9" name="Google Shape;11839;p117"/>
            <p:cNvSpPr/>
            <p:nvPr/>
          </p:nvSpPr>
          <p:spPr>
            <a:xfrm>
              <a:off x="2831545" y="3168653"/>
              <a:ext cx="279300" cy="2793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0" name="Google Shape;11840;p117"/>
            <p:cNvSpPr/>
            <p:nvPr/>
          </p:nvSpPr>
          <p:spPr>
            <a:xfrm>
              <a:off x="2417295" y="3813478"/>
              <a:ext cx="279300" cy="2793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1" name="Google Shape;11841;p117"/>
            <p:cNvSpPr/>
            <p:nvPr/>
          </p:nvSpPr>
          <p:spPr>
            <a:xfrm>
              <a:off x="2898335" y="2604252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2" name="Google Shape;11842;p117"/>
            <p:cNvSpPr/>
            <p:nvPr/>
          </p:nvSpPr>
          <p:spPr>
            <a:xfrm>
              <a:off x="1569185" y="4855977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3" name="Google Shape;11843;p117"/>
            <p:cNvSpPr/>
            <p:nvPr/>
          </p:nvSpPr>
          <p:spPr>
            <a:xfrm>
              <a:off x="1569185" y="2892177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844" name="Google Shape;11844;p117"/>
          <p:cNvSpPr/>
          <p:nvPr/>
        </p:nvSpPr>
        <p:spPr>
          <a:xfrm>
            <a:off x="1186707" y="3384025"/>
            <a:ext cx="5572500" cy="613500"/>
          </a:xfrm>
          <a:prstGeom prst="flowChartProcess">
            <a:avLst/>
          </a:prstGeom>
          <a:noFill/>
          <a:ln w="38100" cap="flat" cmpd="sng">
            <a:solidFill>
              <a:srgbClr val="F0512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05125"/>
              </a:solidFill>
            </a:endParaRPr>
          </a:p>
        </p:txBody>
      </p:sp>
      <p:sp>
        <p:nvSpPr>
          <p:cNvPr id="11845" name="Google Shape;11845;p11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</a:rPr>
              <a:t>Thinking with </a:t>
            </a:r>
            <a:r>
              <a:rPr lang="en-US">
                <a:solidFill>
                  <a:schemeClr val="accent1"/>
                </a:solidFill>
              </a:rPr>
              <a:t>timeline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1846" name="Google Shape;11846;p117"/>
          <p:cNvSpPr txBox="1">
            <a:spLocks noGrp="1"/>
          </p:cNvSpPr>
          <p:nvPr>
            <p:ph type="body" idx="2"/>
          </p:nvPr>
        </p:nvSpPr>
        <p:spPr>
          <a:xfrm>
            <a:off x="6874400" y="1825625"/>
            <a:ext cx="4479300" cy="1638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直線思考方式</a:t>
            </a:r>
            <a:endParaRPr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順序性，只專注一個細胞的演化狀態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847" name="Google Shape;11847;p117"/>
          <p:cNvSpPr/>
          <p:nvPr/>
        </p:nvSpPr>
        <p:spPr>
          <a:xfrm>
            <a:off x="7840207" y="4067161"/>
            <a:ext cx="499500" cy="309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00"/>
          </a:p>
        </p:txBody>
      </p:sp>
      <p:sp>
        <p:nvSpPr>
          <p:cNvPr id="11848" name="Google Shape;11848;p117"/>
          <p:cNvSpPr/>
          <p:nvPr/>
        </p:nvSpPr>
        <p:spPr>
          <a:xfrm>
            <a:off x="7030800" y="3789811"/>
            <a:ext cx="585600" cy="5856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FFFFFF"/>
                </a:solidFill>
              </a:rPr>
              <a:t>1</a:t>
            </a:r>
            <a:endParaRPr sz="2100">
              <a:solidFill>
                <a:srgbClr val="FFFFFF"/>
              </a:solidFill>
            </a:endParaRPr>
          </a:p>
        </p:txBody>
      </p:sp>
      <p:sp>
        <p:nvSpPr>
          <p:cNvPr id="11849" name="Google Shape;11849;p117"/>
          <p:cNvSpPr/>
          <p:nvPr/>
        </p:nvSpPr>
        <p:spPr>
          <a:xfrm>
            <a:off x="9976253" y="3789811"/>
            <a:ext cx="585600" cy="5856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FFFFFF"/>
                </a:solidFill>
              </a:rPr>
              <a:t>3</a:t>
            </a:r>
            <a:endParaRPr sz="2100">
              <a:solidFill>
                <a:srgbClr val="FFFFFF"/>
              </a:solidFill>
            </a:endParaRPr>
          </a:p>
        </p:txBody>
      </p:sp>
      <p:sp>
        <p:nvSpPr>
          <p:cNvPr id="11850" name="Google Shape;11850;p117"/>
          <p:cNvSpPr/>
          <p:nvPr/>
        </p:nvSpPr>
        <p:spPr>
          <a:xfrm>
            <a:off x="11390268" y="3789811"/>
            <a:ext cx="585600" cy="5856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FFFFFF"/>
                </a:solidFill>
              </a:rPr>
              <a:t>4</a:t>
            </a:r>
            <a:endParaRPr sz="2100">
              <a:solidFill>
                <a:srgbClr val="A3A3A3"/>
              </a:solidFill>
            </a:endParaRPr>
          </a:p>
        </p:txBody>
      </p:sp>
      <p:sp>
        <p:nvSpPr>
          <p:cNvPr id="11851" name="Google Shape;11851;p117"/>
          <p:cNvSpPr/>
          <p:nvPr/>
        </p:nvSpPr>
        <p:spPr>
          <a:xfrm>
            <a:off x="9313687" y="4067161"/>
            <a:ext cx="499500" cy="309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00"/>
          </a:p>
        </p:txBody>
      </p:sp>
      <p:sp>
        <p:nvSpPr>
          <p:cNvPr id="11852" name="Google Shape;11852;p117"/>
          <p:cNvSpPr/>
          <p:nvPr/>
        </p:nvSpPr>
        <p:spPr>
          <a:xfrm>
            <a:off x="10726182" y="4067161"/>
            <a:ext cx="499500" cy="309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00"/>
          </a:p>
        </p:txBody>
      </p:sp>
      <p:sp>
        <p:nvSpPr>
          <p:cNvPr id="11853" name="Google Shape;11853;p117"/>
          <p:cNvSpPr/>
          <p:nvPr/>
        </p:nvSpPr>
        <p:spPr>
          <a:xfrm>
            <a:off x="8563752" y="3789811"/>
            <a:ext cx="585600" cy="5856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FFFFFF"/>
                </a:solidFill>
              </a:rPr>
              <a:t>2</a:t>
            </a:r>
            <a:endParaRPr sz="2100">
              <a:solidFill>
                <a:srgbClr val="505050"/>
              </a:solidFill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59" name="Google Shape;11859;p118"/>
          <p:cNvSpPr/>
          <p:nvPr/>
        </p:nvSpPr>
        <p:spPr>
          <a:xfrm>
            <a:off x="1190456" y="2765674"/>
            <a:ext cx="506700" cy="6171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11860" name="Google Shape;11860;p118"/>
          <p:cNvSpPr/>
          <p:nvPr/>
        </p:nvSpPr>
        <p:spPr>
          <a:xfrm>
            <a:off x="1698190" y="2765699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11861" name="Google Shape;11861;p118"/>
          <p:cNvSpPr/>
          <p:nvPr/>
        </p:nvSpPr>
        <p:spPr>
          <a:xfrm>
            <a:off x="1191325" y="2355699"/>
            <a:ext cx="506700" cy="410100"/>
          </a:xfrm>
          <a:prstGeom prst="rect">
            <a:avLst/>
          </a:prstGeom>
          <a:solidFill>
            <a:srgbClr val="2F2F2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0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862" name="Google Shape;11862;p118"/>
          <p:cNvSpPr/>
          <p:nvPr/>
        </p:nvSpPr>
        <p:spPr>
          <a:xfrm>
            <a:off x="1698301" y="2355699"/>
            <a:ext cx="506700" cy="410100"/>
          </a:xfrm>
          <a:prstGeom prst="rect">
            <a:avLst/>
          </a:prstGeom>
          <a:solidFill>
            <a:srgbClr val="2F2F2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10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863" name="Google Shape;11863;p118"/>
          <p:cNvSpPr/>
          <p:nvPr/>
        </p:nvSpPr>
        <p:spPr>
          <a:xfrm>
            <a:off x="2205277" y="2355699"/>
            <a:ext cx="506700" cy="410100"/>
          </a:xfrm>
          <a:prstGeom prst="rect">
            <a:avLst/>
          </a:prstGeom>
          <a:solidFill>
            <a:srgbClr val="2F2F2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20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864" name="Google Shape;11864;p118"/>
          <p:cNvSpPr/>
          <p:nvPr/>
        </p:nvSpPr>
        <p:spPr>
          <a:xfrm>
            <a:off x="2713252" y="2355699"/>
            <a:ext cx="506700" cy="410100"/>
          </a:xfrm>
          <a:prstGeom prst="rect">
            <a:avLst/>
          </a:prstGeom>
          <a:solidFill>
            <a:srgbClr val="3D3D3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30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865" name="Google Shape;11865;p118"/>
          <p:cNvSpPr/>
          <p:nvPr/>
        </p:nvSpPr>
        <p:spPr>
          <a:xfrm>
            <a:off x="3220229" y="2355699"/>
            <a:ext cx="506700" cy="410100"/>
          </a:xfrm>
          <a:prstGeom prst="rect">
            <a:avLst/>
          </a:prstGeom>
          <a:solidFill>
            <a:srgbClr val="3D3D3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40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866" name="Google Shape;11866;p118"/>
          <p:cNvSpPr/>
          <p:nvPr/>
        </p:nvSpPr>
        <p:spPr>
          <a:xfrm>
            <a:off x="3727205" y="2355699"/>
            <a:ext cx="506700" cy="410100"/>
          </a:xfrm>
          <a:prstGeom prst="rect">
            <a:avLst/>
          </a:prstGeom>
          <a:solidFill>
            <a:srgbClr val="3D3D3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50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867" name="Google Shape;11867;p118"/>
          <p:cNvSpPr/>
          <p:nvPr/>
        </p:nvSpPr>
        <p:spPr>
          <a:xfrm>
            <a:off x="2206285" y="2765699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11868" name="Google Shape;11868;p118"/>
          <p:cNvSpPr/>
          <p:nvPr/>
        </p:nvSpPr>
        <p:spPr>
          <a:xfrm>
            <a:off x="1192874" y="1945600"/>
            <a:ext cx="5572500" cy="410100"/>
          </a:xfrm>
          <a:prstGeom prst="rect">
            <a:avLst/>
          </a:prstGeom>
          <a:solidFill>
            <a:srgbClr val="464646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 dirty="0" err="1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Roboto"/>
                <a:sym typeface="Roboto"/>
              </a:rPr>
              <a:t>週期</a:t>
            </a:r>
            <a:r>
              <a:rPr lang="en-US" sz="13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1</a:t>
            </a:r>
            <a:endParaRPr sz="1300" b="1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869" name="Google Shape;11869;p118"/>
          <p:cNvSpPr/>
          <p:nvPr/>
        </p:nvSpPr>
        <p:spPr>
          <a:xfrm>
            <a:off x="4235461" y="2355699"/>
            <a:ext cx="506700" cy="410100"/>
          </a:xfrm>
          <a:prstGeom prst="rect">
            <a:avLst/>
          </a:prstGeom>
          <a:solidFill>
            <a:srgbClr val="464646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60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870" name="Google Shape;11870;p118"/>
          <p:cNvSpPr/>
          <p:nvPr/>
        </p:nvSpPr>
        <p:spPr>
          <a:xfrm>
            <a:off x="4742437" y="2356199"/>
            <a:ext cx="506700" cy="410100"/>
          </a:xfrm>
          <a:prstGeom prst="rect">
            <a:avLst/>
          </a:prstGeom>
          <a:solidFill>
            <a:srgbClr val="464646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70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871" name="Google Shape;11871;p118"/>
          <p:cNvSpPr/>
          <p:nvPr/>
        </p:nvSpPr>
        <p:spPr>
          <a:xfrm>
            <a:off x="5249414" y="2355699"/>
            <a:ext cx="506700" cy="410100"/>
          </a:xfrm>
          <a:prstGeom prst="rect">
            <a:avLst/>
          </a:prstGeom>
          <a:solidFill>
            <a:srgbClr val="464646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80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872" name="Google Shape;11872;p118"/>
          <p:cNvSpPr/>
          <p:nvPr/>
        </p:nvSpPr>
        <p:spPr>
          <a:xfrm>
            <a:off x="5756789" y="2356199"/>
            <a:ext cx="506700" cy="410100"/>
          </a:xfrm>
          <a:prstGeom prst="rect">
            <a:avLst/>
          </a:prstGeom>
          <a:solidFill>
            <a:srgbClr val="505050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90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873" name="Google Shape;11873;p118"/>
          <p:cNvSpPr/>
          <p:nvPr/>
        </p:nvSpPr>
        <p:spPr>
          <a:xfrm>
            <a:off x="6263765" y="2355699"/>
            <a:ext cx="506700" cy="410100"/>
          </a:xfrm>
          <a:prstGeom prst="rect">
            <a:avLst/>
          </a:prstGeom>
          <a:solidFill>
            <a:srgbClr val="505050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100</a:t>
            </a:r>
            <a:endParaRPr sz="12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874" name="Google Shape;11874;p118"/>
          <p:cNvSpPr/>
          <p:nvPr/>
        </p:nvSpPr>
        <p:spPr>
          <a:xfrm>
            <a:off x="346575" y="3382034"/>
            <a:ext cx="846300" cy="617100"/>
          </a:xfrm>
          <a:prstGeom prst="rect">
            <a:avLst/>
          </a:prstGeom>
          <a:solidFill>
            <a:srgbClr val="2F2F2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Cell 1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70 ms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875" name="Google Shape;11875;p118"/>
          <p:cNvSpPr/>
          <p:nvPr/>
        </p:nvSpPr>
        <p:spPr>
          <a:xfrm>
            <a:off x="346575" y="3998729"/>
            <a:ext cx="846300" cy="617100"/>
          </a:xfrm>
          <a:prstGeom prst="rect">
            <a:avLst/>
          </a:prstGeom>
          <a:solidFill>
            <a:srgbClr val="3D3D3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Cell 2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30 ms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876" name="Google Shape;11876;p118"/>
          <p:cNvSpPr/>
          <p:nvPr/>
        </p:nvSpPr>
        <p:spPr>
          <a:xfrm>
            <a:off x="346575" y="4615200"/>
            <a:ext cx="846300" cy="617100"/>
          </a:xfrm>
          <a:prstGeom prst="rect">
            <a:avLst/>
          </a:prstGeom>
          <a:solidFill>
            <a:srgbClr val="41414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Cell 3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70 ms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877" name="Google Shape;11877;p118"/>
          <p:cNvSpPr/>
          <p:nvPr/>
        </p:nvSpPr>
        <p:spPr>
          <a:xfrm>
            <a:off x="346575" y="5231873"/>
            <a:ext cx="846300" cy="617100"/>
          </a:xfrm>
          <a:prstGeom prst="rect">
            <a:avLst/>
          </a:prstGeom>
          <a:solidFill>
            <a:srgbClr val="41414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Cell 4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30 ms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878" name="Google Shape;11878;p118"/>
          <p:cNvSpPr/>
          <p:nvPr/>
        </p:nvSpPr>
        <p:spPr>
          <a:xfrm>
            <a:off x="346580" y="2355574"/>
            <a:ext cx="846300" cy="1027200"/>
          </a:xfrm>
          <a:prstGeom prst="rect">
            <a:avLst/>
          </a:prstGeom>
          <a:solidFill>
            <a:srgbClr val="2F2F2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Map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100 ms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879" name="Google Shape;11879;p118"/>
          <p:cNvSpPr/>
          <p:nvPr/>
        </p:nvSpPr>
        <p:spPr>
          <a:xfrm>
            <a:off x="2713045" y="2765674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11880" name="Google Shape;11880;p118"/>
          <p:cNvSpPr/>
          <p:nvPr/>
        </p:nvSpPr>
        <p:spPr>
          <a:xfrm>
            <a:off x="3220778" y="2765699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11881" name="Google Shape;11881;p118"/>
          <p:cNvSpPr/>
          <p:nvPr/>
        </p:nvSpPr>
        <p:spPr>
          <a:xfrm>
            <a:off x="3728873" y="2765699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11882" name="Google Shape;11882;p118"/>
          <p:cNvSpPr/>
          <p:nvPr/>
        </p:nvSpPr>
        <p:spPr>
          <a:xfrm>
            <a:off x="4232048" y="2765674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11883" name="Google Shape;11883;p118"/>
          <p:cNvSpPr/>
          <p:nvPr/>
        </p:nvSpPr>
        <p:spPr>
          <a:xfrm>
            <a:off x="4739782" y="2765699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11884" name="Google Shape;11884;p118"/>
          <p:cNvSpPr/>
          <p:nvPr/>
        </p:nvSpPr>
        <p:spPr>
          <a:xfrm>
            <a:off x="5247876" y="2765699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11885" name="Google Shape;11885;p118"/>
          <p:cNvSpPr/>
          <p:nvPr/>
        </p:nvSpPr>
        <p:spPr>
          <a:xfrm>
            <a:off x="5757042" y="2765674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11886" name="Google Shape;11886;p118"/>
          <p:cNvSpPr/>
          <p:nvPr/>
        </p:nvSpPr>
        <p:spPr>
          <a:xfrm>
            <a:off x="6264776" y="2765699"/>
            <a:ext cx="506700" cy="6171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11887" name="Google Shape;11887;p118"/>
          <p:cNvSpPr/>
          <p:nvPr/>
        </p:nvSpPr>
        <p:spPr>
          <a:xfrm>
            <a:off x="1189818" y="3382186"/>
            <a:ext cx="506700" cy="6171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11888" name="Google Shape;11888;p118"/>
          <p:cNvSpPr/>
          <p:nvPr/>
        </p:nvSpPr>
        <p:spPr>
          <a:xfrm>
            <a:off x="1697552" y="3382211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11889" name="Google Shape;11889;p118"/>
          <p:cNvSpPr/>
          <p:nvPr/>
        </p:nvSpPr>
        <p:spPr>
          <a:xfrm>
            <a:off x="2205647" y="3382211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11890" name="Google Shape;11890;p118"/>
          <p:cNvSpPr/>
          <p:nvPr/>
        </p:nvSpPr>
        <p:spPr>
          <a:xfrm>
            <a:off x="2712406" y="3382186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11891" name="Google Shape;11891;p118"/>
          <p:cNvSpPr/>
          <p:nvPr/>
        </p:nvSpPr>
        <p:spPr>
          <a:xfrm>
            <a:off x="3220140" y="3382211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11892" name="Google Shape;11892;p118"/>
          <p:cNvSpPr/>
          <p:nvPr/>
        </p:nvSpPr>
        <p:spPr>
          <a:xfrm>
            <a:off x="3728235" y="3382211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11893" name="Google Shape;11893;p118"/>
          <p:cNvSpPr/>
          <p:nvPr/>
        </p:nvSpPr>
        <p:spPr>
          <a:xfrm>
            <a:off x="4231409" y="3382186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11894" name="Google Shape;11894;p118"/>
          <p:cNvSpPr/>
          <p:nvPr/>
        </p:nvSpPr>
        <p:spPr>
          <a:xfrm>
            <a:off x="4739143" y="3382211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11895" name="Google Shape;11895;p118"/>
          <p:cNvSpPr/>
          <p:nvPr/>
        </p:nvSpPr>
        <p:spPr>
          <a:xfrm>
            <a:off x="5247238" y="3382211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11896" name="Google Shape;11896;p118"/>
          <p:cNvSpPr/>
          <p:nvPr/>
        </p:nvSpPr>
        <p:spPr>
          <a:xfrm>
            <a:off x="5756404" y="3382186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11897" name="Google Shape;11897;p118"/>
          <p:cNvSpPr/>
          <p:nvPr/>
        </p:nvSpPr>
        <p:spPr>
          <a:xfrm>
            <a:off x="6264138" y="3382211"/>
            <a:ext cx="506700" cy="6171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11898" name="Google Shape;11898;p118"/>
          <p:cNvSpPr/>
          <p:nvPr/>
        </p:nvSpPr>
        <p:spPr>
          <a:xfrm>
            <a:off x="1189813" y="4009332"/>
            <a:ext cx="503700" cy="6135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11899" name="Google Shape;11899;p118"/>
          <p:cNvSpPr/>
          <p:nvPr/>
        </p:nvSpPr>
        <p:spPr>
          <a:xfrm>
            <a:off x="1697552" y="3998786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11900" name="Google Shape;11900;p118"/>
          <p:cNvSpPr/>
          <p:nvPr/>
        </p:nvSpPr>
        <p:spPr>
          <a:xfrm>
            <a:off x="2205647" y="3998786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11901" name="Google Shape;11901;p118"/>
          <p:cNvSpPr/>
          <p:nvPr/>
        </p:nvSpPr>
        <p:spPr>
          <a:xfrm>
            <a:off x="2712406" y="3998761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11902" name="Google Shape;11902;p118"/>
          <p:cNvSpPr/>
          <p:nvPr/>
        </p:nvSpPr>
        <p:spPr>
          <a:xfrm>
            <a:off x="3220140" y="3998786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11903" name="Google Shape;11903;p118"/>
          <p:cNvSpPr/>
          <p:nvPr/>
        </p:nvSpPr>
        <p:spPr>
          <a:xfrm>
            <a:off x="3728235" y="3998786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11904" name="Google Shape;11904;p118"/>
          <p:cNvSpPr/>
          <p:nvPr/>
        </p:nvSpPr>
        <p:spPr>
          <a:xfrm>
            <a:off x="4231409" y="3998761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11905" name="Google Shape;11905;p118"/>
          <p:cNvSpPr/>
          <p:nvPr/>
        </p:nvSpPr>
        <p:spPr>
          <a:xfrm>
            <a:off x="4739143" y="3998786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11906" name="Google Shape;11906;p118"/>
          <p:cNvSpPr/>
          <p:nvPr/>
        </p:nvSpPr>
        <p:spPr>
          <a:xfrm>
            <a:off x="5247238" y="3998786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11907" name="Google Shape;11907;p118"/>
          <p:cNvSpPr/>
          <p:nvPr/>
        </p:nvSpPr>
        <p:spPr>
          <a:xfrm>
            <a:off x="5756404" y="3998761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11908" name="Google Shape;11908;p118"/>
          <p:cNvSpPr/>
          <p:nvPr/>
        </p:nvSpPr>
        <p:spPr>
          <a:xfrm>
            <a:off x="6264138" y="3998786"/>
            <a:ext cx="506700" cy="6171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11909" name="Google Shape;11909;p118"/>
          <p:cNvSpPr/>
          <p:nvPr/>
        </p:nvSpPr>
        <p:spPr>
          <a:xfrm>
            <a:off x="1190825" y="4615736"/>
            <a:ext cx="506700" cy="6171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11910" name="Google Shape;11910;p118"/>
          <p:cNvSpPr/>
          <p:nvPr/>
        </p:nvSpPr>
        <p:spPr>
          <a:xfrm>
            <a:off x="1698558" y="4615761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11911" name="Google Shape;11911;p118"/>
          <p:cNvSpPr/>
          <p:nvPr/>
        </p:nvSpPr>
        <p:spPr>
          <a:xfrm>
            <a:off x="2206653" y="4615761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11912" name="Google Shape;11912;p118"/>
          <p:cNvSpPr/>
          <p:nvPr/>
        </p:nvSpPr>
        <p:spPr>
          <a:xfrm>
            <a:off x="2713413" y="4615736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11913" name="Google Shape;11913;p118"/>
          <p:cNvSpPr/>
          <p:nvPr/>
        </p:nvSpPr>
        <p:spPr>
          <a:xfrm>
            <a:off x="3221147" y="4615761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11914" name="Google Shape;11914;p118"/>
          <p:cNvSpPr/>
          <p:nvPr/>
        </p:nvSpPr>
        <p:spPr>
          <a:xfrm>
            <a:off x="3729241" y="4615761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11915" name="Google Shape;11915;p118"/>
          <p:cNvSpPr/>
          <p:nvPr/>
        </p:nvSpPr>
        <p:spPr>
          <a:xfrm>
            <a:off x="4232416" y="4615736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11916" name="Google Shape;11916;p118"/>
          <p:cNvSpPr/>
          <p:nvPr/>
        </p:nvSpPr>
        <p:spPr>
          <a:xfrm>
            <a:off x="4740150" y="4615761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11917" name="Google Shape;11917;p118"/>
          <p:cNvSpPr/>
          <p:nvPr/>
        </p:nvSpPr>
        <p:spPr>
          <a:xfrm>
            <a:off x="5248245" y="4615761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11918" name="Google Shape;11918;p118"/>
          <p:cNvSpPr/>
          <p:nvPr/>
        </p:nvSpPr>
        <p:spPr>
          <a:xfrm>
            <a:off x="5757411" y="4615736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11919" name="Google Shape;11919;p118"/>
          <p:cNvSpPr/>
          <p:nvPr/>
        </p:nvSpPr>
        <p:spPr>
          <a:xfrm>
            <a:off x="6265144" y="4615761"/>
            <a:ext cx="506700" cy="6171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11920" name="Google Shape;11920;p118"/>
          <p:cNvSpPr/>
          <p:nvPr/>
        </p:nvSpPr>
        <p:spPr>
          <a:xfrm>
            <a:off x="1189818" y="5231885"/>
            <a:ext cx="506700" cy="6171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11921" name="Google Shape;11921;p118"/>
          <p:cNvSpPr/>
          <p:nvPr/>
        </p:nvSpPr>
        <p:spPr>
          <a:xfrm>
            <a:off x="1697552" y="5231910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11922" name="Google Shape;11922;p118"/>
          <p:cNvSpPr/>
          <p:nvPr/>
        </p:nvSpPr>
        <p:spPr>
          <a:xfrm>
            <a:off x="2205647" y="5231910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11923" name="Google Shape;11923;p118"/>
          <p:cNvSpPr/>
          <p:nvPr/>
        </p:nvSpPr>
        <p:spPr>
          <a:xfrm>
            <a:off x="2712406" y="5231885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11924" name="Google Shape;11924;p118"/>
          <p:cNvSpPr/>
          <p:nvPr/>
        </p:nvSpPr>
        <p:spPr>
          <a:xfrm>
            <a:off x="3220140" y="5231910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11925" name="Google Shape;11925;p118"/>
          <p:cNvSpPr/>
          <p:nvPr/>
        </p:nvSpPr>
        <p:spPr>
          <a:xfrm>
            <a:off x="3728235" y="5231910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11926" name="Google Shape;11926;p118"/>
          <p:cNvSpPr/>
          <p:nvPr/>
        </p:nvSpPr>
        <p:spPr>
          <a:xfrm>
            <a:off x="4231409" y="5231885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11927" name="Google Shape;11927;p118"/>
          <p:cNvSpPr/>
          <p:nvPr/>
        </p:nvSpPr>
        <p:spPr>
          <a:xfrm>
            <a:off x="4739143" y="5231910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11928" name="Google Shape;11928;p118"/>
          <p:cNvSpPr/>
          <p:nvPr/>
        </p:nvSpPr>
        <p:spPr>
          <a:xfrm>
            <a:off x="5247238" y="5231910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11929" name="Google Shape;11929;p118"/>
          <p:cNvSpPr/>
          <p:nvPr/>
        </p:nvSpPr>
        <p:spPr>
          <a:xfrm>
            <a:off x="5756404" y="5231885"/>
            <a:ext cx="506700" cy="617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11930" name="Google Shape;11930;p118"/>
          <p:cNvSpPr/>
          <p:nvPr/>
        </p:nvSpPr>
        <p:spPr>
          <a:xfrm>
            <a:off x="6264138" y="5231910"/>
            <a:ext cx="506700" cy="6171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</p:txBody>
      </p:sp>
      <p:grpSp>
        <p:nvGrpSpPr>
          <p:cNvPr id="11931" name="Google Shape;11931;p118"/>
          <p:cNvGrpSpPr/>
          <p:nvPr/>
        </p:nvGrpSpPr>
        <p:grpSpPr>
          <a:xfrm>
            <a:off x="1189800" y="4073821"/>
            <a:ext cx="467371" cy="467371"/>
            <a:chOff x="608800" y="2095000"/>
            <a:chExt cx="3364800" cy="3364800"/>
          </a:xfrm>
        </p:grpSpPr>
        <p:sp>
          <p:nvSpPr>
            <p:cNvPr id="11932" name="Google Shape;11932;p118"/>
            <p:cNvSpPr/>
            <p:nvPr/>
          </p:nvSpPr>
          <p:spPr>
            <a:xfrm>
              <a:off x="608800" y="2095000"/>
              <a:ext cx="3364800" cy="33648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3" name="Google Shape;11933;p118"/>
            <p:cNvSpPr/>
            <p:nvPr/>
          </p:nvSpPr>
          <p:spPr>
            <a:xfrm>
              <a:off x="812152" y="3455300"/>
              <a:ext cx="1117800" cy="11178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4" name="Google Shape;11934;p118"/>
            <p:cNvSpPr/>
            <p:nvPr/>
          </p:nvSpPr>
          <p:spPr>
            <a:xfrm>
              <a:off x="1065396" y="3840649"/>
              <a:ext cx="477600" cy="4779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5" name="Google Shape;11935;p118"/>
            <p:cNvSpPr/>
            <p:nvPr/>
          </p:nvSpPr>
          <p:spPr>
            <a:xfrm>
              <a:off x="1929800" y="2439558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6" name="Google Shape;11936;p118"/>
            <p:cNvSpPr/>
            <p:nvPr/>
          </p:nvSpPr>
          <p:spPr>
            <a:xfrm>
              <a:off x="3141850" y="3709383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7" name="Google Shape;11937;p118"/>
            <p:cNvSpPr/>
            <p:nvPr/>
          </p:nvSpPr>
          <p:spPr>
            <a:xfrm>
              <a:off x="2344050" y="4691283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8" name="Google Shape;11938;p118"/>
            <p:cNvSpPr/>
            <p:nvPr/>
          </p:nvSpPr>
          <p:spPr>
            <a:xfrm>
              <a:off x="2831545" y="3168653"/>
              <a:ext cx="279300" cy="2793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9" name="Google Shape;11939;p118"/>
            <p:cNvSpPr/>
            <p:nvPr/>
          </p:nvSpPr>
          <p:spPr>
            <a:xfrm>
              <a:off x="2417295" y="3813478"/>
              <a:ext cx="279300" cy="2793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0" name="Google Shape;11940;p118"/>
            <p:cNvSpPr/>
            <p:nvPr/>
          </p:nvSpPr>
          <p:spPr>
            <a:xfrm>
              <a:off x="2898335" y="2604252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1" name="Google Shape;11941;p118"/>
            <p:cNvSpPr/>
            <p:nvPr/>
          </p:nvSpPr>
          <p:spPr>
            <a:xfrm>
              <a:off x="1569185" y="4855977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2" name="Google Shape;11942;p118"/>
            <p:cNvSpPr/>
            <p:nvPr/>
          </p:nvSpPr>
          <p:spPr>
            <a:xfrm>
              <a:off x="1569185" y="2892177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943" name="Google Shape;11943;p118"/>
          <p:cNvGrpSpPr/>
          <p:nvPr/>
        </p:nvGrpSpPr>
        <p:grpSpPr>
          <a:xfrm>
            <a:off x="1191265" y="3463837"/>
            <a:ext cx="464436" cy="464436"/>
            <a:chOff x="3764048" y="2224021"/>
            <a:chExt cx="1508400" cy="1508400"/>
          </a:xfrm>
        </p:grpSpPr>
        <p:sp>
          <p:nvSpPr>
            <p:cNvPr id="11944" name="Google Shape;11944;p118"/>
            <p:cNvSpPr/>
            <p:nvPr/>
          </p:nvSpPr>
          <p:spPr>
            <a:xfrm>
              <a:off x="3764048" y="2224021"/>
              <a:ext cx="1508400" cy="15084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5" name="Google Shape;11945;p118"/>
            <p:cNvSpPr/>
            <p:nvPr/>
          </p:nvSpPr>
          <p:spPr>
            <a:xfrm>
              <a:off x="3855211" y="2833844"/>
              <a:ext cx="501000" cy="501000"/>
            </a:xfrm>
            <a:prstGeom prst="ellipse">
              <a:avLst/>
            </a:prstGeom>
            <a:solidFill>
              <a:srgbClr val="E69138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6" name="Google Shape;11946;p118"/>
            <p:cNvSpPr/>
            <p:nvPr/>
          </p:nvSpPr>
          <p:spPr>
            <a:xfrm>
              <a:off x="3968741" y="3006596"/>
              <a:ext cx="214200" cy="214200"/>
            </a:xfrm>
            <a:prstGeom prst="ellipse">
              <a:avLst/>
            </a:prstGeom>
            <a:solidFill>
              <a:srgbClr val="B45F0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7" name="Google Shape;11947;p118"/>
            <p:cNvSpPr/>
            <p:nvPr/>
          </p:nvSpPr>
          <p:spPr>
            <a:xfrm>
              <a:off x="4356253" y="2378487"/>
              <a:ext cx="218400" cy="218400"/>
            </a:xfrm>
            <a:prstGeom prst="ellipse">
              <a:avLst/>
            </a:prstGeom>
            <a:solidFill>
              <a:srgbClr val="93C47D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8" name="Google Shape;11948;p118"/>
            <p:cNvSpPr/>
            <p:nvPr/>
          </p:nvSpPr>
          <p:spPr>
            <a:xfrm>
              <a:off x="4899615" y="2947749"/>
              <a:ext cx="218400" cy="218400"/>
            </a:xfrm>
            <a:prstGeom prst="ellipse">
              <a:avLst/>
            </a:prstGeom>
            <a:solidFill>
              <a:srgbClr val="D5A6BD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9" name="Google Shape;11949;p118"/>
            <p:cNvSpPr/>
            <p:nvPr/>
          </p:nvSpPr>
          <p:spPr>
            <a:xfrm>
              <a:off x="4541961" y="3387935"/>
              <a:ext cx="218400" cy="218400"/>
            </a:xfrm>
            <a:prstGeom prst="ellipse">
              <a:avLst/>
            </a:prstGeom>
            <a:solidFill>
              <a:srgbClr val="6FA8DC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0" name="Google Shape;11950;p118"/>
            <p:cNvSpPr/>
            <p:nvPr/>
          </p:nvSpPr>
          <p:spPr>
            <a:xfrm>
              <a:off x="4760505" y="2705340"/>
              <a:ext cx="125100" cy="1251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1" name="Google Shape;11951;p118"/>
            <p:cNvSpPr/>
            <p:nvPr/>
          </p:nvSpPr>
          <p:spPr>
            <a:xfrm>
              <a:off x="4574797" y="2994415"/>
              <a:ext cx="125100" cy="1251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2" name="Google Shape;11952;p118"/>
            <p:cNvSpPr/>
            <p:nvPr/>
          </p:nvSpPr>
          <p:spPr>
            <a:xfrm>
              <a:off x="4790447" y="2452319"/>
              <a:ext cx="70800" cy="708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3" name="Google Shape;11953;p118"/>
            <p:cNvSpPr/>
            <p:nvPr/>
          </p:nvSpPr>
          <p:spPr>
            <a:xfrm>
              <a:off x="4194589" y="3461767"/>
              <a:ext cx="70800" cy="708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4" name="Google Shape;11954;p118"/>
            <p:cNvSpPr/>
            <p:nvPr/>
          </p:nvSpPr>
          <p:spPr>
            <a:xfrm>
              <a:off x="4194589" y="2581396"/>
              <a:ext cx="70800" cy="708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955" name="Google Shape;11955;p118"/>
          <p:cNvGrpSpPr/>
          <p:nvPr/>
        </p:nvGrpSpPr>
        <p:grpSpPr>
          <a:xfrm>
            <a:off x="1189800" y="5313871"/>
            <a:ext cx="467371" cy="467371"/>
            <a:chOff x="608800" y="2095000"/>
            <a:chExt cx="3364800" cy="3364800"/>
          </a:xfrm>
        </p:grpSpPr>
        <p:sp>
          <p:nvSpPr>
            <p:cNvPr id="11956" name="Google Shape;11956;p118"/>
            <p:cNvSpPr/>
            <p:nvPr/>
          </p:nvSpPr>
          <p:spPr>
            <a:xfrm>
              <a:off x="608800" y="2095000"/>
              <a:ext cx="3364800" cy="33648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7" name="Google Shape;11957;p118"/>
            <p:cNvSpPr/>
            <p:nvPr/>
          </p:nvSpPr>
          <p:spPr>
            <a:xfrm>
              <a:off x="812152" y="3455300"/>
              <a:ext cx="1117800" cy="11178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8" name="Google Shape;11958;p118"/>
            <p:cNvSpPr/>
            <p:nvPr/>
          </p:nvSpPr>
          <p:spPr>
            <a:xfrm>
              <a:off x="1065396" y="3840649"/>
              <a:ext cx="477600" cy="4779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9" name="Google Shape;11959;p118"/>
            <p:cNvSpPr/>
            <p:nvPr/>
          </p:nvSpPr>
          <p:spPr>
            <a:xfrm>
              <a:off x="1929800" y="2439558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0" name="Google Shape;11960;p118"/>
            <p:cNvSpPr/>
            <p:nvPr/>
          </p:nvSpPr>
          <p:spPr>
            <a:xfrm>
              <a:off x="3141850" y="3709383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1" name="Google Shape;11961;p118"/>
            <p:cNvSpPr/>
            <p:nvPr/>
          </p:nvSpPr>
          <p:spPr>
            <a:xfrm>
              <a:off x="2344050" y="4691283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2" name="Google Shape;11962;p118"/>
            <p:cNvSpPr/>
            <p:nvPr/>
          </p:nvSpPr>
          <p:spPr>
            <a:xfrm>
              <a:off x="2831545" y="3168653"/>
              <a:ext cx="279300" cy="2793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3" name="Google Shape;11963;p118"/>
            <p:cNvSpPr/>
            <p:nvPr/>
          </p:nvSpPr>
          <p:spPr>
            <a:xfrm>
              <a:off x="2417295" y="3813478"/>
              <a:ext cx="279300" cy="2793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4" name="Google Shape;11964;p118"/>
            <p:cNvSpPr/>
            <p:nvPr/>
          </p:nvSpPr>
          <p:spPr>
            <a:xfrm>
              <a:off x="2898335" y="2604252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5" name="Google Shape;11965;p118"/>
            <p:cNvSpPr/>
            <p:nvPr/>
          </p:nvSpPr>
          <p:spPr>
            <a:xfrm>
              <a:off x="1569185" y="4855977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6" name="Google Shape;11966;p118"/>
            <p:cNvSpPr/>
            <p:nvPr/>
          </p:nvSpPr>
          <p:spPr>
            <a:xfrm>
              <a:off x="1569185" y="2892177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967" name="Google Shape;11967;p118"/>
          <p:cNvGrpSpPr/>
          <p:nvPr/>
        </p:nvGrpSpPr>
        <p:grpSpPr>
          <a:xfrm>
            <a:off x="1191265" y="4703887"/>
            <a:ext cx="464436" cy="464436"/>
            <a:chOff x="3764048" y="2224021"/>
            <a:chExt cx="1508400" cy="1508400"/>
          </a:xfrm>
        </p:grpSpPr>
        <p:sp>
          <p:nvSpPr>
            <p:cNvPr id="11968" name="Google Shape;11968;p118"/>
            <p:cNvSpPr/>
            <p:nvPr/>
          </p:nvSpPr>
          <p:spPr>
            <a:xfrm>
              <a:off x="3764048" y="2224021"/>
              <a:ext cx="1508400" cy="15084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9" name="Google Shape;11969;p118"/>
            <p:cNvSpPr/>
            <p:nvPr/>
          </p:nvSpPr>
          <p:spPr>
            <a:xfrm>
              <a:off x="3855211" y="2833844"/>
              <a:ext cx="501000" cy="501000"/>
            </a:xfrm>
            <a:prstGeom prst="ellipse">
              <a:avLst/>
            </a:prstGeom>
            <a:solidFill>
              <a:srgbClr val="E69138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0" name="Google Shape;11970;p118"/>
            <p:cNvSpPr/>
            <p:nvPr/>
          </p:nvSpPr>
          <p:spPr>
            <a:xfrm>
              <a:off x="3968741" y="3006596"/>
              <a:ext cx="214200" cy="214200"/>
            </a:xfrm>
            <a:prstGeom prst="ellipse">
              <a:avLst/>
            </a:prstGeom>
            <a:solidFill>
              <a:srgbClr val="B45F0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1" name="Google Shape;11971;p118"/>
            <p:cNvSpPr/>
            <p:nvPr/>
          </p:nvSpPr>
          <p:spPr>
            <a:xfrm>
              <a:off x="4356253" y="2378487"/>
              <a:ext cx="218400" cy="218400"/>
            </a:xfrm>
            <a:prstGeom prst="ellipse">
              <a:avLst/>
            </a:prstGeom>
            <a:solidFill>
              <a:srgbClr val="93C47D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2" name="Google Shape;11972;p118"/>
            <p:cNvSpPr/>
            <p:nvPr/>
          </p:nvSpPr>
          <p:spPr>
            <a:xfrm>
              <a:off x="4899615" y="2947749"/>
              <a:ext cx="218400" cy="218400"/>
            </a:xfrm>
            <a:prstGeom prst="ellipse">
              <a:avLst/>
            </a:prstGeom>
            <a:solidFill>
              <a:srgbClr val="D5A6BD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3" name="Google Shape;11973;p118"/>
            <p:cNvSpPr/>
            <p:nvPr/>
          </p:nvSpPr>
          <p:spPr>
            <a:xfrm>
              <a:off x="4541961" y="3387935"/>
              <a:ext cx="218400" cy="218400"/>
            </a:xfrm>
            <a:prstGeom prst="ellipse">
              <a:avLst/>
            </a:prstGeom>
            <a:solidFill>
              <a:srgbClr val="6FA8DC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4" name="Google Shape;11974;p118"/>
            <p:cNvSpPr/>
            <p:nvPr/>
          </p:nvSpPr>
          <p:spPr>
            <a:xfrm>
              <a:off x="4760505" y="2705340"/>
              <a:ext cx="125100" cy="1251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5" name="Google Shape;11975;p118"/>
            <p:cNvSpPr/>
            <p:nvPr/>
          </p:nvSpPr>
          <p:spPr>
            <a:xfrm>
              <a:off x="4574797" y="2994415"/>
              <a:ext cx="125100" cy="1251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6" name="Google Shape;11976;p118"/>
            <p:cNvSpPr/>
            <p:nvPr/>
          </p:nvSpPr>
          <p:spPr>
            <a:xfrm>
              <a:off x="4790447" y="2452319"/>
              <a:ext cx="70800" cy="708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7" name="Google Shape;11977;p118"/>
            <p:cNvSpPr/>
            <p:nvPr/>
          </p:nvSpPr>
          <p:spPr>
            <a:xfrm>
              <a:off x="4194589" y="3461767"/>
              <a:ext cx="70800" cy="708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8" name="Google Shape;11978;p118"/>
            <p:cNvSpPr/>
            <p:nvPr/>
          </p:nvSpPr>
          <p:spPr>
            <a:xfrm>
              <a:off x="4194589" y="2581396"/>
              <a:ext cx="70800" cy="708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979" name="Google Shape;11979;p118"/>
          <p:cNvGrpSpPr/>
          <p:nvPr/>
        </p:nvGrpSpPr>
        <p:grpSpPr>
          <a:xfrm>
            <a:off x="6283875" y="3463821"/>
            <a:ext cx="467371" cy="467371"/>
            <a:chOff x="608800" y="2095000"/>
            <a:chExt cx="3364800" cy="3364800"/>
          </a:xfrm>
        </p:grpSpPr>
        <p:sp>
          <p:nvSpPr>
            <p:cNvPr id="11980" name="Google Shape;11980;p118"/>
            <p:cNvSpPr/>
            <p:nvPr/>
          </p:nvSpPr>
          <p:spPr>
            <a:xfrm>
              <a:off x="608800" y="2095000"/>
              <a:ext cx="3364800" cy="33648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1" name="Google Shape;11981;p118"/>
            <p:cNvSpPr/>
            <p:nvPr/>
          </p:nvSpPr>
          <p:spPr>
            <a:xfrm>
              <a:off x="812152" y="3455300"/>
              <a:ext cx="1117800" cy="11178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2" name="Google Shape;11982;p118"/>
            <p:cNvSpPr/>
            <p:nvPr/>
          </p:nvSpPr>
          <p:spPr>
            <a:xfrm>
              <a:off x="1065396" y="3840649"/>
              <a:ext cx="477600" cy="4779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3" name="Google Shape;11983;p118"/>
            <p:cNvSpPr/>
            <p:nvPr/>
          </p:nvSpPr>
          <p:spPr>
            <a:xfrm>
              <a:off x="1929800" y="2439558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4" name="Google Shape;11984;p118"/>
            <p:cNvSpPr/>
            <p:nvPr/>
          </p:nvSpPr>
          <p:spPr>
            <a:xfrm>
              <a:off x="3141850" y="3709383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5" name="Google Shape;11985;p118"/>
            <p:cNvSpPr/>
            <p:nvPr/>
          </p:nvSpPr>
          <p:spPr>
            <a:xfrm>
              <a:off x="2344050" y="4691283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6" name="Google Shape;11986;p118"/>
            <p:cNvSpPr/>
            <p:nvPr/>
          </p:nvSpPr>
          <p:spPr>
            <a:xfrm>
              <a:off x="2831545" y="3168653"/>
              <a:ext cx="279300" cy="2793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7" name="Google Shape;11987;p118"/>
            <p:cNvSpPr/>
            <p:nvPr/>
          </p:nvSpPr>
          <p:spPr>
            <a:xfrm>
              <a:off x="2417295" y="3813478"/>
              <a:ext cx="279300" cy="2793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8" name="Google Shape;11988;p118"/>
            <p:cNvSpPr/>
            <p:nvPr/>
          </p:nvSpPr>
          <p:spPr>
            <a:xfrm>
              <a:off x="2898335" y="2604252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9" name="Google Shape;11989;p118"/>
            <p:cNvSpPr/>
            <p:nvPr/>
          </p:nvSpPr>
          <p:spPr>
            <a:xfrm>
              <a:off x="1569185" y="4855977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0" name="Google Shape;11990;p118"/>
            <p:cNvSpPr/>
            <p:nvPr/>
          </p:nvSpPr>
          <p:spPr>
            <a:xfrm>
              <a:off x="1569185" y="2892177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991" name="Google Shape;11991;p118"/>
          <p:cNvGrpSpPr/>
          <p:nvPr/>
        </p:nvGrpSpPr>
        <p:grpSpPr>
          <a:xfrm>
            <a:off x="6283875" y="4703871"/>
            <a:ext cx="467371" cy="467371"/>
            <a:chOff x="608800" y="2095000"/>
            <a:chExt cx="3364800" cy="3364800"/>
          </a:xfrm>
        </p:grpSpPr>
        <p:sp>
          <p:nvSpPr>
            <p:cNvPr id="11992" name="Google Shape;11992;p118"/>
            <p:cNvSpPr/>
            <p:nvPr/>
          </p:nvSpPr>
          <p:spPr>
            <a:xfrm>
              <a:off x="608800" y="2095000"/>
              <a:ext cx="3364800" cy="33648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3" name="Google Shape;11993;p118"/>
            <p:cNvSpPr/>
            <p:nvPr/>
          </p:nvSpPr>
          <p:spPr>
            <a:xfrm>
              <a:off x="812152" y="3455300"/>
              <a:ext cx="1117800" cy="11178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4" name="Google Shape;11994;p118"/>
            <p:cNvSpPr/>
            <p:nvPr/>
          </p:nvSpPr>
          <p:spPr>
            <a:xfrm>
              <a:off x="1065396" y="3840649"/>
              <a:ext cx="477600" cy="4779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5" name="Google Shape;11995;p118"/>
            <p:cNvSpPr/>
            <p:nvPr/>
          </p:nvSpPr>
          <p:spPr>
            <a:xfrm>
              <a:off x="1929800" y="2439558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6" name="Google Shape;11996;p118"/>
            <p:cNvSpPr/>
            <p:nvPr/>
          </p:nvSpPr>
          <p:spPr>
            <a:xfrm>
              <a:off x="3141850" y="3709383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7" name="Google Shape;11997;p118"/>
            <p:cNvSpPr/>
            <p:nvPr/>
          </p:nvSpPr>
          <p:spPr>
            <a:xfrm>
              <a:off x="2344050" y="4691283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8" name="Google Shape;11998;p118"/>
            <p:cNvSpPr/>
            <p:nvPr/>
          </p:nvSpPr>
          <p:spPr>
            <a:xfrm>
              <a:off x="2831545" y="3168653"/>
              <a:ext cx="279300" cy="2793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9" name="Google Shape;11999;p118"/>
            <p:cNvSpPr/>
            <p:nvPr/>
          </p:nvSpPr>
          <p:spPr>
            <a:xfrm>
              <a:off x="2417295" y="3813478"/>
              <a:ext cx="279300" cy="2793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0" name="Google Shape;12000;p118"/>
            <p:cNvSpPr/>
            <p:nvPr/>
          </p:nvSpPr>
          <p:spPr>
            <a:xfrm>
              <a:off x="2898335" y="2604252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1" name="Google Shape;12001;p118"/>
            <p:cNvSpPr/>
            <p:nvPr/>
          </p:nvSpPr>
          <p:spPr>
            <a:xfrm>
              <a:off x="1569185" y="4855977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2" name="Google Shape;12002;p118"/>
            <p:cNvSpPr/>
            <p:nvPr/>
          </p:nvSpPr>
          <p:spPr>
            <a:xfrm>
              <a:off x="1569185" y="2892177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003" name="Google Shape;12003;p118"/>
          <p:cNvGrpSpPr/>
          <p:nvPr/>
        </p:nvGrpSpPr>
        <p:grpSpPr>
          <a:xfrm>
            <a:off x="6285528" y="4083475"/>
            <a:ext cx="464436" cy="464436"/>
            <a:chOff x="3764048" y="2224021"/>
            <a:chExt cx="1508400" cy="1508400"/>
          </a:xfrm>
        </p:grpSpPr>
        <p:sp>
          <p:nvSpPr>
            <p:cNvPr id="12004" name="Google Shape;12004;p118"/>
            <p:cNvSpPr/>
            <p:nvPr/>
          </p:nvSpPr>
          <p:spPr>
            <a:xfrm>
              <a:off x="3764048" y="2224021"/>
              <a:ext cx="1508400" cy="15084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5" name="Google Shape;12005;p118"/>
            <p:cNvSpPr/>
            <p:nvPr/>
          </p:nvSpPr>
          <p:spPr>
            <a:xfrm>
              <a:off x="3855211" y="2833844"/>
              <a:ext cx="501000" cy="501000"/>
            </a:xfrm>
            <a:prstGeom prst="ellipse">
              <a:avLst/>
            </a:prstGeom>
            <a:solidFill>
              <a:srgbClr val="E69138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6" name="Google Shape;12006;p118"/>
            <p:cNvSpPr/>
            <p:nvPr/>
          </p:nvSpPr>
          <p:spPr>
            <a:xfrm>
              <a:off x="3968741" y="3006596"/>
              <a:ext cx="214200" cy="214200"/>
            </a:xfrm>
            <a:prstGeom prst="ellipse">
              <a:avLst/>
            </a:prstGeom>
            <a:solidFill>
              <a:srgbClr val="B45F0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7" name="Google Shape;12007;p118"/>
            <p:cNvSpPr/>
            <p:nvPr/>
          </p:nvSpPr>
          <p:spPr>
            <a:xfrm>
              <a:off x="4356253" y="2378487"/>
              <a:ext cx="218400" cy="218400"/>
            </a:xfrm>
            <a:prstGeom prst="ellipse">
              <a:avLst/>
            </a:prstGeom>
            <a:solidFill>
              <a:srgbClr val="93C47D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8" name="Google Shape;12008;p118"/>
            <p:cNvSpPr/>
            <p:nvPr/>
          </p:nvSpPr>
          <p:spPr>
            <a:xfrm>
              <a:off x="4899615" y="2947749"/>
              <a:ext cx="218400" cy="218400"/>
            </a:xfrm>
            <a:prstGeom prst="ellipse">
              <a:avLst/>
            </a:prstGeom>
            <a:solidFill>
              <a:srgbClr val="D5A6BD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9" name="Google Shape;12009;p118"/>
            <p:cNvSpPr/>
            <p:nvPr/>
          </p:nvSpPr>
          <p:spPr>
            <a:xfrm>
              <a:off x="4541961" y="3387935"/>
              <a:ext cx="218400" cy="218400"/>
            </a:xfrm>
            <a:prstGeom prst="ellipse">
              <a:avLst/>
            </a:prstGeom>
            <a:solidFill>
              <a:srgbClr val="6FA8DC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0" name="Google Shape;12010;p118"/>
            <p:cNvSpPr/>
            <p:nvPr/>
          </p:nvSpPr>
          <p:spPr>
            <a:xfrm>
              <a:off x="4760505" y="2705340"/>
              <a:ext cx="125100" cy="1251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1" name="Google Shape;12011;p118"/>
            <p:cNvSpPr/>
            <p:nvPr/>
          </p:nvSpPr>
          <p:spPr>
            <a:xfrm>
              <a:off x="4574797" y="2994415"/>
              <a:ext cx="125100" cy="1251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2" name="Google Shape;12012;p118"/>
            <p:cNvSpPr/>
            <p:nvPr/>
          </p:nvSpPr>
          <p:spPr>
            <a:xfrm>
              <a:off x="4790447" y="2452319"/>
              <a:ext cx="70800" cy="708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3" name="Google Shape;12013;p118"/>
            <p:cNvSpPr/>
            <p:nvPr/>
          </p:nvSpPr>
          <p:spPr>
            <a:xfrm>
              <a:off x="4194589" y="3461767"/>
              <a:ext cx="70800" cy="708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4" name="Google Shape;12014;p118"/>
            <p:cNvSpPr/>
            <p:nvPr/>
          </p:nvSpPr>
          <p:spPr>
            <a:xfrm>
              <a:off x="4194589" y="2581396"/>
              <a:ext cx="70800" cy="708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015" name="Google Shape;12015;p118"/>
          <p:cNvGrpSpPr/>
          <p:nvPr/>
        </p:nvGrpSpPr>
        <p:grpSpPr>
          <a:xfrm>
            <a:off x="6284063" y="5317008"/>
            <a:ext cx="467371" cy="467371"/>
            <a:chOff x="608800" y="2095000"/>
            <a:chExt cx="3364800" cy="3364800"/>
          </a:xfrm>
        </p:grpSpPr>
        <p:sp>
          <p:nvSpPr>
            <p:cNvPr id="12016" name="Google Shape;12016;p118"/>
            <p:cNvSpPr/>
            <p:nvPr/>
          </p:nvSpPr>
          <p:spPr>
            <a:xfrm>
              <a:off x="608800" y="2095000"/>
              <a:ext cx="3364800" cy="33648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7" name="Google Shape;12017;p118"/>
            <p:cNvSpPr/>
            <p:nvPr/>
          </p:nvSpPr>
          <p:spPr>
            <a:xfrm>
              <a:off x="812152" y="3455300"/>
              <a:ext cx="1117800" cy="11178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8" name="Google Shape;12018;p118"/>
            <p:cNvSpPr/>
            <p:nvPr/>
          </p:nvSpPr>
          <p:spPr>
            <a:xfrm>
              <a:off x="1065396" y="3840649"/>
              <a:ext cx="477600" cy="4779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9" name="Google Shape;12019;p118"/>
            <p:cNvSpPr/>
            <p:nvPr/>
          </p:nvSpPr>
          <p:spPr>
            <a:xfrm>
              <a:off x="1929800" y="2439558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0" name="Google Shape;12020;p118"/>
            <p:cNvSpPr/>
            <p:nvPr/>
          </p:nvSpPr>
          <p:spPr>
            <a:xfrm>
              <a:off x="3141850" y="3709383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1" name="Google Shape;12021;p118"/>
            <p:cNvSpPr/>
            <p:nvPr/>
          </p:nvSpPr>
          <p:spPr>
            <a:xfrm>
              <a:off x="2344050" y="4691283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2" name="Google Shape;12022;p118"/>
            <p:cNvSpPr/>
            <p:nvPr/>
          </p:nvSpPr>
          <p:spPr>
            <a:xfrm>
              <a:off x="2831545" y="3168653"/>
              <a:ext cx="279300" cy="2793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3" name="Google Shape;12023;p118"/>
            <p:cNvSpPr/>
            <p:nvPr/>
          </p:nvSpPr>
          <p:spPr>
            <a:xfrm>
              <a:off x="2417295" y="3813478"/>
              <a:ext cx="279300" cy="2793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4" name="Google Shape;12024;p118"/>
            <p:cNvSpPr/>
            <p:nvPr/>
          </p:nvSpPr>
          <p:spPr>
            <a:xfrm>
              <a:off x="2898335" y="2604252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5" name="Google Shape;12025;p118"/>
            <p:cNvSpPr/>
            <p:nvPr/>
          </p:nvSpPr>
          <p:spPr>
            <a:xfrm>
              <a:off x="1569185" y="4855977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6" name="Google Shape;12026;p118"/>
            <p:cNvSpPr/>
            <p:nvPr/>
          </p:nvSpPr>
          <p:spPr>
            <a:xfrm>
              <a:off x="1569185" y="2892177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027" name="Google Shape;12027;p118"/>
          <p:cNvGrpSpPr/>
          <p:nvPr/>
        </p:nvGrpSpPr>
        <p:grpSpPr>
          <a:xfrm>
            <a:off x="2734028" y="4075287"/>
            <a:ext cx="464436" cy="464436"/>
            <a:chOff x="3764048" y="2224021"/>
            <a:chExt cx="1508400" cy="1508400"/>
          </a:xfrm>
        </p:grpSpPr>
        <p:sp>
          <p:nvSpPr>
            <p:cNvPr id="12028" name="Google Shape;12028;p118"/>
            <p:cNvSpPr/>
            <p:nvPr/>
          </p:nvSpPr>
          <p:spPr>
            <a:xfrm>
              <a:off x="3764048" y="2224021"/>
              <a:ext cx="1508400" cy="15084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9" name="Google Shape;12029;p118"/>
            <p:cNvSpPr/>
            <p:nvPr/>
          </p:nvSpPr>
          <p:spPr>
            <a:xfrm>
              <a:off x="3855211" y="2833844"/>
              <a:ext cx="501000" cy="501000"/>
            </a:xfrm>
            <a:prstGeom prst="ellipse">
              <a:avLst/>
            </a:prstGeom>
            <a:solidFill>
              <a:srgbClr val="E69138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0" name="Google Shape;12030;p118"/>
            <p:cNvSpPr/>
            <p:nvPr/>
          </p:nvSpPr>
          <p:spPr>
            <a:xfrm>
              <a:off x="3968741" y="3006596"/>
              <a:ext cx="214200" cy="214200"/>
            </a:xfrm>
            <a:prstGeom prst="ellipse">
              <a:avLst/>
            </a:prstGeom>
            <a:solidFill>
              <a:srgbClr val="B45F0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1" name="Google Shape;12031;p118"/>
            <p:cNvSpPr/>
            <p:nvPr/>
          </p:nvSpPr>
          <p:spPr>
            <a:xfrm>
              <a:off x="4356253" y="2378487"/>
              <a:ext cx="218400" cy="218400"/>
            </a:xfrm>
            <a:prstGeom prst="ellipse">
              <a:avLst/>
            </a:prstGeom>
            <a:solidFill>
              <a:srgbClr val="93C47D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2" name="Google Shape;12032;p118"/>
            <p:cNvSpPr/>
            <p:nvPr/>
          </p:nvSpPr>
          <p:spPr>
            <a:xfrm>
              <a:off x="4899615" y="2947749"/>
              <a:ext cx="218400" cy="218400"/>
            </a:xfrm>
            <a:prstGeom prst="ellipse">
              <a:avLst/>
            </a:prstGeom>
            <a:solidFill>
              <a:srgbClr val="D5A6BD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3" name="Google Shape;12033;p118"/>
            <p:cNvSpPr/>
            <p:nvPr/>
          </p:nvSpPr>
          <p:spPr>
            <a:xfrm>
              <a:off x="4541961" y="3387935"/>
              <a:ext cx="218400" cy="218400"/>
            </a:xfrm>
            <a:prstGeom prst="ellipse">
              <a:avLst/>
            </a:prstGeom>
            <a:solidFill>
              <a:srgbClr val="6FA8DC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4" name="Google Shape;12034;p118"/>
            <p:cNvSpPr/>
            <p:nvPr/>
          </p:nvSpPr>
          <p:spPr>
            <a:xfrm>
              <a:off x="4760505" y="2705340"/>
              <a:ext cx="125100" cy="1251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5" name="Google Shape;12035;p118"/>
            <p:cNvSpPr/>
            <p:nvPr/>
          </p:nvSpPr>
          <p:spPr>
            <a:xfrm>
              <a:off x="4574797" y="2994415"/>
              <a:ext cx="125100" cy="1251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6" name="Google Shape;12036;p118"/>
            <p:cNvSpPr/>
            <p:nvPr/>
          </p:nvSpPr>
          <p:spPr>
            <a:xfrm>
              <a:off x="4790447" y="2452319"/>
              <a:ext cx="70800" cy="708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7" name="Google Shape;12037;p118"/>
            <p:cNvSpPr/>
            <p:nvPr/>
          </p:nvSpPr>
          <p:spPr>
            <a:xfrm>
              <a:off x="4194589" y="3461767"/>
              <a:ext cx="70800" cy="708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8" name="Google Shape;12038;p118"/>
            <p:cNvSpPr/>
            <p:nvPr/>
          </p:nvSpPr>
          <p:spPr>
            <a:xfrm>
              <a:off x="4194589" y="2581396"/>
              <a:ext cx="70800" cy="708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039" name="Google Shape;12039;p118"/>
          <p:cNvGrpSpPr/>
          <p:nvPr/>
        </p:nvGrpSpPr>
        <p:grpSpPr>
          <a:xfrm>
            <a:off x="2732563" y="5308821"/>
            <a:ext cx="467371" cy="467371"/>
            <a:chOff x="608800" y="2095000"/>
            <a:chExt cx="3364800" cy="3364800"/>
          </a:xfrm>
        </p:grpSpPr>
        <p:sp>
          <p:nvSpPr>
            <p:cNvPr id="12040" name="Google Shape;12040;p118"/>
            <p:cNvSpPr/>
            <p:nvPr/>
          </p:nvSpPr>
          <p:spPr>
            <a:xfrm>
              <a:off x="608800" y="2095000"/>
              <a:ext cx="3364800" cy="33648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1" name="Google Shape;12041;p118"/>
            <p:cNvSpPr/>
            <p:nvPr/>
          </p:nvSpPr>
          <p:spPr>
            <a:xfrm>
              <a:off x="812152" y="3455300"/>
              <a:ext cx="1117800" cy="11178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2" name="Google Shape;12042;p118"/>
            <p:cNvSpPr/>
            <p:nvPr/>
          </p:nvSpPr>
          <p:spPr>
            <a:xfrm>
              <a:off x="1065396" y="3840649"/>
              <a:ext cx="477600" cy="4779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3" name="Google Shape;12043;p118"/>
            <p:cNvSpPr/>
            <p:nvPr/>
          </p:nvSpPr>
          <p:spPr>
            <a:xfrm>
              <a:off x="1929800" y="2439558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4" name="Google Shape;12044;p118"/>
            <p:cNvSpPr/>
            <p:nvPr/>
          </p:nvSpPr>
          <p:spPr>
            <a:xfrm>
              <a:off x="3141850" y="3709383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5" name="Google Shape;12045;p118"/>
            <p:cNvSpPr/>
            <p:nvPr/>
          </p:nvSpPr>
          <p:spPr>
            <a:xfrm>
              <a:off x="2344050" y="4691283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6" name="Google Shape;12046;p118"/>
            <p:cNvSpPr/>
            <p:nvPr/>
          </p:nvSpPr>
          <p:spPr>
            <a:xfrm>
              <a:off x="2831545" y="3168653"/>
              <a:ext cx="279300" cy="2793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7" name="Google Shape;12047;p118"/>
            <p:cNvSpPr/>
            <p:nvPr/>
          </p:nvSpPr>
          <p:spPr>
            <a:xfrm>
              <a:off x="2417295" y="3813478"/>
              <a:ext cx="279300" cy="2793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8" name="Google Shape;12048;p118"/>
            <p:cNvSpPr/>
            <p:nvPr/>
          </p:nvSpPr>
          <p:spPr>
            <a:xfrm>
              <a:off x="2898335" y="2604252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9" name="Google Shape;12049;p118"/>
            <p:cNvSpPr/>
            <p:nvPr/>
          </p:nvSpPr>
          <p:spPr>
            <a:xfrm>
              <a:off x="1569185" y="4855977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0" name="Google Shape;12050;p118"/>
            <p:cNvSpPr/>
            <p:nvPr/>
          </p:nvSpPr>
          <p:spPr>
            <a:xfrm>
              <a:off x="1569185" y="2892177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051" name="Google Shape;12051;p118"/>
          <p:cNvGrpSpPr/>
          <p:nvPr/>
        </p:nvGrpSpPr>
        <p:grpSpPr>
          <a:xfrm>
            <a:off x="4255828" y="4073300"/>
            <a:ext cx="464436" cy="464436"/>
            <a:chOff x="3764048" y="2224021"/>
            <a:chExt cx="1508400" cy="1508400"/>
          </a:xfrm>
        </p:grpSpPr>
        <p:sp>
          <p:nvSpPr>
            <p:cNvPr id="12052" name="Google Shape;12052;p118"/>
            <p:cNvSpPr/>
            <p:nvPr/>
          </p:nvSpPr>
          <p:spPr>
            <a:xfrm>
              <a:off x="3764048" y="2224021"/>
              <a:ext cx="1508400" cy="15084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3" name="Google Shape;12053;p118"/>
            <p:cNvSpPr/>
            <p:nvPr/>
          </p:nvSpPr>
          <p:spPr>
            <a:xfrm>
              <a:off x="3855211" y="2833844"/>
              <a:ext cx="501000" cy="501000"/>
            </a:xfrm>
            <a:prstGeom prst="ellipse">
              <a:avLst/>
            </a:prstGeom>
            <a:solidFill>
              <a:srgbClr val="E69138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4" name="Google Shape;12054;p118"/>
            <p:cNvSpPr/>
            <p:nvPr/>
          </p:nvSpPr>
          <p:spPr>
            <a:xfrm>
              <a:off x="3968741" y="3006596"/>
              <a:ext cx="214200" cy="214200"/>
            </a:xfrm>
            <a:prstGeom prst="ellipse">
              <a:avLst/>
            </a:prstGeom>
            <a:solidFill>
              <a:srgbClr val="B45F0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5" name="Google Shape;12055;p118"/>
            <p:cNvSpPr/>
            <p:nvPr/>
          </p:nvSpPr>
          <p:spPr>
            <a:xfrm>
              <a:off x="4356253" y="2378487"/>
              <a:ext cx="218400" cy="218400"/>
            </a:xfrm>
            <a:prstGeom prst="ellipse">
              <a:avLst/>
            </a:prstGeom>
            <a:solidFill>
              <a:srgbClr val="93C47D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6" name="Google Shape;12056;p118"/>
            <p:cNvSpPr/>
            <p:nvPr/>
          </p:nvSpPr>
          <p:spPr>
            <a:xfrm>
              <a:off x="4899615" y="2947749"/>
              <a:ext cx="218400" cy="218400"/>
            </a:xfrm>
            <a:prstGeom prst="ellipse">
              <a:avLst/>
            </a:prstGeom>
            <a:solidFill>
              <a:srgbClr val="D5A6BD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7" name="Google Shape;12057;p118"/>
            <p:cNvSpPr/>
            <p:nvPr/>
          </p:nvSpPr>
          <p:spPr>
            <a:xfrm>
              <a:off x="4541961" y="3387935"/>
              <a:ext cx="218400" cy="218400"/>
            </a:xfrm>
            <a:prstGeom prst="ellipse">
              <a:avLst/>
            </a:prstGeom>
            <a:solidFill>
              <a:srgbClr val="6FA8DC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8" name="Google Shape;12058;p118"/>
            <p:cNvSpPr/>
            <p:nvPr/>
          </p:nvSpPr>
          <p:spPr>
            <a:xfrm>
              <a:off x="4760505" y="2705340"/>
              <a:ext cx="125100" cy="1251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9" name="Google Shape;12059;p118"/>
            <p:cNvSpPr/>
            <p:nvPr/>
          </p:nvSpPr>
          <p:spPr>
            <a:xfrm>
              <a:off x="4574797" y="2994415"/>
              <a:ext cx="125100" cy="1251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0" name="Google Shape;12060;p118"/>
            <p:cNvSpPr/>
            <p:nvPr/>
          </p:nvSpPr>
          <p:spPr>
            <a:xfrm>
              <a:off x="4790447" y="2452319"/>
              <a:ext cx="70800" cy="708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1" name="Google Shape;12061;p118"/>
            <p:cNvSpPr/>
            <p:nvPr/>
          </p:nvSpPr>
          <p:spPr>
            <a:xfrm>
              <a:off x="4194589" y="3461767"/>
              <a:ext cx="70800" cy="708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2" name="Google Shape;12062;p118"/>
            <p:cNvSpPr/>
            <p:nvPr/>
          </p:nvSpPr>
          <p:spPr>
            <a:xfrm>
              <a:off x="4194589" y="2581396"/>
              <a:ext cx="70800" cy="708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063" name="Google Shape;12063;p118"/>
          <p:cNvGrpSpPr/>
          <p:nvPr/>
        </p:nvGrpSpPr>
        <p:grpSpPr>
          <a:xfrm>
            <a:off x="4254363" y="5306833"/>
            <a:ext cx="467371" cy="467371"/>
            <a:chOff x="608800" y="2095000"/>
            <a:chExt cx="3364800" cy="3364800"/>
          </a:xfrm>
        </p:grpSpPr>
        <p:sp>
          <p:nvSpPr>
            <p:cNvPr id="12064" name="Google Shape;12064;p118"/>
            <p:cNvSpPr/>
            <p:nvPr/>
          </p:nvSpPr>
          <p:spPr>
            <a:xfrm>
              <a:off x="608800" y="2095000"/>
              <a:ext cx="3364800" cy="33648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5" name="Google Shape;12065;p118"/>
            <p:cNvSpPr/>
            <p:nvPr/>
          </p:nvSpPr>
          <p:spPr>
            <a:xfrm>
              <a:off x="812152" y="3455300"/>
              <a:ext cx="1117800" cy="11178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6" name="Google Shape;12066;p118"/>
            <p:cNvSpPr/>
            <p:nvPr/>
          </p:nvSpPr>
          <p:spPr>
            <a:xfrm>
              <a:off x="1065396" y="3840649"/>
              <a:ext cx="477600" cy="4779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7" name="Google Shape;12067;p118"/>
            <p:cNvSpPr/>
            <p:nvPr/>
          </p:nvSpPr>
          <p:spPr>
            <a:xfrm>
              <a:off x="1929800" y="2439558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8" name="Google Shape;12068;p118"/>
            <p:cNvSpPr/>
            <p:nvPr/>
          </p:nvSpPr>
          <p:spPr>
            <a:xfrm>
              <a:off x="3141850" y="3709383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9" name="Google Shape;12069;p118"/>
            <p:cNvSpPr/>
            <p:nvPr/>
          </p:nvSpPr>
          <p:spPr>
            <a:xfrm>
              <a:off x="2344050" y="4691283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0" name="Google Shape;12070;p118"/>
            <p:cNvSpPr/>
            <p:nvPr/>
          </p:nvSpPr>
          <p:spPr>
            <a:xfrm>
              <a:off x="2831545" y="3168653"/>
              <a:ext cx="279300" cy="2793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1" name="Google Shape;12071;p118"/>
            <p:cNvSpPr/>
            <p:nvPr/>
          </p:nvSpPr>
          <p:spPr>
            <a:xfrm>
              <a:off x="2417295" y="3813478"/>
              <a:ext cx="279300" cy="2793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2" name="Google Shape;12072;p118"/>
            <p:cNvSpPr/>
            <p:nvPr/>
          </p:nvSpPr>
          <p:spPr>
            <a:xfrm>
              <a:off x="2898335" y="2604252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3" name="Google Shape;12073;p118"/>
            <p:cNvSpPr/>
            <p:nvPr/>
          </p:nvSpPr>
          <p:spPr>
            <a:xfrm>
              <a:off x="1569185" y="4855977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4" name="Google Shape;12074;p118"/>
            <p:cNvSpPr/>
            <p:nvPr/>
          </p:nvSpPr>
          <p:spPr>
            <a:xfrm>
              <a:off x="1569185" y="2892177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075" name="Google Shape;12075;p118"/>
          <p:cNvGrpSpPr/>
          <p:nvPr/>
        </p:nvGrpSpPr>
        <p:grpSpPr>
          <a:xfrm>
            <a:off x="4762988" y="3453633"/>
            <a:ext cx="467371" cy="467371"/>
            <a:chOff x="608800" y="2095000"/>
            <a:chExt cx="3364800" cy="3364800"/>
          </a:xfrm>
        </p:grpSpPr>
        <p:sp>
          <p:nvSpPr>
            <p:cNvPr id="12076" name="Google Shape;12076;p118"/>
            <p:cNvSpPr/>
            <p:nvPr/>
          </p:nvSpPr>
          <p:spPr>
            <a:xfrm>
              <a:off x="608800" y="2095000"/>
              <a:ext cx="3364800" cy="33648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7" name="Google Shape;12077;p118"/>
            <p:cNvSpPr/>
            <p:nvPr/>
          </p:nvSpPr>
          <p:spPr>
            <a:xfrm>
              <a:off x="812152" y="3455300"/>
              <a:ext cx="1117800" cy="11178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8" name="Google Shape;12078;p118"/>
            <p:cNvSpPr/>
            <p:nvPr/>
          </p:nvSpPr>
          <p:spPr>
            <a:xfrm>
              <a:off x="1065396" y="3840649"/>
              <a:ext cx="477600" cy="4779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9" name="Google Shape;12079;p118"/>
            <p:cNvSpPr/>
            <p:nvPr/>
          </p:nvSpPr>
          <p:spPr>
            <a:xfrm>
              <a:off x="1929800" y="2439558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0" name="Google Shape;12080;p118"/>
            <p:cNvSpPr/>
            <p:nvPr/>
          </p:nvSpPr>
          <p:spPr>
            <a:xfrm>
              <a:off x="3141850" y="3709383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1" name="Google Shape;12081;p118"/>
            <p:cNvSpPr/>
            <p:nvPr/>
          </p:nvSpPr>
          <p:spPr>
            <a:xfrm>
              <a:off x="2344050" y="4691283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2" name="Google Shape;12082;p118"/>
            <p:cNvSpPr/>
            <p:nvPr/>
          </p:nvSpPr>
          <p:spPr>
            <a:xfrm>
              <a:off x="2831545" y="3168653"/>
              <a:ext cx="279300" cy="2793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3" name="Google Shape;12083;p118"/>
            <p:cNvSpPr/>
            <p:nvPr/>
          </p:nvSpPr>
          <p:spPr>
            <a:xfrm>
              <a:off x="2417295" y="3813478"/>
              <a:ext cx="279300" cy="2793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4" name="Google Shape;12084;p118"/>
            <p:cNvSpPr/>
            <p:nvPr/>
          </p:nvSpPr>
          <p:spPr>
            <a:xfrm>
              <a:off x="2898335" y="2604252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5" name="Google Shape;12085;p118"/>
            <p:cNvSpPr/>
            <p:nvPr/>
          </p:nvSpPr>
          <p:spPr>
            <a:xfrm>
              <a:off x="1569185" y="4855977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6" name="Google Shape;12086;p118"/>
            <p:cNvSpPr/>
            <p:nvPr/>
          </p:nvSpPr>
          <p:spPr>
            <a:xfrm>
              <a:off x="1569185" y="2892177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087" name="Google Shape;12087;p118"/>
          <p:cNvGrpSpPr/>
          <p:nvPr/>
        </p:nvGrpSpPr>
        <p:grpSpPr>
          <a:xfrm>
            <a:off x="4762988" y="4693683"/>
            <a:ext cx="467371" cy="467371"/>
            <a:chOff x="608800" y="2095000"/>
            <a:chExt cx="3364800" cy="3364800"/>
          </a:xfrm>
        </p:grpSpPr>
        <p:sp>
          <p:nvSpPr>
            <p:cNvPr id="12088" name="Google Shape;12088;p118"/>
            <p:cNvSpPr/>
            <p:nvPr/>
          </p:nvSpPr>
          <p:spPr>
            <a:xfrm>
              <a:off x="608800" y="2095000"/>
              <a:ext cx="3364800" cy="33648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9" name="Google Shape;12089;p118"/>
            <p:cNvSpPr/>
            <p:nvPr/>
          </p:nvSpPr>
          <p:spPr>
            <a:xfrm>
              <a:off x="812152" y="3455300"/>
              <a:ext cx="1117800" cy="11178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0" name="Google Shape;12090;p118"/>
            <p:cNvSpPr/>
            <p:nvPr/>
          </p:nvSpPr>
          <p:spPr>
            <a:xfrm>
              <a:off x="1065396" y="3840649"/>
              <a:ext cx="477600" cy="4779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1" name="Google Shape;12091;p118"/>
            <p:cNvSpPr/>
            <p:nvPr/>
          </p:nvSpPr>
          <p:spPr>
            <a:xfrm>
              <a:off x="1929800" y="2439558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2" name="Google Shape;12092;p118"/>
            <p:cNvSpPr/>
            <p:nvPr/>
          </p:nvSpPr>
          <p:spPr>
            <a:xfrm>
              <a:off x="3141850" y="3709383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3" name="Google Shape;12093;p118"/>
            <p:cNvSpPr/>
            <p:nvPr/>
          </p:nvSpPr>
          <p:spPr>
            <a:xfrm>
              <a:off x="2344050" y="4691283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4" name="Google Shape;12094;p118"/>
            <p:cNvSpPr/>
            <p:nvPr/>
          </p:nvSpPr>
          <p:spPr>
            <a:xfrm>
              <a:off x="2831545" y="3168653"/>
              <a:ext cx="279300" cy="2793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5" name="Google Shape;12095;p118"/>
            <p:cNvSpPr/>
            <p:nvPr/>
          </p:nvSpPr>
          <p:spPr>
            <a:xfrm>
              <a:off x="2417295" y="3813478"/>
              <a:ext cx="279300" cy="2793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6" name="Google Shape;12096;p118"/>
            <p:cNvSpPr/>
            <p:nvPr/>
          </p:nvSpPr>
          <p:spPr>
            <a:xfrm>
              <a:off x="2898335" y="2604252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7" name="Google Shape;12097;p118"/>
            <p:cNvSpPr/>
            <p:nvPr/>
          </p:nvSpPr>
          <p:spPr>
            <a:xfrm>
              <a:off x="1569185" y="4855977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8" name="Google Shape;12098;p118"/>
            <p:cNvSpPr/>
            <p:nvPr/>
          </p:nvSpPr>
          <p:spPr>
            <a:xfrm>
              <a:off x="1569185" y="2892177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099" name="Google Shape;12099;p118"/>
          <p:cNvGrpSpPr/>
          <p:nvPr/>
        </p:nvGrpSpPr>
        <p:grpSpPr>
          <a:xfrm>
            <a:off x="5777828" y="4073300"/>
            <a:ext cx="464436" cy="464436"/>
            <a:chOff x="3764048" y="2224021"/>
            <a:chExt cx="1508400" cy="1508400"/>
          </a:xfrm>
        </p:grpSpPr>
        <p:sp>
          <p:nvSpPr>
            <p:cNvPr id="12100" name="Google Shape;12100;p118"/>
            <p:cNvSpPr/>
            <p:nvPr/>
          </p:nvSpPr>
          <p:spPr>
            <a:xfrm>
              <a:off x="3764048" y="2224021"/>
              <a:ext cx="1508400" cy="15084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1" name="Google Shape;12101;p118"/>
            <p:cNvSpPr/>
            <p:nvPr/>
          </p:nvSpPr>
          <p:spPr>
            <a:xfrm>
              <a:off x="3855211" y="2833844"/>
              <a:ext cx="501000" cy="501000"/>
            </a:xfrm>
            <a:prstGeom prst="ellipse">
              <a:avLst/>
            </a:prstGeom>
            <a:solidFill>
              <a:srgbClr val="E69138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2" name="Google Shape;12102;p118"/>
            <p:cNvSpPr/>
            <p:nvPr/>
          </p:nvSpPr>
          <p:spPr>
            <a:xfrm>
              <a:off x="3968741" y="3006596"/>
              <a:ext cx="214200" cy="214200"/>
            </a:xfrm>
            <a:prstGeom prst="ellipse">
              <a:avLst/>
            </a:prstGeom>
            <a:solidFill>
              <a:srgbClr val="B45F0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3" name="Google Shape;12103;p118"/>
            <p:cNvSpPr/>
            <p:nvPr/>
          </p:nvSpPr>
          <p:spPr>
            <a:xfrm>
              <a:off x="4356253" y="2378487"/>
              <a:ext cx="218400" cy="218400"/>
            </a:xfrm>
            <a:prstGeom prst="ellipse">
              <a:avLst/>
            </a:prstGeom>
            <a:solidFill>
              <a:srgbClr val="93C47D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4" name="Google Shape;12104;p118"/>
            <p:cNvSpPr/>
            <p:nvPr/>
          </p:nvSpPr>
          <p:spPr>
            <a:xfrm>
              <a:off x="4899615" y="2947749"/>
              <a:ext cx="218400" cy="218400"/>
            </a:xfrm>
            <a:prstGeom prst="ellipse">
              <a:avLst/>
            </a:prstGeom>
            <a:solidFill>
              <a:srgbClr val="D5A6BD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5" name="Google Shape;12105;p118"/>
            <p:cNvSpPr/>
            <p:nvPr/>
          </p:nvSpPr>
          <p:spPr>
            <a:xfrm>
              <a:off x="4541961" y="3387935"/>
              <a:ext cx="218400" cy="218400"/>
            </a:xfrm>
            <a:prstGeom prst="ellipse">
              <a:avLst/>
            </a:prstGeom>
            <a:solidFill>
              <a:srgbClr val="6FA8DC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6" name="Google Shape;12106;p118"/>
            <p:cNvSpPr/>
            <p:nvPr/>
          </p:nvSpPr>
          <p:spPr>
            <a:xfrm>
              <a:off x="4760505" y="2705340"/>
              <a:ext cx="125100" cy="1251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7" name="Google Shape;12107;p118"/>
            <p:cNvSpPr/>
            <p:nvPr/>
          </p:nvSpPr>
          <p:spPr>
            <a:xfrm>
              <a:off x="4574797" y="2994415"/>
              <a:ext cx="125100" cy="1251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8" name="Google Shape;12108;p118"/>
            <p:cNvSpPr/>
            <p:nvPr/>
          </p:nvSpPr>
          <p:spPr>
            <a:xfrm>
              <a:off x="4790447" y="2452319"/>
              <a:ext cx="70800" cy="708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9" name="Google Shape;12109;p118"/>
            <p:cNvSpPr/>
            <p:nvPr/>
          </p:nvSpPr>
          <p:spPr>
            <a:xfrm>
              <a:off x="4194589" y="3461767"/>
              <a:ext cx="70800" cy="708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0" name="Google Shape;12110;p118"/>
            <p:cNvSpPr/>
            <p:nvPr/>
          </p:nvSpPr>
          <p:spPr>
            <a:xfrm>
              <a:off x="4194589" y="2581396"/>
              <a:ext cx="70800" cy="70800"/>
            </a:xfrm>
            <a:prstGeom prst="ellipse">
              <a:avLst/>
            </a:prstGeom>
            <a:solidFill>
              <a:srgbClr val="FFD96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11" name="Google Shape;12111;p118"/>
          <p:cNvGrpSpPr/>
          <p:nvPr/>
        </p:nvGrpSpPr>
        <p:grpSpPr>
          <a:xfrm>
            <a:off x="5776363" y="5306833"/>
            <a:ext cx="467371" cy="467371"/>
            <a:chOff x="608800" y="2095000"/>
            <a:chExt cx="3364800" cy="3364800"/>
          </a:xfrm>
        </p:grpSpPr>
        <p:sp>
          <p:nvSpPr>
            <p:cNvPr id="12112" name="Google Shape;12112;p118"/>
            <p:cNvSpPr/>
            <p:nvPr/>
          </p:nvSpPr>
          <p:spPr>
            <a:xfrm>
              <a:off x="608800" y="2095000"/>
              <a:ext cx="3364800" cy="33648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3" name="Google Shape;12113;p118"/>
            <p:cNvSpPr/>
            <p:nvPr/>
          </p:nvSpPr>
          <p:spPr>
            <a:xfrm>
              <a:off x="812152" y="3455300"/>
              <a:ext cx="1117800" cy="11178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4" name="Google Shape;12114;p118"/>
            <p:cNvSpPr/>
            <p:nvPr/>
          </p:nvSpPr>
          <p:spPr>
            <a:xfrm>
              <a:off x="1065396" y="3840649"/>
              <a:ext cx="477600" cy="4779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5" name="Google Shape;12115;p118"/>
            <p:cNvSpPr/>
            <p:nvPr/>
          </p:nvSpPr>
          <p:spPr>
            <a:xfrm>
              <a:off x="1929800" y="2439558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6" name="Google Shape;12116;p118"/>
            <p:cNvSpPr/>
            <p:nvPr/>
          </p:nvSpPr>
          <p:spPr>
            <a:xfrm>
              <a:off x="3141850" y="3709383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7" name="Google Shape;12117;p118"/>
            <p:cNvSpPr/>
            <p:nvPr/>
          </p:nvSpPr>
          <p:spPr>
            <a:xfrm>
              <a:off x="2344050" y="4691283"/>
              <a:ext cx="487500" cy="4875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8" name="Google Shape;12118;p118"/>
            <p:cNvSpPr/>
            <p:nvPr/>
          </p:nvSpPr>
          <p:spPr>
            <a:xfrm>
              <a:off x="2831545" y="3168653"/>
              <a:ext cx="279300" cy="2793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9" name="Google Shape;12119;p118"/>
            <p:cNvSpPr/>
            <p:nvPr/>
          </p:nvSpPr>
          <p:spPr>
            <a:xfrm>
              <a:off x="2417295" y="3813478"/>
              <a:ext cx="279300" cy="2793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0" name="Google Shape;12120;p118"/>
            <p:cNvSpPr/>
            <p:nvPr/>
          </p:nvSpPr>
          <p:spPr>
            <a:xfrm>
              <a:off x="2898335" y="2604252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1" name="Google Shape;12121;p118"/>
            <p:cNvSpPr/>
            <p:nvPr/>
          </p:nvSpPr>
          <p:spPr>
            <a:xfrm>
              <a:off x="1569185" y="4855977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2" name="Google Shape;12122;p118"/>
            <p:cNvSpPr/>
            <p:nvPr/>
          </p:nvSpPr>
          <p:spPr>
            <a:xfrm>
              <a:off x="1569185" y="2892177"/>
              <a:ext cx="158100" cy="1581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123" name="Google Shape;12123;p118"/>
          <p:cNvSpPr/>
          <p:nvPr/>
        </p:nvSpPr>
        <p:spPr>
          <a:xfrm>
            <a:off x="2715075" y="2767425"/>
            <a:ext cx="503700" cy="3081550"/>
          </a:xfrm>
          <a:prstGeom prst="flowChartProcess">
            <a:avLst/>
          </a:prstGeom>
          <a:noFill/>
          <a:ln w="38100" cap="flat" cmpd="sng">
            <a:solidFill>
              <a:srgbClr val="F0512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05125"/>
              </a:solidFill>
            </a:endParaRPr>
          </a:p>
        </p:txBody>
      </p:sp>
      <p:sp>
        <p:nvSpPr>
          <p:cNvPr id="12124" name="Google Shape;12124;p1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</a:rPr>
              <a:t>Thinking with </a:t>
            </a:r>
            <a:r>
              <a:rPr lang="en-US">
                <a:solidFill>
                  <a:schemeClr val="accent1"/>
                </a:solidFill>
              </a:rPr>
              <a:t>timeline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2125" name="Google Shape;12125;p118"/>
          <p:cNvSpPr txBox="1">
            <a:spLocks noGrp="1"/>
          </p:cNvSpPr>
          <p:nvPr>
            <p:ph type="body" idx="2"/>
          </p:nvPr>
        </p:nvSpPr>
        <p:spPr>
          <a:xfrm>
            <a:off x="6874400" y="1825625"/>
            <a:ext cx="4479300" cy="1452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跳躍性思考方式</a:t>
            </a:r>
            <a:endParaRPr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同時處理不同細胞的狀態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126" name="Google Shape;12126;p118"/>
          <p:cNvSpPr/>
          <p:nvPr/>
        </p:nvSpPr>
        <p:spPr>
          <a:xfrm>
            <a:off x="8827973" y="3781339"/>
            <a:ext cx="572400" cy="357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27" name="Google Shape;12127;p118"/>
          <p:cNvSpPr/>
          <p:nvPr/>
        </p:nvSpPr>
        <p:spPr>
          <a:xfrm>
            <a:off x="7900825" y="3463825"/>
            <a:ext cx="670500" cy="670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FFFFFF"/>
                </a:solidFill>
              </a:rPr>
              <a:t>1</a:t>
            </a:r>
            <a:endParaRPr sz="3600">
              <a:solidFill>
                <a:srgbClr val="FFFFFF"/>
              </a:solidFill>
            </a:endParaRPr>
          </a:p>
        </p:txBody>
      </p:sp>
      <p:sp>
        <p:nvSpPr>
          <p:cNvPr id="12128" name="Google Shape;12128;p118"/>
          <p:cNvSpPr/>
          <p:nvPr/>
        </p:nvSpPr>
        <p:spPr>
          <a:xfrm>
            <a:off x="9656775" y="3463825"/>
            <a:ext cx="670500" cy="670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FFFFFF"/>
                </a:solidFill>
              </a:rPr>
              <a:t>3</a:t>
            </a:r>
            <a:endParaRPr sz="3600">
              <a:solidFill>
                <a:srgbClr val="FFFFFF"/>
              </a:solidFill>
            </a:endParaRPr>
          </a:p>
        </p:txBody>
      </p:sp>
      <p:sp>
        <p:nvSpPr>
          <p:cNvPr id="12129" name="Google Shape;12129;p118"/>
          <p:cNvSpPr/>
          <p:nvPr/>
        </p:nvSpPr>
        <p:spPr>
          <a:xfrm>
            <a:off x="9656775" y="4553158"/>
            <a:ext cx="670500" cy="670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FFFFFF"/>
                </a:solidFill>
              </a:rPr>
              <a:t>4</a:t>
            </a:r>
            <a:endParaRPr sz="3600">
              <a:solidFill>
                <a:srgbClr val="A3A3A3"/>
              </a:solidFill>
            </a:endParaRPr>
          </a:p>
        </p:txBody>
      </p:sp>
      <p:sp>
        <p:nvSpPr>
          <p:cNvPr id="12130" name="Google Shape;12130;p118"/>
          <p:cNvSpPr/>
          <p:nvPr/>
        </p:nvSpPr>
        <p:spPr>
          <a:xfrm>
            <a:off x="8827967" y="4870671"/>
            <a:ext cx="572400" cy="357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31" name="Google Shape;12131;p118"/>
          <p:cNvSpPr/>
          <p:nvPr/>
        </p:nvSpPr>
        <p:spPr>
          <a:xfrm>
            <a:off x="7900825" y="4553158"/>
            <a:ext cx="670500" cy="670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FFFFFF"/>
                </a:solidFill>
              </a:rPr>
              <a:t>2</a:t>
            </a:r>
            <a:endParaRPr sz="3600">
              <a:solidFill>
                <a:srgbClr val="505050"/>
              </a:solidFill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7" name="Google Shape;12137;p119"/>
          <p:cNvSpPr txBox="1">
            <a:spLocks noGrp="1"/>
          </p:cNvSpPr>
          <p:nvPr>
            <p:ph type="title"/>
          </p:nvPr>
        </p:nvSpPr>
        <p:spPr>
          <a:xfrm>
            <a:off x="831850" y="3491675"/>
            <a:ext cx="5829300" cy="107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2F2F2F"/>
                </a:solidFill>
              </a:rPr>
              <a:t>Conclusion</a:t>
            </a:r>
            <a:endParaRPr>
              <a:solidFill>
                <a:srgbClr val="4826C0"/>
              </a:solidFill>
            </a:endParaRPr>
          </a:p>
        </p:txBody>
      </p:sp>
      <p:sp>
        <p:nvSpPr>
          <p:cNvPr id="12138" name="Google Shape;12138;p119"/>
          <p:cNvSpPr txBox="1">
            <a:spLocks noGrp="1"/>
          </p:cNvSpPr>
          <p:nvPr>
            <p:ph type="body" idx="1"/>
          </p:nvPr>
        </p:nvSpPr>
        <p:spPr>
          <a:xfrm>
            <a:off x="838200" y="4463147"/>
            <a:ext cx="10515600" cy="1197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結論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139" name="Google Shape;12139;p119"/>
          <p:cNvSpPr txBox="1"/>
          <p:nvPr/>
        </p:nvSpPr>
        <p:spPr>
          <a:xfrm>
            <a:off x="831850" y="16115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03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45" name="Google Shape;12145;p120"/>
          <p:cNvSpPr/>
          <p:nvPr/>
        </p:nvSpPr>
        <p:spPr>
          <a:xfrm>
            <a:off x="2169528" y="3852353"/>
            <a:ext cx="2189500" cy="1160800"/>
          </a:xfrm>
          <a:custGeom>
            <a:avLst/>
            <a:gdLst/>
            <a:ahLst/>
            <a:cxnLst/>
            <a:rect l="l" t="t" r="r" b="b"/>
            <a:pathLst>
              <a:path w="87580" h="46432" extrusionOk="0">
                <a:moveTo>
                  <a:pt x="3606" y="630"/>
                </a:moveTo>
                <a:cubicBezTo>
                  <a:pt x="-473" y="2998"/>
                  <a:pt x="-1723" y="12274"/>
                  <a:pt x="3606" y="18787"/>
                </a:cubicBezTo>
                <a:cubicBezTo>
                  <a:pt x="8935" y="25300"/>
                  <a:pt x="23276" y="35101"/>
                  <a:pt x="35578" y="39706"/>
                </a:cubicBezTo>
                <a:cubicBezTo>
                  <a:pt x="47880" y="44311"/>
                  <a:pt x="69522" y="46482"/>
                  <a:pt x="77416" y="46416"/>
                </a:cubicBezTo>
                <a:cubicBezTo>
                  <a:pt x="85310" y="46350"/>
                  <a:pt x="81297" y="45495"/>
                  <a:pt x="82942" y="39311"/>
                </a:cubicBezTo>
                <a:cubicBezTo>
                  <a:pt x="84587" y="33127"/>
                  <a:pt x="88468" y="14774"/>
                  <a:pt x="87284" y="9314"/>
                </a:cubicBezTo>
                <a:cubicBezTo>
                  <a:pt x="86100" y="3854"/>
                  <a:pt x="85705" y="7341"/>
                  <a:pt x="75837" y="6551"/>
                </a:cubicBezTo>
                <a:cubicBezTo>
                  <a:pt x="65969" y="5762"/>
                  <a:pt x="40117" y="5564"/>
                  <a:pt x="28078" y="4577"/>
                </a:cubicBezTo>
                <a:cubicBezTo>
                  <a:pt x="16040" y="3590"/>
                  <a:pt x="7685" y="-1738"/>
                  <a:pt x="3606" y="63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12146" name="Google Shape;12146;p120"/>
          <p:cNvSpPr txBox="1"/>
          <p:nvPr/>
        </p:nvSpPr>
        <p:spPr>
          <a:xfrm>
            <a:off x="5777849" y="1105025"/>
            <a:ext cx="5666005" cy="8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0" b="1" dirty="0" err="1">
                <a:solidFill>
                  <a:schemeClr val="dk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naheim"/>
                <a:sym typeface="Anaheim"/>
              </a:rPr>
              <a:t>我就爛</a:t>
            </a:r>
            <a:r>
              <a:rPr lang="en-US" sz="12000" b="1" dirty="0">
                <a:solidFill>
                  <a:schemeClr val="dk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naheim"/>
                <a:sym typeface="Anaheim"/>
              </a:rPr>
              <a:t>!</a:t>
            </a:r>
            <a:endParaRPr sz="12000" b="1" dirty="0">
              <a:solidFill>
                <a:schemeClr val="dk2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naheim"/>
              <a:sym typeface="Anaheim"/>
            </a:endParaRPr>
          </a:p>
        </p:txBody>
      </p:sp>
      <p:grpSp>
        <p:nvGrpSpPr>
          <p:cNvPr id="12147" name="Google Shape;12147;p120"/>
          <p:cNvGrpSpPr/>
          <p:nvPr/>
        </p:nvGrpSpPr>
        <p:grpSpPr>
          <a:xfrm>
            <a:off x="-430543" y="1495113"/>
            <a:ext cx="8811549" cy="5910534"/>
            <a:chOff x="-430543" y="1495113"/>
            <a:chExt cx="8811549" cy="5910534"/>
          </a:xfrm>
        </p:grpSpPr>
        <p:grpSp>
          <p:nvGrpSpPr>
            <p:cNvPr id="12148" name="Google Shape;12148;p120"/>
            <p:cNvGrpSpPr/>
            <p:nvPr/>
          </p:nvGrpSpPr>
          <p:grpSpPr>
            <a:xfrm>
              <a:off x="2484399" y="3141031"/>
              <a:ext cx="631251" cy="431093"/>
              <a:chOff x="-1723525" y="1629425"/>
              <a:chExt cx="904500" cy="617700"/>
            </a:xfrm>
          </p:grpSpPr>
          <p:cxnSp>
            <p:nvCxnSpPr>
              <p:cNvPr id="12149" name="Google Shape;12149;p120"/>
              <p:cNvCxnSpPr/>
              <p:nvPr/>
            </p:nvCxnSpPr>
            <p:spPr>
              <a:xfrm>
                <a:off x="-1683175" y="1629425"/>
                <a:ext cx="823800" cy="519300"/>
              </a:xfrm>
              <a:prstGeom prst="straightConnector1">
                <a:avLst/>
              </a:prstGeom>
              <a:noFill/>
              <a:ln w="11430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150" name="Google Shape;12150;p120"/>
              <p:cNvCxnSpPr/>
              <p:nvPr/>
            </p:nvCxnSpPr>
            <p:spPr>
              <a:xfrm rot="10800000" flipH="1">
                <a:off x="-1723525" y="2148725"/>
                <a:ext cx="904500" cy="98400"/>
              </a:xfrm>
              <a:prstGeom prst="straightConnector1">
                <a:avLst/>
              </a:prstGeom>
              <a:noFill/>
              <a:ln w="11430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12151" name="Google Shape;12151;p120"/>
            <p:cNvSpPr/>
            <p:nvPr/>
          </p:nvSpPr>
          <p:spPr>
            <a:xfrm>
              <a:off x="3778175" y="3343525"/>
              <a:ext cx="268500" cy="2685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2152" name="Google Shape;12152;p120"/>
            <p:cNvCxnSpPr/>
            <p:nvPr/>
          </p:nvCxnSpPr>
          <p:spPr>
            <a:xfrm>
              <a:off x="2200885" y="3818106"/>
              <a:ext cx="2205000" cy="212400"/>
            </a:xfrm>
            <a:prstGeom prst="curvedConnector3">
              <a:avLst>
                <a:gd name="adj1" fmla="val 18749"/>
              </a:avLst>
            </a:prstGeom>
            <a:noFill/>
            <a:ln w="11430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153" name="Google Shape;12153;p120"/>
            <p:cNvCxnSpPr/>
            <p:nvPr/>
          </p:nvCxnSpPr>
          <p:spPr>
            <a:xfrm rot="5400000">
              <a:off x="3741950" y="4393875"/>
              <a:ext cx="1017000" cy="234600"/>
            </a:xfrm>
            <a:prstGeom prst="curvedConnector3">
              <a:avLst>
                <a:gd name="adj1" fmla="val 84612"/>
              </a:avLst>
            </a:prstGeom>
            <a:noFill/>
            <a:ln w="11430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2154" name="Google Shape;12154;p120"/>
            <p:cNvSpPr/>
            <p:nvPr/>
          </p:nvSpPr>
          <p:spPr>
            <a:xfrm>
              <a:off x="2764054" y="4198218"/>
              <a:ext cx="1342925" cy="305300"/>
            </a:xfrm>
            <a:custGeom>
              <a:avLst/>
              <a:gdLst/>
              <a:ahLst/>
              <a:cxnLst/>
              <a:rect l="l" t="t" r="r" b="b"/>
              <a:pathLst>
                <a:path w="53717" h="12212" extrusionOk="0">
                  <a:moveTo>
                    <a:pt x="0" y="0"/>
                  </a:moveTo>
                  <a:cubicBezTo>
                    <a:pt x="2521" y="1391"/>
                    <a:pt x="7911" y="6345"/>
                    <a:pt x="15125" y="8344"/>
                  </a:cubicBezTo>
                  <a:cubicBezTo>
                    <a:pt x="22340" y="10343"/>
                    <a:pt x="36855" y="11560"/>
                    <a:pt x="43287" y="11995"/>
                  </a:cubicBezTo>
                  <a:cubicBezTo>
                    <a:pt x="49719" y="12430"/>
                    <a:pt x="51979" y="11126"/>
                    <a:pt x="53717" y="10952"/>
                  </a:cubicBezTo>
                </a:path>
              </a:pathLst>
            </a:custGeom>
            <a:noFill/>
            <a:ln w="11430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2155" name="Google Shape;12155;p120"/>
            <p:cNvSpPr/>
            <p:nvPr/>
          </p:nvSpPr>
          <p:spPr>
            <a:xfrm>
              <a:off x="3898375" y="4326600"/>
              <a:ext cx="13025" cy="325950"/>
            </a:xfrm>
            <a:custGeom>
              <a:avLst/>
              <a:gdLst/>
              <a:ahLst/>
              <a:cxnLst/>
              <a:rect l="l" t="t" r="r" b="b"/>
              <a:pathLst>
                <a:path w="521" h="13038" extrusionOk="0">
                  <a:moveTo>
                    <a:pt x="521" y="0"/>
                  </a:moveTo>
                  <a:cubicBezTo>
                    <a:pt x="434" y="2173"/>
                    <a:pt x="87" y="10865"/>
                    <a:pt x="0" y="13038"/>
                  </a:cubicBezTo>
                </a:path>
              </a:pathLst>
            </a:custGeom>
            <a:noFill/>
            <a:ln w="11430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12156" name="Google Shape;12156;p120"/>
            <p:cNvCxnSpPr/>
            <p:nvPr/>
          </p:nvCxnSpPr>
          <p:spPr>
            <a:xfrm>
              <a:off x="2283406" y="3817504"/>
              <a:ext cx="1905000" cy="1174500"/>
            </a:xfrm>
            <a:prstGeom prst="curvedConnector3">
              <a:avLst>
                <a:gd name="adj1" fmla="val 3423"/>
              </a:avLst>
            </a:prstGeom>
            <a:noFill/>
            <a:ln w="11430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2157" name="Google Shape;12157;p120"/>
            <p:cNvGrpSpPr/>
            <p:nvPr/>
          </p:nvGrpSpPr>
          <p:grpSpPr>
            <a:xfrm rot="403075">
              <a:off x="6206823" y="2979933"/>
              <a:ext cx="1927603" cy="4327831"/>
              <a:chOff x="6176765" y="2876101"/>
              <a:chExt cx="1937227" cy="4164425"/>
            </a:xfrm>
          </p:grpSpPr>
          <p:sp>
            <p:nvSpPr>
              <p:cNvPr id="12158" name="Google Shape;12158;p120"/>
              <p:cNvSpPr/>
              <p:nvPr/>
            </p:nvSpPr>
            <p:spPr>
              <a:xfrm>
                <a:off x="6323450" y="4080900"/>
                <a:ext cx="803875" cy="2777100"/>
              </a:xfrm>
              <a:custGeom>
                <a:avLst/>
                <a:gdLst/>
                <a:ahLst/>
                <a:cxnLst/>
                <a:rect l="l" t="t" r="r" b="b"/>
                <a:pathLst>
                  <a:path w="32155" h="111084" extrusionOk="0">
                    <a:moveTo>
                      <a:pt x="28683" y="0"/>
                    </a:moveTo>
                    <a:cubicBezTo>
                      <a:pt x="28944" y="5998"/>
                      <a:pt x="35029" y="17471"/>
                      <a:pt x="30248" y="35985"/>
                    </a:cubicBezTo>
                    <a:cubicBezTo>
                      <a:pt x="25468" y="54499"/>
                      <a:pt x="5041" y="98568"/>
                      <a:pt x="0" y="111084"/>
                    </a:cubicBezTo>
                  </a:path>
                </a:pathLst>
              </a:custGeom>
              <a:noFill/>
              <a:ln w="11430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2159" name="Google Shape;12159;p120"/>
              <p:cNvSpPr/>
              <p:nvPr/>
            </p:nvSpPr>
            <p:spPr>
              <a:xfrm>
                <a:off x="6662425" y="3768000"/>
                <a:ext cx="391150" cy="365050"/>
              </a:xfrm>
              <a:custGeom>
                <a:avLst/>
                <a:gdLst/>
                <a:ahLst/>
                <a:cxnLst/>
                <a:rect l="l" t="t" r="r" b="b"/>
                <a:pathLst>
                  <a:path w="15646" h="14602" extrusionOk="0">
                    <a:moveTo>
                      <a:pt x="15646" y="14602"/>
                    </a:moveTo>
                    <a:cubicBezTo>
                      <a:pt x="14081" y="13733"/>
                      <a:pt x="8866" y="11821"/>
                      <a:pt x="6258" y="9387"/>
                    </a:cubicBezTo>
                    <a:cubicBezTo>
                      <a:pt x="3650" y="6953"/>
                      <a:pt x="1043" y="1565"/>
                      <a:pt x="0" y="0"/>
                    </a:cubicBezTo>
                  </a:path>
                </a:pathLst>
              </a:custGeom>
              <a:noFill/>
              <a:ln w="11430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2160" name="Google Shape;12160;p120"/>
              <p:cNvSpPr/>
              <p:nvPr/>
            </p:nvSpPr>
            <p:spPr>
              <a:xfrm>
                <a:off x="6176765" y="3359602"/>
                <a:ext cx="681225" cy="445475"/>
              </a:xfrm>
              <a:custGeom>
                <a:avLst/>
                <a:gdLst/>
                <a:ahLst/>
                <a:cxnLst/>
                <a:rect l="l" t="t" r="r" b="b"/>
                <a:pathLst>
                  <a:path w="27249" h="17819" extrusionOk="0">
                    <a:moveTo>
                      <a:pt x="20469" y="17819"/>
                    </a:moveTo>
                    <a:cubicBezTo>
                      <a:pt x="19252" y="17211"/>
                      <a:pt x="15428" y="14863"/>
                      <a:pt x="13168" y="14168"/>
                    </a:cubicBezTo>
                    <a:cubicBezTo>
                      <a:pt x="10908" y="13473"/>
                      <a:pt x="9083" y="14255"/>
                      <a:pt x="6910" y="13647"/>
                    </a:cubicBezTo>
                    <a:cubicBezTo>
                      <a:pt x="4737" y="13039"/>
                      <a:pt x="391" y="12170"/>
                      <a:pt x="130" y="10518"/>
                    </a:cubicBezTo>
                    <a:cubicBezTo>
                      <a:pt x="-131" y="8867"/>
                      <a:pt x="2477" y="5477"/>
                      <a:pt x="5345" y="3738"/>
                    </a:cubicBezTo>
                    <a:cubicBezTo>
                      <a:pt x="8213" y="2000"/>
                      <a:pt x="13689" y="261"/>
                      <a:pt x="17340" y="87"/>
                    </a:cubicBezTo>
                    <a:cubicBezTo>
                      <a:pt x="20991" y="-87"/>
                      <a:pt x="25598" y="2260"/>
                      <a:pt x="27249" y="2695"/>
                    </a:cubicBezTo>
                  </a:path>
                </a:pathLst>
              </a:custGeom>
              <a:noFill/>
              <a:ln w="11430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2161" name="Google Shape;12161;p120"/>
              <p:cNvSpPr/>
              <p:nvPr/>
            </p:nvSpPr>
            <p:spPr>
              <a:xfrm>
                <a:off x="6796467" y="2876101"/>
                <a:ext cx="1317525" cy="4164425"/>
              </a:xfrm>
              <a:custGeom>
                <a:avLst/>
                <a:gdLst/>
                <a:ahLst/>
                <a:cxnLst/>
                <a:rect l="l" t="t" r="r" b="b"/>
                <a:pathLst>
                  <a:path w="52701" h="166577" extrusionOk="0">
                    <a:moveTo>
                      <a:pt x="25408" y="166577"/>
                    </a:moveTo>
                    <a:cubicBezTo>
                      <a:pt x="28450" y="156929"/>
                      <a:pt x="39576" y="124247"/>
                      <a:pt x="43661" y="108688"/>
                    </a:cubicBezTo>
                    <a:cubicBezTo>
                      <a:pt x="47746" y="93129"/>
                      <a:pt x="49398" y="83047"/>
                      <a:pt x="49919" y="73225"/>
                    </a:cubicBezTo>
                    <a:cubicBezTo>
                      <a:pt x="50441" y="63403"/>
                      <a:pt x="46355" y="57319"/>
                      <a:pt x="46790" y="49757"/>
                    </a:cubicBezTo>
                    <a:cubicBezTo>
                      <a:pt x="47225" y="42195"/>
                      <a:pt x="52179" y="33764"/>
                      <a:pt x="52527" y="27853"/>
                    </a:cubicBezTo>
                    <a:cubicBezTo>
                      <a:pt x="52875" y="21942"/>
                      <a:pt x="51310" y="18291"/>
                      <a:pt x="48876" y="14293"/>
                    </a:cubicBezTo>
                    <a:cubicBezTo>
                      <a:pt x="46442" y="10295"/>
                      <a:pt x="43661" y="6036"/>
                      <a:pt x="37924" y="3863"/>
                    </a:cubicBezTo>
                    <a:cubicBezTo>
                      <a:pt x="32187" y="1690"/>
                      <a:pt x="20193" y="1516"/>
                      <a:pt x="14456" y="1255"/>
                    </a:cubicBezTo>
                    <a:cubicBezTo>
                      <a:pt x="8719" y="994"/>
                      <a:pt x="5590" y="-1874"/>
                      <a:pt x="3504" y="2298"/>
                    </a:cubicBezTo>
                    <a:cubicBezTo>
                      <a:pt x="1418" y="6470"/>
                      <a:pt x="-2059" y="20725"/>
                      <a:pt x="1939" y="26288"/>
                    </a:cubicBezTo>
                    <a:cubicBezTo>
                      <a:pt x="5937" y="31851"/>
                      <a:pt x="21583" y="34111"/>
                      <a:pt x="27494" y="35676"/>
                    </a:cubicBezTo>
                    <a:cubicBezTo>
                      <a:pt x="33405" y="37241"/>
                      <a:pt x="35317" y="37501"/>
                      <a:pt x="37403" y="35676"/>
                    </a:cubicBezTo>
                    <a:cubicBezTo>
                      <a:pt x="39489" y="33851"/>
                      <a:pt x="39576" y="26549"/>
                      <a:pt x="40011" y="24724"/>
                    </a:cubicBezTo>
                  </a:path>
                </a:pathLst>
              </a:custGeom>
              <a:noFill/>
              <a:ln w="11430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sp>
          <p:nvSpPr>
            <p:cNvPr id="12162" name="Google Shape;12162;p120"/>
            <p:cNvSpPr/>
            <p:nvPr/>
          </p:nvSpPr>
          <p:spPr>
            <a:xfrm>
              <a:off x="0" y="1771100"/>
              <a:ext cx="6179284" cy="5151908"/>
            </a:xfrm>
            <a:custGeom>
              <a:avLst/>
              <a:gdLst/>
              <a:ahLst/>
              <a:cxnLst/>
              <a:rect l="l" t="t" r="r" b="b"/>
              <a:pathLst>
                <a:path w="256030" h="211382" extrusionOk="0">
                  <a:moveTo>
                    <a:pt x="0" y="32500"/>
                  </a:moveTo>
                  <a:cubicBezTo>
                    <a:pt x="7475" y="28328"/>
                    <a:pt x="21034" y="12161"/>
                    <a:pt x="44850" y="7467"/>
                  </a:cubicBezTo>
                  <a:cubicBezTo>
                    <a:pt x="68666" y="2773"/>
                    <a:pt x="110822" y="-4789"/>
                    <a:pt x="142896" y="4338"/>
                  </a:cubicBezTo>
                  <a:cubicBezTo>
                    <a:pt x="174970" y="13465"/>
                    <a:pt x="219039" y="39541"/>
                    <a:pt x="237292" y="62227"/>
                  </a:cubicBezTo>
                  <a:cubicBezTo>
                    <a:pt x="255545" y="84913"/>
                    <a:pt x="260065" y="115596"/>
                    <a:pt x="252416" y="140455"/>
                  </a:cubicBezTo>
                  <a:cubicBezTo>
                    <a:pt x="244767" y="165314"/>
                    <a:pt x="201568" y="199561"/>
                    <a:pt x="191398" y="211382"/>
                  </a:cubicBezTo>
                </a:path>
              </a:pathLst>
            </a:custGeom>
            <a:noFill/>
            <a:ln w="11430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2163" name="Google Shape;12163;p120"/>
            <p:cNvSpPr/>
            <p:nvPr/>
          </p:nvSpPr>
          <p:spPr>
            <a:xfrm>
              <a:off x="-430543" y="1495113"/>
              <a:ext cx="6760250" cy="3430325"/>
            </a:xfrm>
            <a:custGeom>
              <a:avLst/>
              <a:gdLst/>
              <a:ahLst/>
              <a:cxnLst/>
              <a:rect l="l" t="t" r="r" b="b"/>
              <a:pathLst>
                <a:path w="270410" h="137213" extrusionOk="0">
                  <a:moveTo>
                    <a:pt x="65860" y="18017"/>
                  </a:moveTo>
                  <a:cubicBezTo>
                    <a:pt x="78911" y="12910"/>
                    <a:pt x="90909" y="26367"/>
                    <a:pt x="97475" y="26286"/>
                  </a:cubicBezTo>
                  <a:cubicBezTo>
                    <a:pt x="104041" y="26205"/>
                    <a:pt x="103555" y="16964"/>
                    <a:pt x="105257" y="17531"/>
                  </a:cubicBezTo>
                  <a:cubicBezTo>
                    <a:pt x="106959" y="18098"/>
                    <a:pt x="103879" y="27339"/>
                    <a:pt x="107689" y="29690"/>
                  </a:cubicBezTo>
                  <a:cubicBezTo>
                    <a:pt x="111499" y="32041"/>
                    <a:pt x="123659" y="33176"/>
                    <a:pt x="128117" y="31636"/>
                  </a:cubicBezTo>
                  <a:cubicBezTo>
                    <a:pt x="132576" y="30096"/>
                    <a:pt x="133062" y="20044"/>
                    <a:pt x="134440" y="20449"/>
                  </a:cubicBezTo>
                  <a:cubicBezTo>
                    <a:pt x="135818" y="20854"/>
                    <a:pt x="131441" y="30744"/>
                    <a:pt x="136386" y="34068"/>
                  </a:cubicBezTo>
                  <a:cubicBezTo>
                    <a:pt x="141331" y="37392"/>
                    <a:pt x="158922" y="41526"/>
                    <a:pt x="164110" y="40391"/>
                  </a:cubicBezTo>
                  <a:cubicBezTo>
                    <a:pt x="169298" y="39256"/>
                    <a:pt x="166298" y="27016"/>
                    <a:pt x="167514" y="27259"/>
                  </a:cubicBezTo>
                  <a:cubicBezTo>
                    <a:pt x="168730" y="27502"/>
                    <a:pt x="166055" y="38527"/>
                    <a:pt x="171405" y="41850"/>
                  </a:cubicBezTo>
                  <a:cubicBezTo>
                    <a:pt x="176755" y="45174"/>
                    <a:pt x="195401" y="47930"/>
                    <a:pt x="199616" y="47200"/>
                  </a:cubicBezTo>
                  <a:cubicBezTo>
                    <a:pt x="203831" y="46471"/>
                    <a:pt x="195968" y="37392"/>
                    <a:pt x="196697" y="37473"/>
                  </a:cubicBezTo>
                  <a:cubicBezTo>
                    <a:pt x="197427" y="37554"/>
                    <a:pt x="199778" y="45661"/>
                    <a:pt x="203993" y="47687"/>
                  </a:cubicBezTo>
                  <a:cubicBezTo>
                    <a:pt x="208208" y="49714"/>
                    <a:pt x="213477" y="43309"/>
                    <a:pt x="221989" y="49632"/>
                  </a:cubicBezTo>
                  <a:cubicBezTo>
                    <a:pt x="230501" y="55955"/>
                    <a:pt x="250929" y="71277"/>
                    <a:pt x="255063" y="85625"/>
                  </a:cubicBezTo>
                  <a:cubicBezTo>
                    <a:pt x="259197" y="99973"/>
                    <a:pt x="245417" y="129805"/>
                    <a:pt x="246795" y="135722"/>
                  </a:cubicBezTo>
                  <a:cubicBezTo>
                    <a:pt x="248173" y="141640"/>
                    <a:pt x="259522" y="127372"/>
                    <a:pt x="263332" y="121130"/>
                  </a:cubicBezTo>
                  <a:cubicBezTo>
                    <a:pt x="267142" y="114888"/>
                    <a:pt x="272087" y="107836"/>
                    <a:pt x="269655" y="98270"/>
                  </a:cubicBezTo>
                  <a:cubicBezTo>
                    <a:pt x="267223" y="88705"/>
                    <a:pt x="260251" y="76545"/>
                    <a:pt x="248740" y="63737"/>
                  </a:cubicBezTo>
                  <a:cubicBezTo>
                    <a:pt x="237229" y="50929"/>
                    <a:pt x="217368" y="31393"/>
                    <a:pt x="200588" y="21422"/>
                  </a:cubicBezTo>
                  <a:cubicBezTo>
                    <a:pt x="183808" y="11451"/>
                    <a:pt x="166217" y="6993"/>
                    <a:pt x="148059" y="3912"/>
                  </a:cubicBezTo>
                  <a:cubicBezTo>
                    <a:pt x="129901" y="832"/>
                    <a:pt x="115229" y="-2411"/>
                    <a:pt x="91639" y="2939"/>
                  </a:cubicBezTo>
                  <a:cubicBezTo>
                    <a:pt x="68050" y="8289"/>
                    <a:pt x="20141" y="18665"/>
                    <a:pt x="6522" y="36013"/>
                  </a:cubicBezTo>
                  <a:cubicBezTo>
                    <a:pt x="-7097" y="53361"/>
                    <a:pt x="4171" y="91380"/>
                    <a:pt x="9926" y="107025"/>
                  </a:cubicBezTo>
                  <a:cubicBezTo>
                    <a:pt x="15682" y="122670"/>
                    <a:pt x="37569" y="128993"/>
                    <a:pt x="41055" y="129885"/>
                  </a:cubicBezTo>
                  <a:cubicBezTo>
                    <a:pt x="44541" y="130777"/>
                    <a:pt x="34489" y="124536"/>
                    <a:pt x="30841" y="112376"/>
                  </a:cubicBezTo>
                  <a:cubicBezTo>
                    <a:pt x="27193" y="100217"/>
                    <a:pt x="13332" y="72655"/>
                    <a:pt x="19168" y="56928"/>
                  </a:cubicBezTo>
                  <a:cubicBezTo>
                    <a:pt x="25005" y="41202"/>
                    <a:pt x="52809" y="23124"/>
                    <a:pt x="65860" y="18017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9" name="Google Shape;12169;p12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Conclusion</a:t>
            </a:r>
            <a:endParaRPr/>
          </a:p>
        </p:txBody>
      </p:sp>
      <p:sp>
        <p:nvSpPr>
          <p:cNvPr id="12170" name="Google Shape;12170;p121"/>
          <p:cNvSpPr txBox="1">
            <a:spLocks noGrp="1"/>
          </p:cNvSpPr>
          <p:nvPr>
            <p:ph type="body" idx="1"/>
          </p:nvPr>
        </p:nvSpPr>
        <p:spPr>
          <a:xfrm>
            <a:off x="838200" y="1690825"/>
            <a:ext cx="773400" cy="3752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>
                <a:latin typeface="Anton"/>
                <a:ea typeface="Anton"/>
                <a:cs typeface="Anton"/>
                <a:sym typeface="Anton"/>
              </a:rPr>
              <a:t>01 </a:t>
            </a:r>
            <a:endParaRPr>
              <a:latin typeface="Anton"/>
              <a:ea typeface="Anton"/>
              <a:cs typeface="Anton"/>
              <a:sym typeface="Anton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>
              <a:latin typeface="Anton"/>
              <a:ea typeface="Anton"/>
              <a:cs typeface="Anton"/>
              <a:sym typeface="Anton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>
                <a:latin typeface="Anton"/>
                <a:ea typeface="Anton"/>
                <a:cs typeface="Anton"/>
                <a:sym typeface="Anton"/>
              </a:rPr>
              <a:t>02 </a:t>
            </a:r>
            <a:endParaRPr>
              <a:latin typeface="Anton"/>
              <a:ea typeface="Anton"/>
              <a:cs typeface="Anton"/>
              <a:sym typeface="Anton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>
              <a:latin typeface="Anton"/>
              <a:ea typeface="Anton"/>
              <a:cs typeface="Anton"/>
              <a:sym typeface="Anton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>
                <a:latin typeface="Anton"/>
                <a:ea typeface="Anton"/>
                <a:cs typeface="Anton"/>
                <a:sym typeface="Anton"/>
              </a:rPr>
              <a:t>03 </a:t>
            </a:r>
            <a:endParaRPr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12171" name="Google Shape;12171;p121"/>
          <p:cNvSpPr txBox="1">
            <a:spLocks noGrp="1"/>
          </p:cNvSpPr>
          <p:nvPr>
            <p:ph type="body" idx="1"/>
          </p:nvPr>
        </p:nvSpPr>
        <p:spPr>
          <a:xfrm>
            <a:off x="1957550" y="1690825"/>
            <a:ext cx="9591900" cy="2890411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>
                <a:latin typeface="Anton"/>
                <a:ea typeface="Anton"/>
                <a:cs typeface="Anton"/>
                <a:sym typeface="Anton"/>
              </a:rPr>
              <a:t>OOP </a:t>
            </a:r>
            <a:r>
              <a:rPr lang="en-US" dirty="0" err="1">
                <a:latin typeface="微軟正黑體" panose="020B0604030504040204" pitchFamily="34" charset="-120"/>
                <a:ea typeface="微軟正黑體" panose="020B0604030504040204" pitchFamily="34" charset="-120"/>
                <a:cs typeface="Anton"/>
                <a:sym typeface="Anton"/>
              </a:rPr>
              <a:t>封裝：合理的抽象化與職責分離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 err="1">
                <a:latin typeface="微軟正黑體" panose="020B0604030504040204" pitchFamily="34" charset="-120"/>
                <a:ea typeface="微軟正黑體" panose="020B0604030504040204" pitchFamily="34" charset="-120"/>
                <a:cs typeface="Anton"/>
                <a:sym typeface="Anton"/>
              </a:rPr>
              <a:t>設計時間序的思考方式：從直線到跳躍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 err="1">
                <a:latin typeface="微軟正黑體" panose="020B0604030504040204" pitchFamily="34" charset="-120"/>
                <a:ea typeface="微軟正黑體" panose="020B0604030504040204" pitchFamily="34" charset="-120"/>
                <a:cs typeface="Anton"/>
                <a:sym typeface="Anton"/>
              </a:rPr>
              <a:t>刻意練習：面對同一個問題與挑戰，有更多不同的解法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  <a:cs typeface="Anton"/>
              <a:sym typeface="Anton"/>
            </a:endParaRPr>
          </a:p>
        </p:txBody>
      </p:sp>
      <p:grpSp>
        <p:nvGrpSpPr>
          <p:cNvPr id="12172" name="Google Shape;12172;p121"/>
          <p:cNvGrpSpPr/>
          <p:nvPr/>
        </p:nvGrpSpPr>
        <p:grpSpPr>
          <a:xfrm>
            <a:off x="1611600" y="1865361"/>
            <a:ext cx="64500" cy="2442119"/>
            <a:chOff x="4539775" y="869913"/>
            <a:chExt cx="64500" cy="3403650"/>
          </a:xfrm>
        </p:grpSpPr>
        <p:sp>
          <p:nvSpPr>
            <p:cNvPr id="12173" name="Google Shape;12173;p121"/>
            <p:cNvSpPr/>
            <p:nvPr/>
          </p:nvSpPr>
          <p:spPr>
            <a:xfrm>
              <a:off x="4539775" y="2546538"/>
              <a:ext cx="64500" cy="64500"/>
            </a:xfrm>
            <a:prstGeom prst="rect">
              <a:avLst/>
            </a:prstGeom>
            <a:noFill/>
            <a:ln w="38100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4" name="Google Shape;12174;p121"/>
            <p:cNvSpPr/>
            <p:nvPr/>
          </p:nvSpPr>
          <p:spPr>
            <a:xfrm>
              <a:off x="4539775" y="4209063"/>
              <a:ext cx="64500" cy="64500"/>
            </a:xfrm>
            <a:prstGeom prst="rect">
              <a:avLst/>
            </a:prstGeom>
            <a:noFill/>
            <a:ln w="38100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2175" name="Google Shape;12175;p121"/>
            <p:cNvCxnSpPr>
              <a:stCxn id="12173" idx="2"/>
              <a:endCxn id="12174" idx="0"/>
            </p:cNvCxnSpPr>
            <p:nvPr/>
          </p:nvCxnSpPr>
          <p:spPr>
            <a:xfrm>
              <a:off x="4572025" y="2611038"/>
              <a:ext cx="0" cy="1598100"/>
            </a:xfrm>
            <a:prstGeom prst="straightConnector1">
              <a:avLst/>
            </a:prstGeom>
            <a:noFill/>
            <a:ln w="38100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2176" name="Google Shape;12176;p121"/>
            <p:cNvSpPr/>
            <p:nvPr/>
          </p:nvSpPr>
          <p:spPr>
            <a:xfrm>
              <a:off x="4539775" y="869913"/>
              <a:ext cx="64500" cy="64500"/>
            </a:xfrm>
            <a:prstGeom prst="rect">
              <a:avLst/>
            </a:prstGeom>
            <a:noFill/>
            <a:ln w="38100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2177" name="Google Shape;12177;p121"/>
            <p:cNvCxnSpPr>
              <a:stCxn id="12173" idx="0"/>
              <a:endCxn id="12176" idx="2"/>
            </p:cNvCxnSpPr>
            <p:nvPr/>
          </p:nvCxnSpPr>
          <p:spPr>
            <a:xfrm rot="10800000">
              <a:off x="4572025" y="934338"/>
              <a:ext cx="0" cy="1612200"/>
            </a:xfrm>
            <a:prstGeom prst="straightConnector1">
              <a:avLst/>
            </a:prstGeom>
            <a:noFill/>
            <a:ln w="38100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影片2">
            <a:hlinkClick r:id="" action="ppaction://media"/>
            <a:extLst>
              <a:ext uri="{FF2B5EF4-FFF2-40B4-BE49-F238E27FC236}">
                <a16:creationId xmlns:a16="http://schemas.microsoft.com/office/drawing/2014/main" id="{FAF49E37-F8C2-49DC-A3AE-D20EF9084A6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5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accent1"/>
                </a:solidFill>
              </a:rPr>
              <a:t>Class</a:t>
            </a:r>
            <a:endParaRPr>
              <a:solidFill>
                <a:schemeClr val="accent1"/>
              </a:solidFill>
            </a:endParaRPr>
          </a:p>
        </p:txBody>
      </p:sp>
      <p:graphicFrame>
        <p:nvGraphicFramePr>
          <p:cNvPr id="483" name="Google Shape;483;p53"/>
          <p:cNvGraphicFramePr/>
          <p:nvPr/>
        </p:nvGraphicFramePr>
        <p:xfrm>
          <a:off x="1637728" y="2599178"/>
          <a:ext cx="4089250" cy="2342500"/>
        </p:xfrm>
        <a:graphic>
          <a:graphicData uri="http://schemas.openxmlformats.org/drawingml/2006/table">
            <a:tbl>
              <a:tblPr>
                <a:noFill/>
                <a:tableStyleId>{CC0FA56B-1C8F-4FC8-85CD-21DFF5B3DCA2}</a:tableStyleId>
              </a:tblPr>
              <a:tblGrid>
                <a:gridCol w="583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4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43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37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846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846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838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856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56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56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56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84" name="Google Shape;484;p53"/>
          <p:cNvSpPr txBox="1">
            <a:spLocks noGrp="1"/>
          </p:cNvSpPr>
          <p:nvPr>
            <p:ph type="body" idx="4294967295"/>
          </p:nvPr>
        </p:nvSpPr>
        <p:spPr>
          <a:xfrm>
            <a:off x="7247465" y="1852078"/>
            <a:ext cx="3306600" cy="639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000" b="1"/>
              <a:t>Cell</a:t>
            </a:r>
            <a:endParaRPr sz="3000" b="1"/>
          </a:p>
        </p:txBody>
      </p:sp>
      <p:sp>
        <p:nvSpPr>
          <p:cNvPr id="485" name="Google Shape;485;p53"/>
          <p:cNvSpPr txBox="1">
            <a:spLocks noGrp="1"/>
          </p:cNvSpPr>
          <p:nvPr>
            <p:ph type="body" idx="4294967295"/>
          </p:nvPr>
        </p:nvSpPr>
        <p:spPr>
          <a:xfrm>
            <a:off x="1637715" y="1852078"/>
            <a:ext cx="4089300" cy="639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000" b="1" dirty="0"/>
              <a:t>Map</a:t>
            </a:r>
            <a:endParaRPr sz="3000" b="1" dirty="0"/>
          </a:p>
        </p:txBody>
      </p:sp>
      <p:grpSp>
        <p:nvGrpSpPr>
          <p:cNvPr id="486" name="Google Shape;486;p53"/>
          <p:cNvGrpSpPr/>
          <p:nvPr/>
        </p:nvGrpSpPr>
        <p:grpSpPr>
          <a:xfrm>
            <a:off x="9387294" y="2838116"/>
            <a:ext cx="1166913" cy="1166913"/>
            <a:chOff x="608800" y="2095000"/>
            <a:chExt cx="3364800" cy="3364800"/>
          </a:xfrm>
        </p:grpSpPr>
        <p:sp>
          <p:nvSpPr>
            <p:cNvPr id="487" name="Google Shape;487;p53"/>
            <p:cNvSpPr/>
            <p:nvPr/>
          </p:nvSpPr>
          <p:spPr>
            <a:xfrm>
              <a:off x="608800" y="2095000"/>
              <a:ext cx="3364800" cy="3364800"/>
            </a:xfrm>
            <a:prstGeom prst="ellipse">
              <a:avLst/>
            </a:prstGeom>
            <a:solidFill>
              <a:schemeClr val="lt2"/>
            </a:solidFill>
            <a:ln w="381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53"/>
            <p:cNvSpPr/>
            <p:nvPr/>
          </p:nvSpPr>
          <p:spPr>
            <a:xfrm>
              <a:off x="812152" y="3455300"/>
              <a:ext cx="1117800" cy="1117800"/>
            </a:xfrm>
            <a:prstGeom prst="ellipse">
              <a:avLst/>
            </a:prstGeom>
            <a:solidFill>
              <a:schemeClr val="lt2"/>
            </a:solidFill>
            <a:ln w="381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53"/>
            <p:cNvSpPr/>
            <p:nvPr/>
          </p:nvSpPr>
          <p:spPr>
            <a:xfrm>
              <a:off x="1065396" y="3840649"/>
              <a:ext cx="477600" cy="477900"/>
            </a:xfrm>
            <a:prstGeom prst="ellipse">
              <a:avLst/>
            </a:prstGeom>
            <a:solidFill>
              <a:schemeClr val="lt2"/>
            </a:solidFill>
            <a:ln w="381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53"/>
            <p:cNvSpPr/>
            <p:nvPr/>
          </p:nvSpPr>
          <p:spPr>
            <a:xfrm>
              <a:off x="1929800" y="2439558"/>
              <a:ext cx="487500" cy="487500"/>
            </a:xfrm>
            <a:prstGeom prst="ellipse">
              <a:avLst/>
            </a:prstGeom>
            <a:solidFill>
              <a:schemeClr val="lt2"/>
            </a:solidFill>
            <a:ln w="381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53"/>
            <p:cNvSpPr/>
            <p:nvPr/>
          </p:nvSpPr>
          <p:spPr>
            <a:xfrm>
              <a:off x="3141850" y="3709383"/>
              <a:ext cx="487500" cy="487500"/>
            </a:xfrm>
            <a:prstGeom prst="ellipse">
              <a:avLst/>
            </a:prstGeom>
            <a:solidFill>
              <a:schemeClr val="lt2"/>
            </a:solidFill>
            <a:ln w="381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53"/>
            <p:cNvSpPr/>
            <p:nvPr/>
          </p:nvSpPr>
          <p:spPr>
            <a:xfrm>
              <a:off x="2344050" y="4691283"/>
              <a:ext cx="487500" cy="487500"/>
            </a:xfrm>
            <a:prstGeom prst="ellipse">
              <a:avLst/>
            </a:prstGeom>
            <a:solidFill>
              <a:schemeClr val="lt2"/>
            </a:solidFill>
            <a:ln w="381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53"/>
            <p:cNvSpPr/>
            <p:nvPr/>
          </p:nvSpPr>
          <p:spPr>
            <a:xfrm>
              <a:off x="2831545" y="3168653"/>
              <a:ext cx="279300" cy="279300"/>
            </a:xfrm>
            <a:prstGeom prst="ellipse">
              <a:avLst/>
            </a:prstGeom>
            <a:solidFill>
              <a:schemeClr val="lt2"/>
            </a:solidFill>
            <a:ln w="381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53"/>
            <p:cNvSpPr/>
            <p:nvPr/>
          </p:nvSpPr>
          <p:spPr>
            <a:xfrm>
              <a:off x="2417295" y="3813478"/>
              <a:ext cx="279300" cy="279300"/>
            </a:xfrm>
            <a:prstGeom prst="ellipse">
              <a:avLst/>
            </a:prstGeom>
            <a:solidFill>
              <a:schemeClr val="lt2"/>
            </a:solidFill>
            <a:ln w="381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53"/>
            <p:cNvSpPr/>
            <p:nvPr/>
          </p:nvSpPr>
          <p:spPr>
            <a:xfrm>
              <a:off x="2898335" y="2604252"/>
              <a:ext cx="158100" cy="158100"/>
            </a:xfrm>
            <a:prstGeom prst="ellipse">
              <a:avLst/>
            </a:prstGeom>
            <a:solidFill>
              <a:schemeClr val="lt2"/>
            </a:solidFill>
            <a:ln w="381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53"/>
            <p:cNvSpPr/>
            <p:nvPr/>
          </p:nvSpPr>
          <p:spPr>
            <a:xfrm>
              <a:off x="1569185" y="4855977"/>
              <a:ext cx="158100" cy="158100"/>
            </a:xfrm>
            <a:prstGeom prst="ellipse">
              <a:avLst/>
            </a:prstGeom>
            <a:solidFill>
              <a:schemeClr val="lt2"/>
            </a:solidFill>
            <a:ln w="381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53"/>
            <p:cNvSpPr/>
            <p:nvPr/>
          </p:nvSpPr>
          <p:spPr>
            <a:xfrm>
              <a:off x="1569185" y="2892177"/>
              <a:ext cx="158100" cy="158100"/>
            </a:xfrm>
            <a:prstGeom prst="ellipse">
              <a:avLst/>
            </a:prstGeom>
            <a:solidFill>
              <a:schemeClr val="lt2"/>
            </a:solidFill>
            <a:ln w="381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8" name="Google Shape;498;p53"/>
          <p:cNvSpPr txBox="1"/>
          <p:nvPr/>
        </p:nvSpPr>
        <p:spPr>
          <a:xfrm>
            <a:off x="7247459" y="4216622"/>
            <a:ext cx="1167000" cy="78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存活</a:t>
            </a:r>
            <a:endParaRPr sz="36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99" name="Google Shape;499;p53"/>
          <p:cNvSpPr txBox="1"/>
          <p:nvPr/>
        </p:nvSpPr>
        <p:spPr>
          <a:xfrm>
            <a:off x="9387285" y="4216522"/>
            <a:ext cx="1167000" cy="78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死亡</a:t>
            </a:r>
            <a:endParaRPr sz="36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500" name="Google Shape;500;p53"/>
          <p:cNvGrpSpPr/>
          <p:nvPr/>
        </p:nvGrpSpPr>
        <p:grpSpPr>
          <a:xfrm>
            <a:off x="7247470" y="2838135"/>
            <a:ext cx="1166747" cy="1166747"/>
            <a:chOff x="3764048" y="2224021"/>
            <a:chExt cx="1508400" cy="1508400"/>
          </a:xfrm>
        </p:grpSpPr>
        <p:sp>
          <p:nvSpPr>
            <p:cNvPr id="501" name="Google Shape;501;p53"/>
            <p:cNvSpPr/>
            <p:nvPr/>
          </p:nvSpPr>
          <p:spPr>
            <a:xfrm>
              <a:off x="3764048" y="2224021"/>
              <a:ext cx="1508400" cy="1508400"/>
            </a:xfrm>
            <a:prstGeom prst="ellipse">
              <a:avLst/>
            </a:prstGeom>
            <a:solidFill>
              <a:srgbClr val="FFD966"/>
            </a:solidFill>
            <a:ln w="381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53"/>
            <p:cNvSpPr/>
            <p:nvPr/>
          </p:nvSpPr>
          <p:spPr>
            <a:xfrm>
              <a:off x="3855211" y="2833844"/>
              <a:ext cx="501000" cy="501000"/>
            </a:xfrm>
            <a:prstGeom prst="ellipse">
              <a:avLst/>
            </a:prstGeom>
            <a:solidFill>
              <a:srgbClr val="E69138"/>
            </a:solidFill>
            <a:ln w="381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53"/>
            <p:cNvSpPr/>
            <p:nvPr/>
          </p:nvSpPr>
          <p:spPr>
            <a:xfrm>
              <a:off x="3968741" y="3006596"/>
              <a:ext cx="214200" cy="214200"/>
            </a:xfrm>
            <a:prstGeom prst="ellipse">
              <a:avLst/>
            </a:prstGeom>
            <a:solidFill>
              <a:srgbClr val="B45F06"/>
            </a:solidFill>
            <a:ln w="381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53"/>
            <p:cNvSpPr/>
            <p:nvPr/>
          </p:nvSpPr>
          <p:spPr>
            <a:xfrm>
              <a:off x="4356253" y="2378487"/>
              <a:ext cx="218400" cy="218400"/>
            </a:xfrm>
            <a:prstGeom prst="ellipse">
              <a:avLst/>
            </a:prstGeom>
            <a:solidFill>
              <a:srgbClr val="93C47D"/>
            </a:solidFill>
            <a:ln w="381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53"/>
            <p:cNvSpPr/>
            <p:nvPr/>
          </p:nvSpPr>
          <p:spPr>
            <a:xfrm>
              <a:off x="4899615" y="2947749"/>
              <a:ext cx="218400" cy="218400"/>
            </a:xfrm>
            <a:prstGeom prst="ellipse">
              <a:avLst/>
            </a:prstGeom>
            <a:solidFill>
              <a:srgbClr val="D5A6BD"/>
            </a:solidFill>
            <a:ln w="381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53"/>
            <p:cNvSpPr/>
            <p:nvPr/>
          </p:nvSpPr>
          <p:spPr>
            <a:xfrm>
              <a:off x="4541961" y="3387935"/>
              <a:ext cx="218400" cy="218400"/>
            </a:xfrm>
            <a:prstGeom prst="ellipse">
              <a:avLst/>
            </a:prstGeom>
            <a:solidFill>
              <a:srgbClr val="6FA8DC"/>
            </a:solidFill>
            <a:ln w="381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53"/>
            <p:cNvSpPr/>
            <p:nvPr/>
          </p:nvSpPr>
          <p:spPr>
            <a:xfrm>
              <a:off x="4760505" y="2705340"/>
              <a:ext cx="125100" cy="125100"/>
            </a:xfrm>
            <a:prstGeom prst="ellipse">
              <a:avLst/>
            </a:prstGeom>
            <a:solidFill>
              <a:srgbClr val="FFD966"/>
            </a:solidFill>
            <a:ln w="381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53"/>
            <p:cNvSpPr/>
            <p:nvPr/>
          </p:nvSpPr>
          <p:spPr>
            <a:xfrm>
              <a:off x="4574797" y="2994415"/>
              <a:ext cx="125100" cy="125100"/>
            </a:xfrm>
            <a:prstGeom prst="ellipse">
              <a:avLst/>
            </a:prstGeom>
            <a:solidFill>
              <a:srgbClr val="FFD966"/>
            </a:solidFill>
            <a:ln w="381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53"/>
            <p:cNvSpPr/>
            <p:nvPr/>
          </p:nvSpPr>
          <p:spPr>
            <a:xfrm>
              <a:off x="4790447" y="2452319"/>
              <a:ext cx="70800" cy="70800"/>
            </a:xfrm>
            <a:prstGeom prst="ellipse">
              <a:avLst/>
            </a:prstGeom>
            <a:solidFill>
              <a:srgbClr val="FFD966"/>
            </a:solidFill>
            <a:ln w="381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53"/>
            <p:cNvSpPr/>
            <p:nvPr/>
          </p:nvSpPr>
          <p:spPr>
            <a:xfrm>
              <a:off x="4194589" y="3461767"/>
              <a:ext cx="70800" cy="70800"/>
            </a:xfrm>
            <a:prstGeom prst="ellipse">
              <a:avLst/>
            </a:prstGeom>
            <a:solidFill>
              <a:srgbClr val="FFD966"/>
            </a:solidFill>
            <a:ln w="381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53"/>
            <p:cNvSpPr/>
            <p:nvPr/>
          </p:nvSpPr>
          <p:spPr>
            <a:xfrm>
              <a:off x="4194589" y="2581396"/>
              <a:ext cx="70800" cy="70800"/>
            </a:xfrm>
            <a:prstGeom prst="ellipse">
              <a:avLst/>
            </a:prstGeom>
            <a:solidFill>
              <a:srgbClr val="FFD966"/>
            </a:solidFill>
            <a:ln w="381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17" name="Google Shape;517;p54"/>
          <p:cNvGraphicFramePr/>
          <p:nvPr/>
        </p:nvGraphicFramePr>
        <p:xfrm>
          <a:off x="1496338" y="1124500"/>
          <a:ext cx="9199325" cy="4608975"/>
        </p:xfrm>
        <a:graphic>
          <a:graphicData uri="http://schemas.openxmlformats.org/drawingml/2006/table">
            <a:tbl>
              <a:tblPr>
                <a:noFill/>
                <a:tableStyleId>{CC0FA56B-1C8F-4FC8-85CD-21DFF5B3DCA2}</a:tableStyleId>
              </a:tblPr>
              <a:tblGrid>
                <a:gridCol w="91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9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19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200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202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19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207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20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9194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919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19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19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19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302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3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</TotalTime>
  <Words>2422</Words>
  <Application>Microsoft Office PowerPoint</Application>
  <PresentationFormat>寬螢幕</PresentationFormat>
  <Paragraphs>1488</Paragraphs>
  <Slides>77</Slides>
  <Notes>77</Notes>
  <HiddenSlides>0</HiddenSlides>
  <MMClips>2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3</vt:i4>
      </vt:variant>
      <vt:variant>
        <vt:lpstr>投影片標題</vt:lpstr>
      </vt:variant>
      <vt:variant>
        <vt:i4>77</vt:i4>
      </vt:variant>
    </vt:vector>
  </HeadingPairs>
  <TitlesOfParts>
    <vt:vector size="89" baseType="lpstr">
      <vt:lpstr>Anton</vt:lpstr>
      <vt:lpstr>Anaheim</vt:lpstr>
      <vt:lpstr>Arial</vt:lpstr>
      <vt:lpstr>Microsoft JhengHei</vt:lpstr>
      <vt:lpstr>Microsoft JhengHei</vt:lpstr>
      <vt:lpstr>Roboto</vt:lpstr>
      <vt:lpstr>Consolas</vt:lpstr>
      <vt:lpstr>Open Sans</vt:lpstr>
      <vt:lpstr>Calibri</vt:lpstr>
      <vt:lpstr>3_Office Theme</vt:lpstr>
      <vt:lpstr>1_Office Theme</vt:lpstr>
      <vt:lpstr>2_Office Theme</vt:lpstr>
      <vt:lpstr>Agenda</vt:lpstr>
      <vt:lpstr>How did I solve it? </vt:lpstr>
      <vt:lpstr>PowerPoint 簡報</vt:lpstr>
      <vt:lpstr>Implement Basic Rules</vt:lpstr>
      <vt:lpstr>Glider 滑翔機</vt:lpstr>
      <vt:lpstr>PowerPoint 簡報</vt:lpstr>
      <vt:lpstr>PowerPoint 簡報</vt:lpstr>
      <vt:lpstr>Class</vt:lpstr>
      <vt:lpstr>PowerPoint 簡報</vt:lpstr>
      <vt:lpstr>PowerPoint 簡報</vt:lpstr>
      <vt:lpstr>PowerPoint 簡報</vt:lpstr>
      <vt:lpstr>How did I set partners?</vt:lpstr>
      <vt:lpstr>Class Diagram</vt:lpstr>
      <vt:lpstr>PowerPoint 簡報</vt:lpstr>
      <vt:lpstr>Glider 滑翔機</vt:lpstr>
      <vt:lpstr>Conceiving # 1 - thread &amp; timer</vt:lpstr>
      <vt:lpstr>Conceiving # 1 - thread &amp; timer</vt:lpstr>
      <vt:lpstr>Conceiving # 1 - thread &amp; timer</vt:lpstr>
      <vt:lpstr>Conceiving # 1 - thread &amp; timer</vt:lpstr>
      <vt:lpstr>Conceiving # 2 - producing animation 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Class Diagram</vt:lpstr>
      <vt:lpstr>Glider 滑翔機</vt:lpstr>
      <vt:lpstr>PowerPoint 簡報</vt:lpstr>
      <vt:lpstr>What did I learn  from this homework?</vt:lpstr>
      <vt:lpstr>PowerPoint 簡報</vt:lpstr>
      <vt:lpstr>#1 Tell cells who are your partners</vt:lpstr>
      <vt:lpstr>#1 Tell cells who are your partners</vt:lpstr>
      <vt:lpstr>#2 Cells' Google Map</vt:lpstr>
      <vt:lpstr>#2 Cells' Google Map</vt:lpstr>
      <vt:lpstr>#3 Cells' position coordinate</vt:lpstr>
      <vt:lpstr>#3 Cells' position coordinate</vt:lpstr>
      <vt:lpstr>PowerPoint 簡報</vt:lpstr>
      <vt:lpstr>God’s Perspective</vt:lpstr>
      <vt:lpstr>God’s Perspective</vt:lpstr>
      <vt:lpstr>God’s Perspective</vt:lpstr>
      <vt:lpstr>God’s Perspective</vt:lpstr>
      <vt:lpstr>God’s Perspective</vt:lpstr>
      <vt:lpstr>OOP</vt:lpstr>
      <vt:lpstr>Thinking with timeline</vt:lpstr>
      <vt:lpstr>Thinking with timeline</vt:lpstr>
      <vt:lpstr>Conclusion</vt:lpstr>
      <vt:lpstr>PowerPoint 簡報</vt:lpstr>
      <vt:lpstr>Conclusion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Agenda</dc:title>
  <cp:lastModifiedBy>91app025</cp:lastModifiedBy>
  <cp:revision>8</cp:revision>
  <dcterms:modified xsi:type="dcterms:W3CDTF">2020-12-18T03:59:56Z</dcterms:modified>
</cp:coreProperties>
</file>